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6.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7.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8.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6" r:id="rId1"/>
    <p:sldMasterId id="2147483807" r:id="rId2"/>
    <p:sldMasterId id="2147483808" r:id="rId3"/>
    <p:sldMasterId id="2147483809" r:id="rId4"/>
    <p:sldMasterId id="2147483810" r:id="rId5"/>
    <p:sldMasterId id="2147483811" r:id="rId6"/>
    <p:sldMasterId id="2147483812" r:id="rId7"/>
    <p:sldMasterId id="2147483813" r:id="rId8"/>
    <p:sldMasterId id="2147483814" r:id="rId9"/>
  </p:sldMasterIdLst>
  <p:notesMasterIdLst>
    <p:notesMasterId r:id="rId55"/>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Lst>
  <p:sldSz cx="12192000" cy="6858000"/>
  <p:notesSz cx="6858000" cy="9144000"/>
  <p:embeddedFontLst>
    <p:embeddedFont>
      <p:font typeface="Calibri" panose="020F0502020204030204" pitchFamily="34" charset="0"/>
      <p:regular r:id="rId56"/>
      <p:bold r:id="rId57"/>
      <p:italic r:id="rId58"/>
      <p:boldItalic r:id="rId59"/>
    </p:embeddedFont>
    <p:embeddedFont>
      <p:font typeface="Gill Sans" panose="020B0604020202020204" charset="0"/>
      <p:regular r:id="rId60"/>
      <p:bold r:id="rId61"/>
    </p:embeddedFont>
    <p:embeddedFont>
      <p:font typeface="Quattrocento Sans" panose="020B060402020202020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00" autoAdjust="0"/>
  </p:normalViewPr>
  <p:slideViewPr>
    <p:cSldViewPr snapToGrid="0">
      <p:cViewPr varScale="1">
        <p:scale>
          <a:sx n="90" d="100"/>
          <a:sy n="90" d="100"/>
        </p:scale>
        <p:origin x="33" y="45"/>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font" Target="fonts/font8.fntdata"/><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font" Target="fonts/font3.fntdata"/><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font" Target="fonts/font6.fntdata"/><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font" Target="fonts/font4.fntdata"/><Relationship Id="rId67"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font" Target="fonts/font2.fntdata"/><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 name="Google Shape;5;n"/>
          <p:cNvSpPr txBox="1">
            <a:spLocks noGrp="1"/>
          </p:cNvSpPr>
          <p:nvPr>
            <p:ph type="ftr" idx="11"/>
          </p:nvPr>
        </p:nvSpPr>
        <p:spPr>
          <a:xfrm>
            <a:off x="0" y="8686800"/>
            <a:ext cx="5920740" cy="35596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0"/>
              </a:spcBef>
              <a:spcAft>
                <a:spcPts val="0"/>
              </a:spcAft>
              <a:buSzPts val="1400"/>
              <a:buNone/>
              <a:defRPr sz="882" b="0" i="0" u="none" strike="noStrike" cap="none">
                <a:solidFill>
                  <a:schemeClr val="dk1"/>
                </a:solidFill>
                <a:latin typeface="Quattrocento Sans"/>
                <a:ea typeface="Quattrocento Sans"/>
                <a:cs typeface="Quattrocento Sans"/>
                <a:sym typeface="Quattrocento Sans"/>
              </a:defRPr>
            </a:lvl1pPr>
            <a:lvl2pPr marL="914400" marR="0" lvl="1" indent="-284607" algn="l" rtl="0">
              <a:lnSpc>
                <a:spcPct val="90000"/>
              </a:lnSpc>
              <a:spcBef>
                <a:spcPts val="333"/>
              </a:spcBef>
              <a:spcAft>
                <a:spcPts val="0"/>
              </a:spcAft>
              <a:buClr>
                <a:schemeClr val="dk1"/>
              </a:buClr>
              <a:buSzPts val="882"/>
              <a:buFont typeface="Arial"/>
              <a:buChar char="•"/>
              <a:defRPr sz="882" b="0" i="0" u="none" strike="noStrike" cap="none">
                <a:solidFill>
                  <a:schemeClr val="dk1"/>
                </a:solidFill>
                <a:latin typeface="Quattrocento Sans"/>
                <a:ea typeface="Quattrocento Sans"/>
                <a:cs typeface="Quattrocento Sans"/>
                <a:sym typeface="Quattrocento Sans"/>
              </a:defRPr>
            </a:lvl2pPr>
            <a:lvl3pPr marL="1371600" marR="0" lvl="2" indent="-284607" algn="l" rtl="0">
              <a:lnSpc>
                <a:spcPct val="90000"/>
              </a:lnSpc>
              <a:spcBef>
                <a:spcPts val="333"/>
              </a:spcBef>
              <a:spcAft>
                <a:spcPts val="0"/>
              </a:spcAft>
              <a:buClr>
                <a:schemeClr val="dk1"/>
              </a:buClr>
              <a:buSzPts val="882"/>
              <a:buFont typeface="Arial"/>
              <a:buChar char="•"/>
              <a:defRPr sz="882" b="0" i="0" u="none" strike="noStrike" cap="none">
                <a:solidFill>
                  <a:schemeClr val="dk1"/>
                </a:solidFill>
                <a:latin typeface="Quattrocento Sans"/>
                <a:ea typeface="Quattrocento Sans"/>
                <a:cs typeface="Quattrocento Sans"/>
                <a:sym typeface="Quattrocento Sans"/>
              </a:defRPr>
            </a:lvl3pPr>
            <a:lvl4pPr marL="1828800" marR="0" lvl="3" indent="-284607" algn="l" rtl="0">
              <a:lnSpc>
                <a:spcPct val="90000"/>
              </a:lnSpc>
              <a:spcBef>
                <a:spcPts val="333"/>
              </a:spcBef>
              <a:spcAft>
                <a:spcPts val="0"/>
              </a:spcAft>
              <a:buClr>
                <a:schemeClr val="dk1"/>
              </a:buClr>
              <a:buSzPts val="882"/>
              <a:buFont typeface="Arial"/>
              <a:buChar char="•"/>
              <a:defRPr sz="882" b="0" i="0" u="none" strike="noStrike" cap="none">
                <a:solidFill>
                  <a:schemeClr val="dk1"/>
                </a:solidFill>
                <a:latin typeface="Quattrocento Sans"/>
                <a:ea typeface="Quattrocento Sans"/>
                <a:cs typeface="Quattrocento Sans"/>
                <a:sym typeface="Quattrocento Sans"/>
              </a:defRPr>
            </a:lvl4pPr>
            <a:lvl5pPr marL="2286000" marR="0" lvl="4" indent="-284607" algn="l" rtl="0">
              <a:lnSpc>
                <a:spcPct val="90000"/>
              </a:lnSpc>
              <a:spcBef>
                <a:spcPts val="333"/>
              </a:spcBef>
              <a:spcAft>
                <a:spcPts val="0"/>
              </a:spcAft>
              <a:buClr>
                <a:schemeClr val="dk1"/>
              </a:buClr>
              <a:buSzPts val="882"/>
              <a:buFont typeface="Arial"/>
              <a:buChar char="•"/>
              <a:defRPr sz="882" b="0" i="0" u="none" strike="noStrike" cap="none">
                <a:solidFill>
                  <a:schemeClr val="dk1"/>
                </a:solidFill>
                <a:latin typeface="Quattrocento Sans"/>
                <a:ea typeface="Quattrocento Sans"/>
                <a:cs typeface="Quattrocento Sans"/>
                <a:sym typeface="Quattrocento Sans"/>
              </a:defRPr>
            </a:lvl5pPr>
            <a:lvl6pPr marL="2743200" marR="0" lvl="5" indent="-228600" algn="l" rtl="0">
              <a:spcBef>
                <a:spcPts val="333"/>
              </a:spcBef>
              <a:spcAft>
                <a:spcPts val="0"/>
              </a:spcAft>
              <a:buSzPts val="1400"/>
              <a:buNone/>
              <a:defRPr sz="1176"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176"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176"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17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909309" y="8685213"/>
            <a:ext cx="947103"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Quattrocento Sans"/>
                <a:ea typeface="Quattrocento Sans"/>
                <a:cs typeface="Quattrocento Sans"/>
                <a:sym typeface="Quattrocento Sans"/>
              </a:rPr>
              <a:t>‹#›</a:t>
            </a:fld>
            <a:endParaRPr sz="1200" b="0" i="0" u="none" strike="noStrike" cap="none">
              <a:solidFill>
                <a:schemeClr val="dk1"/>
              </a:solidFill>
              <a:latin typeface="Quattrocento Sans"/>
              <a:ea typeface="Quattrocento Sans"/>
              <a:cs typeface="Quattrocento Sans"/>
              <a:sym typeface="Quattrocento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1"/>
        <p:cNvGrpSpPr/>
        <p:nvPr/>
      </p:nvGrpSpPr>
      <p:grpSpPr>
        <a:xfrm>
          <a:off x="0" y="0"/>
          <a:ext cx="0" cy="0"/>
          <a:chOff x="0" y="0"/>
          <a:chExt cx="0" cy="0"/>
        </a:xfrm>
      </p:grpSpPr>
      <p:sp>
        <p:nvSpPr>
          <p:cNvPr id="4462" name="Google Shape;4462;g4d53e15ce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3" name="Google Shape;4463;g4d53e15ce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333"/>
              </a:spcAft>
              <a:buNone/>
            </a:pPr>
            <a:r>
              <a:rPr lang="en-US" dirty="0"/>
              <a:t>Introduce the team (self-introductions). Mention </a:t>
            </a:r>
            <a:r>
              <a:rPr lang="en-US" dirty="0" err="1"/>
              <a:t>LearnAI</a:t>
            </a:r>
            <a:r>
              <a:rPr lang="en-US" dirty="0"/>
              <a:t> – team.</a:t>
            </a:r>
          </a:p>
          <a:p>
            <a:pPr marL="0" lvl="0" indent="0" algn="l" rtl="0">
              <a:spcBef>
                <a:spcPts val="0"/>
              </a:spcBef>
              <a:spcAft>
                <a:spcPts val="333"/>
              </a:spcAft>
              <a:buNone/>
            </a:pPr>
            <a:r>
              <a:rPr lang="en-US" dirty="0"/>
              <a:t>3 day airlift, transition from pure </a:t>
            </a:r>
            <a:r>
              <a:rPr lang="en-US" dirty="0" err="1"/>
              <a:t>databricks</a:t>
            </a:r>
            <a:r>
              <a:rPr lang="en-US" dirty="0"/>
              <a:t> to AML</a:t>
            </a:r>
          </a:p>
          <a:p>
            <a:pPr marL="0" lvl="0" indent="0" algn="l" rtl="0">
              <a:spcBef>
                <a:spcPts val="0"/>
              </a:spcBef>
              <a:spcAft>
                <a:spcPts val="333"/>
              </a:spcAft>
              <a:buNone/>
            </a:pPr>
            <a:r>
              <a:rPr lang="en-US" dirty="0"/>
              <a:t>We will use notebooks to introduce tools and techniques, and then return to one use-case</a:t>
            </a:r>
          </a:p>
          <a:p>
            <a:pPr marL="0" lvl="0" indent="0" algn="l" rtl="0">
              <a:spcBef>
                <a:spcPts val="0"/>
              </a:spcBef>
              <a:spcAft>
                <a:spcPts val="333"/>
              </a:spcAft>
              <a:buNone/>
            </a:pPr>
            <a:r>
              <a:rPr lang="en-US" dirty="0"/>
              <a:t>We have three kinds of session: (1) presentation style, (2) demos (w/ small exercises), (3) hands-on labs.</a:t>
            </a:r>
          </a:p>
          <a:p>
            <a:pPr marL="0" lvl="0" indent="0" algn="l" rtl="0">
              <a:spcBef>
                <a:spcPts val="0"/>
              </a:spcBef>
              <a:spcAft>
                <a:spcPts val="333"/>
              </a:spcAft>
              <a:buNone/>
            </a:pPr>
            <a:r>
              <a:rPr lang="en-US" dirty="0"/>
              <a:t>Last day is a Hackathon (w/ two use cases)</a:t>
            </a:r>
          </a:p>
          <a:p>
            <a:pPr marL="0" lvl="0" indent="0" algn="l" rtl="0">
              <a:spcBef>
                <a:spcPts val="0"/>
              </a:spcBef>
              <a:spcAft>
                <a:spcPts val="333"/>
              </a:spcAft>
              <a:buNone/>
            </a:pPr>
            <a:endParaRPr lang="en-US" dirty="0"/>
          </a:p>
          <a:p>
            <a:pPr marL="0" lvl="0" indent="0" algn="l" rtl="0">
              <a:spcBef>
                <a:spcPts val="0"/>
              </a:spcBef>
              <a:spcAft>
                <a:spcPts val="333"/>
              </a:spcAft>
              <a:buNone/>
            </a:pPr>
            <a:r>
              <a:rPr lang="en-US" dirty="0"/>
              <a:t>Check people’s skills. Experience with Databricks, </a:t>
            </a:r>
            <a:r>
              <a:rPr lang="en-US" dirty="0" err="1"/>
              <a:t>Jupyter</a:t>
            </a:r>
            <a:r>
              <a:rPr lang="en-US" dirty="0"/>
              <a:t> notebooks, VS Code, Deep Learning. Who has heard of </a:t>
            </a:r>
            <a:r>
              <a:rPr lang="en-US" dirty="0" err="1"/>
              <a:t>AMLCompute</a:t>
            </a:r>
            <a:r>
              <a:rPr lang="en-US" dirty="0"/>
              <a:t>? Who has used it? Who has used CI/CD and git version control?</a:t>
            </a:r>
            <a:endParaRPr dirty="0"/>
          </a:p>
        </p:txBody>
      </p:sp>
      <p:sp>
        <p:nvSpPr>
          <p:cNvPr id="4464" name="Google Shape;4464;g4d53e15ce2_0_0: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5" name="Google Shape;4465;g4d53e15ce2_0_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400"/>
              <a:buFont typeface="Quattrocento Sans"/>
              <a:buNone/>
            </a:pPr>
            <a:r>
              <a:rPr lang="en-US" sz="400" b="0" i="0" u="none" strike="noStrike" cap="none">
                <a:solidFill>
                  <a:srgbClr val="000000"/>
                </a:solidFill>
                <a:latin typeface="Quattrocento Sans"/>
                <a:ea typeface="Quattrocento Sans"/>
                <a:cs typeface="Quattrocento Sans"/>
                <a:sym typeface="Quattrocento Sans"/>
              </a:rPr>
              <a:t>© 2014 Microsoft Corporation. All rights reserved. MICROSOFT MAKES NO WARRANTIES, EXPRESS, IMPLIED OR STATUTORY, AS TO THE INFORMATION IN THIS PRESENTATION.</a:t>
            </a:r>
            <a:endParaRPr/>
          </a:p>
        </p:txBody>
      </p:sp>
      <p:sp>
        <p:nvSpPr>
          <p:cNvPr id="4466" name="Google Shape;4466;g4d53e15ce2_0_0: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1/8/2019 7:01 PM</a:t>
            </a:r>
            <a:endParaRPr sz="1800" b="0" i="0" u="none" strike="noStrike" cap="none">
              <a:solidFill>
                <a:srgbClr val="000000"/>
              </a:solidFill>
              <a:latin typeface="Calibri"/>
              <a:ea typeface="Calibri"/>
              <a:cs typeface="Calibri"/>
              <a:sym typeface="Calibri"/>
            </a:endParaRPr>
          </a:p>
        </p:txBody>
      </p:sp>
      <p:sp>
        <p:nvSpPr>
          <p:cNvPr id="4467" name="Google Shape;4467;g4d53e15ce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3"/>
        <p:cNvGrpSpPr/>
        <p:nvPr/>
      </p:nvGrpSpPr>
      <p:grpSpPr>
        <a:xfrm>
          <a:off x="0" y="0"/>
          <a:ext cx="0" cy="0"/>
          <a:chOff x="0" y="0"/>
          <a:chExt cx="0" cy="0"/>
        </a:xfrm>
      </p:grpSpPr>
      <p:sp>
        <p:nvSpPr>
          <p:cNvPr id="4984" name="Google Shape;498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5" name="Google Shape;49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a:p>
        </p:txBody>
      </p:sp>
      <p:sp>
        <p:nvSpPr>
          <p:cNvPr id="4986" name="Google Shape;4986;p15: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7" name="Google Shape;4987;p15:notes"/>
          <p:cNvSpPr txBox="1">
            <a:spLocks noGrp="1"/>
          </p:cNvSpPr>
          <p:nvPr>
            <p:ph type="ftr" idx="11"/>
          </p:nvPr>
        </p:nvSpPr>
        <p:spPr>
          <a:xfrm>
            <a:off x="0" y="8686800"/>
            <a:ext cx="5920740" cy="355964"/>
          </a:xfrm>
          <a:prstGeom prst="rect">
            <a:avLst/>
          </a:prstGeom>
          <a:noFill/>
          <a:ln>
            <a:noFill/>
          </a:ln>
        </p:spPr>
        <p:txBody>
          <a:bodyPr spcFirstLastPara="1" wrap="square" lIns="91425" tIns="45700" rIns="91425" bIns="45700" anchor="b" anchorCtr="0">
            <a:noAutofit/>
          </a:bodyPr>
          <a:lstStyle/>
          <a:p>
            <a:pPr marL="571500" lvl="0" indent="0" algn="l" rtl="0">
              <a:spcBef>
                <a:spcPts val="0"/>
              </a:spcBef>
              <a:spcAft>
                <a:spcPts val="0"/>
              </a:spcAft>
              <a:buNone/>
            </a:pPr>
            <a:r>
              <a:rPr lang="en-US" sz="400">
                <a:solidFill>
                  <a:srgbClr val="000000"/>
                </a:solidFill>
                <a:latin typeface="Quattrocento Sans"/>
                <a:ea typeface="Quattrocento Sans"/>
                <a:cs typeface="Quattrocento Sans"/>
                <a:sym typeface="Quattrocento Sans"/>
              </a:rPr>
              <a:t>© Microsoft Corporation. All rights reserved. MICROSOFT MAKES NO WARRANTIES, EXPRESS, IMPLIED OR STATUTORY, AS TO THE INFORMATION IN THIS PRESENTATION.</a:t>
            </a:r>
            <a:endParaRPr/>
          </a:p>
        </p:txBody>
      </p:sp>
      <p:sp>
        <p:nvSpPr>
          <p:cNvPr id="4988" name="Google Shape;4988;p15: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1/10/2019 10:05 PM</a:t>
            </a:r>
            <a:endParaRPr/>
          </a:p>
        </p:txBody>
      </p:sp>
      <p:sp>
        <p:nvSpPr>
          <p:cNvPr id="4989" name="Google Shape;4989;p15:notes"/>
          <p:cNvSpPr txBox="1">
            <a:spLocks noGrp="1"/>
          </p:cNvSpPr>
          <p:nvPr>
            <p:ph type="sldNum" idx="12"/>
          </p:nvPr>
        </p:nvSpPr>
        <p:spPr>
          <a:xfrm>
            <a:off x="5909309" y="8685213"/>
            <a:ext cx="947103"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4"/>
        <p:cNvGrpSpPr/>
        <p:nvPr/>
      </p:nvGrpSpPr>
      <p:grpSpPr>
        <a:xfrm>
          <a:off x="0" y="0"/>
          <a:ext cx="0" cy="0"/>
          <a:chOff x="0" y="0"/>
          <a:chExt cx="0" cy="0"/>
        </a:xfrm>
      </p:grpSpPr>
      <p:sp>
        <p:nvSpPr>
          <p:cNvPr id="4995" name="Google Shape;499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6" name="Google Shape;4996;p16: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endParaRPr sz="1200" b="0" i="0" u="none" strike="noStrike" cap="none">
              <a:solidFill>
                <a:srgbClr val="000000"/>
              </a:solidFill>
              <a:latin typeface="Quattrocento Sans"/>
              <a:ea typeface="Quattrocento Sans"/>
              <a:cs typeface="Quattrocento Sans"/>
              <a:sym typeface="Quattrocento Sans"/>
            </a:endParaRPr>
          </a:p>
        </p:txBody>
      </p:sp>
      <p:sp>
        <p:nvSpPr>
          <p:cNvPr id="4997" name="Google Shape;4997;p16:notes"/>
          <p:cNvSpPr txBox="1">
            <a:spLocks noGrp="1"/>
          </p:cNvSpPr>
          <p:nvPr>
            <p:ph type="ftr" idx="11"/>
          </p:nvPr>
        </p:nvSpPr>
        <p:spPr>
          <a:xfrm>
            <a:off x="0" y="8686800"/>
            <a:ext cx="5920740" cy="355964"/>
          </a:xfrm>
          <a:prstGeom prst="rect">
            <a:avLst/>
          </a:prstGeom>
          <a:noFill/>
          <a:ln>
            <a:noFill/>
          </a:ln>
        </p:spPr>
        <p:txBody>
          <a:bodyPr spcFirstLastPara="1" wrap="square" lIns="91425" tIns="45700" rIns="91425" bIns="45700" anchor="b" anchorCtr="0">
            <a:noAutofit/>
          </a:bodyPr>
          <a:lstStyle/>
          <a:p>
            <a:pPr marL="571500" marR="0" lvl="0" indent="0" algn="l" rtl="0">
              <a:lnSpc>
                <a:spcPct val="100000"/>
              </a:lnSpc>
              <a:spcBef>
                <a:spcPts val="0"/>
              </a:spcBef>
              <a:spcAft>
                <a:spcPts val="0"/>
              </a:spcAft>
              <a:buClr>
                <a:srgbClr val="000000"/>
              </a:buClr>
              <a:buSzPts val="400"/>
              <a:buFont typeface="Quattrocento Sans"/>
              <a:buNone/>
            </a:pPr>
            <a:r>
              <a:rPr lang="en-US" sz="400" b="0" i="0" u="none" strike="noStrike" cap="none">
                <a:solidFill>
                  <a:srgbClr val="000000"/>
                </a:solidFill>
                <a:latin typeface="Quattrocento Sans"/>
                <a:ea typeface="Quattrocento Sans"/>
                <a:cs typeface="Quattrocento Sans"/>
                <a:sym typeface="Quattrocento Sans"/>
              </a:rPr>
              <a:t>© Microsoft Corporation. All rights reserved. MICROSOFT MAKES NO WARRANTIES, EXPRESS, IMPLIED OR STATUTORY, AS TO THE INFORMATION IN THIS PRESENTATION.</a:t>
            </a:r>
            <a:endParaRPr/>
          </a:p>
        </p:txBody>
      </p:sp>
      <p:sp>
        <p:nvSpPr>
          <p:cNvPr id="4998" name="Google Shape;4998;p16: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1/10/2019 10:05 PM</a:t>
            </a:r>
            <a:endParaRPr sz="1200" b="0" i="0" u="none" strike="noStrike" cap="none">
              <a:solidFill>
                <a:srgbClr val="000000"/>
              </a:solidFill>
              <a:latin typeface="Quattrocento Sans"/>
              <a:ea typeface="Quattrocento Sans"/>
              <a:cs typeface="Quattrocento Sans"/>
              <a:sym typeface="Quattrocento Sans"/>
            </a:endParaRPr>
          </a:p>
        </p:txBody>
      </p:sp>
      <p:sp>
        <p:nvSpPr>
          <p:cNvPr id="4999" name="Google Shape;4999;p16:notes"/>
          <p:cNvSpPr txBox="1">
            <a:spLocks noGrp="1"/>
          </p:cNvSpPr>
          <p:nvPr>
            <p:ph type="sldNum" idx="12"/>
          </p:nvPr>
        </p:nvSpPr>
        <p:spPr>
          <a:xfrm>
            <a:off x="5909309" y="8685213"/>
            <a:ext cx="947103"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Quattrocento Sans"/>
              <a:buNone/>
            </a:pPr>
            <a:fld id="{00000000-1234-1234-1234-123412341234}" type="slidenum">
              <a:rPr lang="en-US" sz="1200" b="0" i="0" u="none" strike="noStrike" cap="none">
                <a:solidFill>
                  <a:srgbClr val="000000"/>
                </a:solidFill>
                <a:latin typeface="Quattrocento Sans"/>
                <a:ea typeface="Quattrocento Sans"/>
                <a:cs typeface="Quattrocento Sans"/>
                <a:sym typeface="Quattrocento Sans"/>
              </a:rPr>
              <a:t>11</a:t>
            </a:fld>
            <a:endParaRPr sz="1200" b="0" i="0" u="none" strike="noStrike" cap="none">
              <a:solidFill>
                <a:srgbClr val="000000"/>
              </a:solidFill>
              <a:latin typeface="Quattrocento Sans"/>
              <a:ea typeface="Quattrocento Sans"/>
              <a:cs typeface="Quattrocento Sans"/>
              <a:sym typeface="Quattrocento Sans"/>
            </a:endParaRPr>
          </a:p>
        </p:txBody>
      </p:sp>
      <p:sp>
        <p:nvSpPr>
          <p:cNvPr id="5000" name="Google Shape;500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1"/>
        <p:cNvGrpSpPr/>
        <p:nvPr/>
      </p:nvGrpSpPr>
      <p:grpSpPr>
        <a:xfrm>
          <a:off x="0" y="0"/>
          <a:ext cx="0" cy="0"/>
          <a:chOff x="0" y="0"/>
          <a:chExt cx="0" cy="0"/>
        </a:xfrm>
      </p:grpSpPr>
      <p:sp>
        <p:nvSpPr>
          <p:cNvPr id="5012" name="Google Shape;5012;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5013" name="Google Shape;501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6"/>
        <p:cNvGrpSpPr/>
        <p:nvPr/>
      </p:nvGrpSpPr>
      <p:grpSpPr>
        <a:xfrm>
          <a:off x="0" y="0"/>
          <a:ext cx="0" cy="0"/>
          <a:chOff x="0" y="0"/>
          <a:chExt cx="0" cy="0"/>
        </a:xfrm>
      </p:grpSpPr>
      <p:sp>
        <p:nvSpPr>
          <p:cNvPr id="5017" name="Google Shape;5017;g4d68acf8fe_0_3903:notes"/>
          <p:cNvSpPr>
            <a:spLocks noGrp="1" noRot="1" noChangeAspect="1"/>
          </p:cNvSpPr>
          <p:nvPr>
            <p:ph type="sldImg" idx="2"/>
          </p:nvPr>
        </p:nvSpPr>
        <p:spPr>
          <a:xfrm>
            <a:off x="429051" y="684893"/>
            <a:ext cx="6000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8" name="Google Shape;5018;g4d68acf8fe_0_3903:notes"/>
          <p:cNvSpPr txBox="1">
            <a:spLocks noGrp="1"/>
          </p:cNvSpPr>
          <p:nvPr>
            <p:ph type="sldNum" idx="12"/>
          </p:nvPr>
        </p:nvSpPr>
        <p:spPr>
          <a:xfrm>
            <a:off x="5909309" y="8685214"/>
            <a:ext cx="9471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US">
                <a:solidFill>
                  <a:srgbClr val="000000"/>
                </a:solidFill>
              </a:rPr>
              <a:t>13</a:t>
            </a:fld>
            <a:endParaRPr>
              <a:solidFill>
                <a:srgbClr val="000000"/>
              </a:solidFill>
            </a:endParaRPr>
          </a:p>
        </p:txBody>
      </p:sp>
      <p:sp>
        <p:nvSpPr>
          <p:cNvPr id="5019" name="Google Shape;5019;g4d68acf8fe_0_39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6"/>
        <p:cNvGrpSpPr/>
        <p:nvPr/>
      </p:nvGrpSpPr>
      <p:grpSpPr>
        <a:xfrm>
          <a:off x="0" y="0"/>
          <a:ext cx="0" cy="0"/>
          <a:chOff x="0" y="0"/>
          <a:chExt cx="0" cy="0"/>
        </a:xfrm>
      </p:grpSpPr>
      <p:sp>
        <p:nvSpPr>
          <p:cNvPr id="5057" name="Google Shape;5057;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dirty="0"/>
          </a:p>
        </p:txBody>
      </p:sp>
      <p:sp>
        <p:nvSpPr>
          <p:cNvPr id="5058" name="Google Shape;505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1"/>
        <p:cNvGrpSpPr/>
        <p:nvPr/>
      </p:nvGrpSpPr>
      <p:grpSpPr>
        <a:xfrm>
          <a:off x="0" y="0"/>
          <a:ext cx="0" cy="0"/>
          <a:chOff x="0" y="0"/>
          <a:chExt cx="0" cy="0"/>
        </a:xfrm>
      </p:grpSpPr>
      <p:sp>
        <p:nvSpPr>
          <p:cNvPr id="5072" name="Google Shape;5072;g4d68acf8fe_0_4028:notes"/>
          <p:cNvSpPr>
            <a:spLocks noGrp="1" noRot="1" noChangeAspect="1"/>
          </p:cNvSpPr>
          <p:nvPr>
            <p:ph type="sldImg" idx="2"/>
          </p:nvPr>
        </p:nvSpPr>
        <p:spPr>
          <a:xfrm>
            <a:off x="381000" y="684213"/>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3" name="Google Shape;5073;g4d68acf8fe_0_4028: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165100" lvl="0" indent="-158750" algn="l" rtl="0">
              <a:lnSpc>
                <a:spcPct val="90000"/>
              </a:lnSpc>
              <a:spcBef>
                <a:spcPts val="0"/>
              </a:spcBef>
              <a:spcAft>
                <a:spcPts val="0"/>
              </a:spcAft>
              <a:buClr>
                <a:schemeClr val="dk1"/>
              </a:buClr>
              <a:buSzPts val="1100"/>
              <a:buFont typeface="Arial"/>
              <a:buChar char="•"/>
            </a:pPr>
            <a:r>
              <a:rPr lang="en-US" sz="1100" dirty="0">
                <a:latin typeface="Calibri"/>
                <a:ea typeface="Calibri"/>
                <a:cs typeface="Calibri"/>
                <a:sym typeface="Calibri"/>
              </a:rPr>
              <a:t>We have the most comprehensive AI infrastructure </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From general purpose CPUs to specialized HW (FPGAs) </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FPGA -&gt; lowest cost inferencing. Lower than Google’s TPUs </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Most comprehensive set of GPU options so customers can choose the right one for their project. (best price/performance) </a:t>
            </a:r>
            <a:endParaRPr dirty="0"/>
          </a:p>
          <a:p>
            <a:pPr marL="0" lvl="0" indent="0" algn="l" rtl="0">
              <a:lnSpc>
                <a:spcPct val="90000"/>
              </a:lnSpc>
              <a:spcBef>
                <a:spcPts val="300"/>
              </a:spcBef>
              <a:spcAft>
                <a:spcPts val="0"/>
              </a:spcAft>
              <a:buNone/>
            </a:pPr>
            <a:r>
              <a:rPr lang="en-US" sz="1100" dirty="0">
                <a:latin typeface="Calibri"/>
                <a:ea typeface="Calibri"/>
                <a:cs typeface="Calibri"/>
                <a:sym typeface="Calibri"/>
              </a:rPr>
              <a:t> </a:t>
            </a:r>
            <a:endParaRPr dirty="0"/>
          </a:p>
          <a:p>
            <a:pPr marL="0" lvl="0" indent="0" algn="l" rtl="0">
              <a:lnSpc>
                <a:spcPct val="90000"/>
              </a:lnSpc>
              <a:spcBef>
                <a:spcPts val="300"/>
              </a:spcBef>
              <a:spcAft>
                <a:spcPts val="0"/>
              </a:spcAft>
              <a:buNone/>
            </a:pPr>
            <a:r>
              <a:rPr lang="en-US" sz="1100" dirty="0">
                <a:latin typeface="Calibri"/>
                <a:ea typeface="Calibri"/>
                <a:cs typeface="Calibri"/>
                <a:sym typeface="Calibri"/>
              </a:rPr>
              <a:t>&lt;Transition&gt; Let me move to the last part of our ML portfolio.  </a:t>
            </a:r>
            <a:endParaRPr dirty="0"/>
          </a:p>
          <a:p>
            <a:pPr marL="0" lvl="0" indent="0" algn="l" rtl="0">
              <a:lnSpc>
                <a:spcPct val="90000"/>
              </a:lnSpc>
              <a:spcBef>
                <a:spcPts val="300"/>
              </a:spcBef>
              <a:spcAft>
                <a:spcPts val="0"/>
              </a:spcAft>
              <a:buNone/>
            </a:pPr>
            <a:endParaRPr dirty="0"/>
          </a:p>
        </p:txBody>
      </p:sp>
      <p:sp>
        <p:nvSpPr>
          <p:cNvPr id="5074" name="Google Shape;5074;g4d68acf8fe_0_4028:notes"/>
          <p:cNvSpPr txBox="1">
            <a:spLocks noGrp="1"/>
          </p:cNvSpPr>
          <p:nvPr>
            <p:ph type="hdr" idx="3"/>
          </p:nvPr>
        </p:nvSpPr>
        <p:spPr>
          <a:xfrm>
            <a:off x="0" y="0"/>
            <a:ext cx="2971800" cy="4572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r>
              <a:rPr lang="en-US" sz="1800">
                <a:solidFill>
                  <a:srgbClr val="000000"/>
                </a:solidFill>
              </a:rPr>
              <a:t>Microsoft Envision 2016</a:t>
            </a:r>
            <a:endParaRPr/>
          </a:p>
        </p:txBody>
      </p:sp>
      <p:sp>
        <p:nvSpPr>
          <p:cNvPr id="5075" name="Google Shape;5075;g4d68acf8fe_0_4028:notes"/>
          <p:cNvSpPr txBox="1">
            <a:spLocks noGrp="1"/>
          </p:cNvSpPr>
          <p:nvPr>
            <p:ph type="ftr" idx="11"/>
          </p:nvPr>
        </p:nvSpPr>
        <p:spPr>
          <a:xfrm>
            <a:off x="0" y="8686801"/>
            <a:ext cx="5920800" cy="356100"/>
          </a:xfrm>
          <a:prstGeom prst="rect">
            <a:avLst/>
          </a:prstGeom>
          <a:noFill/>
          <a:ln>
            <a:noFill/>
          </a:ln>
        </p:spPr>
        <p:txBody>
          <a:bodyPr spcFirstLastPara="1" wrap="square" lIns="91100" tIns="45550" rIns="91100" bIns="45550" anchor="b" anchorCtr="0">
            <a:noAutofit/>
          </a:bodyPr>
          <a:lstStyle/>
          <a:p>
            <a:pPr marL="0" lvl="0" indent="0" algn="l" rtl="0">
              <a:spcBef>
                <a:spcPts val="0"/>
              </a:spcBef>
              <a:spcAft>
                <a:spcPts val="0"/>
              </a:spcAft>
              <a:buNone/>
            </a:pPr>
            <a:r>
              <a:rPr lang="en-US" sz="400">
                <a:solidFill>
                  <a:srgbClr val="000000"/>
                </a:solidFill>
                <a:latin typeface="Quattrocento Sans"/>
                <a:ea typeface="Quattrocento Sans"/>
                <a:cs typeface="Quattrocento Sans"/>
                <a:sym typeface="Quattrocento Sans"/>
              </a:rPr>
              <a:t>© 2016 Microsoft Corporation. All rights reserved. MICROSOFT MAKES NO WARRANTIES, EXPRESS, IMPLIED OR STATUTORY, AS TO THE INFORMATION IN THIS PRESENTATION.</a:t>
            </a:r>
            <a:endParaRPr/>
          </a:p>
        </p:txBody>
      </p:sp>
      <p:sp>
        <p:nvSpPr>
          <p:cNvPr id="5076" name="Google Shape;5076;g4d68acf8fe_0_4028:notes"/>
          <p:cNvSpPr txBox="1">
            <a:spLocks noGrp="1"/>
          </p:cNvSpPr>
          <p:nvPr>
            <p:ph type="dt" idx="10"/>
          </p:nvPr>
        </p:nvSpPr>
        <p:spPr>
          <a:xfrm>
            <a:off x="3884613" y="0"/>
            <a:ext cx="2971800" cy="457200"/>
          </a:xfrm>
          <a:prstGeom prst="rect">
            <a:avLst/>
          </a:prstGeom>
          <a:noFill/>
          <a:ln>
            <a:noFill/>
          </a:ln>
        </p:spPr>
        <p:txBody>
          <a:bodyPr spcFirstLastPara="1" wrap="square" lIns="91100" tIns="45550" rIns="91100" bIns="45550" anchor="t" anchorCtr="0">
            <a:noAutofit/>
          </a:bodyPr>
          <a:lstStyle/>
          <a:p>
            <a:pPr marL="0" lvl="0" indent="0" algn="r" rtl="0">
              <a:spcBef>
                <a:spcPts val="0"/>
              </a:spcBef>
              <a:spcAft>
                <a:spcPts val="0"/>
              </a:spcAft>
              <a:buNone/>
            </a:pPr>
            <a:r>
              <a:rPr lang="en-US" sz="1800">
                <a:solidFill>
                  <a:srgbClr val="000000"/>
                </a:solidFill>
              </a:rPr>
              <a:t>1/13/2019 6:06 PM</a:t>
            </a:r>
            <a:endParaRPr sz="1800">
              <a:solidFill>
                <a:srgbClr val="000000"/>
              </a:solidFill>
            </a:endParaRPr>
          </a:p>
        </p:txBody>
      </p:sp>
      <p:sp>
        <p:nvSpPr>
          <p:cNvPr id="5077" name="Google Shape;5077;g4d68acf8fe_0_4028:notes"/>
          <p:cNvSpPr txBox="1">
            <a:spLocks noGrp="1"/>
          </p:cNvSpPr>
          <p:nvPr>
            <p:ph type="sldNum" idx="12"/>
          </p:nvPr>
        </p:nvSpPr>
        <p:spPr>
          <a:xfrm>
            <a:off x="5909309" y="8685214"/>
            <a:ext cx="9471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US" sz="1800">
                <a:solidFill>
                  <a:srgbClr val="000000"/>
                </a:solidFill>
              </a:rPr>
              <a:t>15</a:t>
            </a:fld>
            <a:endParaRPr sz="18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9"/>
        <p:cNvGrpSpPr/>
        <p:nvPr/>
      </p:nvGrpSpPr>
      <p:grpSpPr>
        <a:xfrm>
          <a:off x="0" y="0"/>
          <a:ext cx="0" cy="0"/>
          <a:chOff x="0" y="0"/>
          <a:chExt cx="0" cy="0"/>
        </a:xfrm>
      </p:grpSpPr>
      <p:sp>
        <p:nvSpPr>
          <p:cNvPr id="5140" name="Google Shape;5140;g4d68acf8fe_0_48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5141" name="Google Shape;5141;g4d68acf8fe_0_4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4"/>
        <p:cNvGrpSpPr/>
        <p:nvPr/>
      </p:nvGrpSpPr>
      <p:grpSpPr>
        <a:xfrm>
          <a:off x="0" y="0"/>
          <a:ext cx="0" cy="0"/>
          <a:chOff x="0" y="0"/>
          <a:chExt cx="0" cy="0"/>
        </a:xfrm>
      </p:grpSpPr>
      <p:sp>
        <p:nvSpPr>
          <p:cNvPr id="5145" name="Google Shape;5145;g4d68acf8fe_0_4188:notes"/>
          <p:cNvSpPr>
            <a:spLocks noGrp="1" noRot="1" noChangeAspect="1"/>
          </p:cNvSpPr>
          <p:nvPr>
            <p:ph type="sldImg" idx="2"/>
          </p:nvPr>
        </p:nvSpPr>
        <p:spPr>
          <a:xfrm>
            <a:off x="429051" y="684893"/>
            <a:ext cx="6000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6" name="Google Shape;5146;g4d68acf8fe_0_4188: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None/>
            </a:pPr>
            <a:r>
              <a:rPr lang="en-US"/>
              <a:t>Here is the data scientist’s inner loop of work</a:t>
            </a:r>
            <a:endParaRPr/>
          </a:p>
          <a:p>
            <a:pPr marL="0" lvl="0" indent="0" algn="l" rtl="0">
              <a:lnSpc>
                <a:spcPct val="90000"/>
              </a:lnSpc>
              <a:spcBef>
                <a:spcPts val="0"/>
              </a:spcBef>
              <a:spcAft>
                <a:spcPts val="0"/>
              </a:spcAft>
              <a:buNone/>
            </a:pPr>
            <a:endParaRPr/>
          </a:p>
        </p:txBody>
      </p:sp>
      <p:sp>
        <p:nvSpPr>
          <p:cNvPr id="5147" name="Google Shape;5147;g4d68acf8fe_0_4188:notes"/>
          <p:cNvSpPr txBox="1">
            <a:spLocks noGrp="1"/>
          </p:cNvSpPr>
          <p:nvPr>
            <p:ph type="sldNum" idx="12"/>
          </p:nvPr>
        </p:nvSpPr>
        <p:spPr>
          <a:xfrm>
            <a:off x="5909309" y="8685214"/>
            <a:ext cx="9471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US">
                <a:solidFill>
                  <a:srgbClr val="000000"/>
                </a:solidFill>
              </a:rPr>
              <a:t>17</a:t>
            </a:fld>
            <a:endParaRP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5"/>
        <p:cNvGrpSpPr/>
        <p:nvPr/>
      </p:nvGrpSpPr>
      <p:grpSpPr>
        <a:xfrm>
          <a:off x="0" y="0"/>
          <a:ext cx="0" cy="0"/>
          <a:chOff x="0" y="0"/>
          <a:chExt cx="0" cy="0"/>
        </a:xfrm>
      </p:grpSpPr>
      <p:sp>
        <p:nvSpPr>
          <p:cNvPr id="5236" name="Google Shape;5236;g4d68acf8fe_0_4278:notes"/>
          <p:cNvSpPr>
            <a:spLocks noGrp="1" noRot="1" noChangeAspect="1"/>
          </p:cNvSpPr>
          <p:nvPr>
            <p:ph type="sldImg" idx="2"/>
          </p:nvPr>
        </p:nvSpPr>
        <p:spPr>
          <a:xfrm>
            <a:off x="381000" y="684213"/>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7" name="Google Shape;5237;g4d68acf8fe_0_4278: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None/>
            </a:pPr>
            <a:r>
              <a:rPr lang="en-US"/>
              <a:t>Here is the data scientist’s inner loop of work</a:t>
            </a:r>
            <a:endParaRPr/>
          </a:p>
          <a:p>
            <a:pPr marL="0" lvl="0" indent="0" algn="l" rtl="0">
              <a:lnSpc>
                <a:spcPct val="90000"/>
              </a:lnSpc>
              <a:spcBef>
                <a:spcPts val="0"/>
              </a:spcBef>
              <a:spcAft>
                <a:spcPts val="0"/>
              </a:spcAft>
              <a:buNone/>
            </a:pPr>
            <a:endParaRPr/>
          </a:p>
        </p:txBody>
      </p:sp>
      <p:sp>
        <p:nvSpPr>
          <p:cNvPr id="5238" name="Google Shape;5238;g4d68acf8fe_0_4278:notes"/>
          <p:cNvSpPr txBox="1">
            <a:spLocks noGrp="1"/>
          </p:cNvSpPr>
          <p:nvPr>
            <p:ph type="sldNum" idx="12"/>
          </p:nvPr>
        </p:nvSpPr>
        <p:spPr>
          <a:xfrm>
            <a:off x="5909309" y="8685214"/>
            <a:ext cx="9471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US">
                <a:solidFill>
                  <a:srgbClr val="000000"/>
                </a:solidFill>
              </a:rPr>
              <a:t>18</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8"/>
        <p:cNvGrpSpPr/>
        <p:nvPr/>
      </p:nvGrpSpPr>
      <p:grpSpPr>
        <a:xfrm>
          <a:off x="0" y="0"/>
          <a:ext cx="0" cy="0"/>
          <a:chOff x="0" y="0"/>
          <a:chExt cx="0" cy="0"/>
        </a:xfrm>
      </p:grpSpPr>
      <p:sp>
        <p:nvSpPr>
          <p:cNvPr id="5319" name="Google Shape;5319;g4d68acf8fe_0_43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5320" name="Google Shape;5320;g4d68acf8fe_0_4360:notes"/>
          <p:cNvSpPr>
            <a:spLocks noGrp="1" noRot="1" noChangeAspect="1"/>
          </p:cNvSpPr>
          <p:nvPr>
            <p:ph type="sldImg" idx="2"/>
          </p:nvPr>
        </p:nvSpPr>
        <p:spPr>
          <a:xfrm>
            <a:off x="429051" y="684893"/>
            <a:ext cx="6000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1"/>
        <p:cNvGrpSpPr/>
        <p:nvPr/>
      </p:nvGrpSpPr>
      <p:grpSpPr>
        <a:xfrm>
          <a:off x="0" y="0"/>
          <a:ext cx="0" cy="0"/>
          <a:chOff x="0" y="0"/>
          <a:chExt cx="0" cy="0"/>
        </a:xfrm>
      </p:grpSpPr>
      <p:sp>
        <p:nvSpPr>
          <p:cNvPr id="4472" name="Google Shape;44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3" name="Google Shape;447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dirty="0"/>
          </a:p>
        </p:txBody>
      </p:sp>
      <p:sp>
        <p:nvSpPr>
          <p:cNvPr id="4474" name="Google Shape;4474;p3: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Quattrocento Sans"/>
              <a:buNone/>
            </a:pPr>
            <a:endParaRPr sz="1200" b="0" i="0" u="none" strike="noStrike" cap="none">
              <a:solidFill>
                <a:srgbClr val="000000"/>
              </a:solidFill>
              <a:latin typeface="Quattrocento Sans"/>
              <a:ea typeface="Quattrocento Sans"/>
              <a:cs typeface="Quattrocento Sans"/>
              <a:sym typeface="Quattrocento Sans"/>
            </a:endParaRPr>
          </a:p>
        </p:txBody>
      </p:sp>
      <p:sp>
        <p:nvSpPr>
          <p:cNvPr id="4475" name="Google Shape;4475;p3:notes"/>
          <p:cNvSpPr txBox="1">
            <a:spLocks noGrp="1"/>
          </p:cNvSpPr>
          <p:nvPr>
            <p:ph type="ftr" idx="11"/>
          </p:nvPr>
        </p:nvSpPr>
        <p:spPr>
          <a:xfrm>
            <a:off x="0" y="8686800"/>
            <a:ext cx="5920740" cy="355964"/>
          </a:xfrm>
          <a:prstGeom prst="rect">
            <a:avLst/>
          </a:prstGeom>
          <a:noFill/>
          <a:ln>
            <a:noFill/>
          </a:ln>
        </p:spPr>
        <p:txBody>
          <a:bodyPr spcFirstLastPara="1" wrap="square" lIns="91425" tIns="45700" rIns="91425" bIns="45700" anchor="b" anchorCtr="0">
            <a:noAutofit/>
          </a:bodyPr>
          <a:lstStyle/>
          <a:p>
            <a:pPr marL="571500" marR="0" lvl="0" indent="0" algn="l" rtl="0">
              <a:lnSpc>
                <a:spcPct val="100000"/>
              </a:lnSpc>
              <a:spcBef>
                <a:spcPts val="0"/>
              </a:spcBef>
              <a:spcAft>
                <a:spcPts val="0"/>
              </a:spcAft>
              <a:buClr>
                <a:srgbClr val="000000"/>
              </a:buClr>
              <a:buSzPts val="400"/>
              <a:buFont typeface="Quattrocento Sans"/>
              <a:buNone/>
            </a:pPr>
            <a:r>
              <a:rPr lang="en-US" sz="400" b="0" i="0" u="none" strike="noStrike" cap="none">
                <a:solidFill>
                  <a:srgbClr val="000000"/>
                </a:solidFill>
                <a:latin typeface="Quattrocento Sans"/>
                <a:ea typeface="Quattrocento Sans"/>
                <a:cs typeface="Quattrocento Sans"/>
                <a:sym typeface="Quattrocento Sans"/>
              </a:rPr>
              <a:t>© Microsoft Corporation. All rights reserved. MICROSOFT MAKES NO WARRANTIES, EXPRESS, IMPLIED OR STATUTORY, AS TO THE INFORMATION IN THIS PRESENTATION.</a:t>
            </a:r>
            <a:endParaRPr/>
          </a:p>
        </p:txBody>
      </p:sp>
      <p:sp>
        <p:nvSpPr>
          <p:cNvPr id="4476" name="Google Shape;4476;p3: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1/10/2019 10:04 PM</a:t>
            </a:r>
            <a:endParaRPr sz="1200" b="0" i="0" u="none" strike="noStrike" cap="none">
              <a:solidFill>
                <a:srgbClr val="000000"/>
              </a:solidFill>
              <a:latin typeface="Quattrocento Sans"/>
              <a:ea typeface="Quattrocento Sans"/>
              <a:cs typeface="Quattrocento Sans"/>
              <a:sym typeface="Quattrocento Sans"/>
            </a:endParaRPr>
          </a:p>
        </p:txBody>
      </p:sp>
      <p:sp>
        <p:nvSpPr>
          <p:cNvPr id="4477" name="Google Shape;4477;p3:notes"/>
          <p:cNvSpPr txBox="1">
            <a:spLocks noGrp="1"/>
          </p:cNvSpPr>
          <p:nvPr>
            <p:ph type="sldNum" idx="12"/>
          </p:nvPr>
        </p:nvSpPr>
        <p:spPr>
          <a:xfrm>
            <a:off x="5909309" y="8685213"/>
            <a:ext cx="947103"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Quattrocento Sans"/>
              <a:buNone/>
            </a:pPr>
            <a:fld id="{00000000-1234-1234-1234-123412341234}" type="slidenum">
              <a:rPr lang="en-US" sz="1200" b="0" i="0" u="none" strike="noStrike" cap="none">
                <a:solidFill>
                  <a:srgbClr val="000000"/>
                </a:solidFill>
                <a:latin typeface="Quattrocento Sans"/>
                <a:ea typeface="Quattrocento Sans"/>
                <a:cs typeface="Quattrocento Sans"/>
                <a:sym typeface="Quattrocento Sans"/>
              </a:rPr>
              <a:t>2</a:t>
            </a:fld>
            <a:endParaRPr sz="12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9"/>
        <p:cNvGrpSpPr/>
        <p:nvPr/>
      </p:nvGrpSpPr>
      <p:grpSpPr>
        <a:xfrm>
          <a:off x="0" y="0"/>
          <a:ext cx="0" cy="0"/>
          <a:chOff x="0" y="0"/>
          <a:chExt cx="0" cy="0"/>
        </a:xfrm>
      </p:grpSpPr>
      <p:sp>
        <p:nvSpPr>
          <p:cNvPr id="5430" name="Google Shape;5430;g4d68acf8fe_0_44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5431" name="Google Shape;5431;g4d68acf8fe_0_4470:notes"/>
          <p:cNvSpPr>
            <a:spLocks noGrp="1" noRot="1" noChangeAspect="1"/>
          </p:cNvSpPr>
          <p:nvPr>
            <p:ph type="sldImg" idx="2"/>
          </p:nvPr>
        </p:nvSpPr>
        <p:spPr>
          <a:xfrm>
            <a:off x="429051" y="684893"/>
            <a:ext cx="6000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8"/>
        <p:cNvGrpSpPr/>
        <p:nvPr/>
      </p:nvGrpSpPr>
      <p:grpSpPr>
        <a:xfrm>
          <a:off x="0" y="0"/>
          <a:ext cx="0" cy="0"/>
          <a:chOff x="0" y="0"/>
          <a:chExt cx="0" cy="0"/>
        </a:xfrm>
      </p:grpSpPr>
      <p:sp>
        <p:nvSpPr>
          <p:cNvPr id="5459" name="Google Shape;5459;g4d68acf8fe_0_4498:notes"/>
          <p:cNvSpPr>
            <a:spLocks noGrp="1" noRot="1" noChangeAspect="1"/>
          </p:cNvSpPr>
          <p:nvPr>
            <p:ph type="sldImg" idx="2"/>
          </p:nvPr>
        </p:nvSpPr>
        <p:spPr>
          <a:xfrm>
            <a:off x="381000" y="684213"/>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0" name="Google Shape;5460;g4d68acf8fe_0_4498: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0" lvl="0" indent="0" algn="l" rtl="0">
              <a:lnSpc>
                <a:spcPct val="90000"/>
              </a:lnSpc>
              <a:spcBef>
                <a:spcPts val="0"/>
              </a:spcBef>
              <a:spcAft>
                <a:spcPts val="0"/>
              </a:spcAft>
              <a:buNone/>
            </a:pPr>
            <a:endParaRPr/>
          </a:p>
        </p:txBody>
      </p:sp>
      <p:sp>
        <p:nvSpPr>
          <p:cNvPr id="5461" name="Google Shape;5461;g4d68acf8fe_0_4498:notes"/>
          <p:cNvSpPr txBox="1">
            <a:spLocks noGrp="1"/>
          </p:cNvSpPr>
          <p:nvPr>
            <p:ph type="sldNum" idx="12"/>
          </p:nvPr>
        </p:nvSpPr>
        <p:spPr>
          <a:xfrm>
            <a:off x="5909309" y="8685214"/>
            <a:ext cx="9471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21</a:t>
            </a:fld>
            <a:endParaRPr>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2"/>
        <p:cNvGrpSpPr/>
        <p:nvPr/>
      </p:nvGrpSpPr>
      <p:grpSpPr>
        <a:xfrm>
          <a:off x="0" y="0"/>
          <a:ext cx="0" cy="0"/>
          <a:chOff x="0" y="0"/>
          <a:chExt cx="0" cy="0"/>
        </a:xfrm>
      </p:grpSpPr>
      <p:sp>
        <p:nvSpPr>
          <p:cNvPr id="5593" name="Google Shape;5593;g4d68acf8fe_0_51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5594" name="Google Shape;5594;g4d68acf8fe_0_5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7"/>
        <p:cNvGrpSpPr/>
        <p:nvPr/>
      </p:nvGrpSpPr>
      <p:grpSpPr>
        <a:xfrm>
          <a:off x="0" y="0"/>
          <a:ext cx="0" cy="0"/>
          <a:chOff x="0" y="0"/>
          <a:chExt cx="0" cy="0"/>
        </a:xfrm>
      </p:grpSpPr>
      <p:sp>
        <p:nvSpPr>
          <p:cNvPr id="5598" name="Google Shape;5598;g4d68acf8fe_0_48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5599" name="Google Shape;5599;g4d68acf8fe_0_4838:notes"/>
          <p:cNvSpPr>
            <a:spLocks noGrp="1" noRot="1" noChangeAspect="1"/>
          </p:cNvSpPr>
          <p:nvPr>
            <p:ph type="sldImg" idx="2"/>
          </p:nvPr>
        </p:nvSpPr>
        <p:spPr>
          <a:xfrm>
            <a:off x="429051" y="684893"/>
            <a:ext cx="6000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3"/>
        <p:cNvGrpSpPr/>
        <p:nvPr/>
      </p:nvGrpSpPr>
      <p:grpSpPr>
        <a:xfrm>
          <a:off x="0" y="0"/>
          <a:ext cx="0" cy="0"/>
          <a:chOff x="0" y="0"/>
          <a:chExt cx="0" cy="0"/>
        </a:xfrm>
      </p:grpSpPr>
      <p:sp>
        <p:nvSpPr>
          <p:cNvPr id="5624" name="Google Shape;5624;g4d68acf8fe_0_48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5625" name="Google Shape;5625;g4d68acf8fe_0_4863:notes"/>
          <p:cNvSpPr>
            <a:spLocks noGrp="1" noRot="1" noChangeAspect="1"/>
          </p:cNvSpPr>
          <p:nvPr>
            <p:ph type="sldImg" idx="2"/>
          </p:nvPr>
        </p:nvSpPr>
        <p:spPr>
          <a:xfrm>
            <a:off x="429051" y="684893"/>
            <a:ext cx="6000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4"/>
        <p:cNvGrpSpPr/>
        <p:nvPr/>
      </p:nvGrpSpPr>
      <p:grpSpPr>
        <a:xfrm>
          <a:off x="0" y="0"/>
          <a:ext cx="0" cy="0"/>
          <a:chOff x="0" y="0"/>
          <a:chExt cx="0" cy="0"/>
        </a:xfrm>
      </p:grpSpPr>
      <p:sp>
        <p:nvSpPr>
          <p:cNvPr id="5675" name="Google Shape;5675;g4d68acf8fe_0_49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5676" name="Google Shape;5676;g4d68acf8fe_0_4913:notes"/>
          <p:cNvSpPr>
            <a:spLocks noGrp="1" noRot="1" noChangeAspect="1"/>
          </p:cNvSpPr>
          <p:nvPr>
            <p:ph type="sldImg" idx="2"/>
          </p:nvPr>
        </p:nvSpPr>
        <p:spPr>
          <a:xfrm>
            <a:off x="429051" y="684893"/>
            <a:ext cx="6000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6"/>
        <p:cNvGrpSpPr/>
        <p:nvPr/>
      </p:nvGrpSpPr>
      <p:grpSpPr>
        <a:xfrm>
          <a:off x="0" y="0"/>
          <a:ext cx="0" cy="0"/>
          <a:chOff x="0" y="0"/>
          <a:chExt cx="0" cy="0"/>
        </a:xfrm>
      </p:grpSpPr>
      <p:sp>
        <p:nvSpPr>
          <p:cNvPr id="5737" name="Google Shape;5737;g4d68acf8fe_0_49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5738" name="Google Shape;5738;g4d68acf8fe_0_4974:notes"/>
          <p:cNvSpPr>
            <a:spLocks noGrp="1" noRot="1" noChangeAspect="1"/>
          </p:cNvSpPr>
          <p:nvPr>
            <p:ph type="sldImg" idx="2"/>
          </p:nvPr>
        </p:nvSpPr>
        <p:spPr>
          <a:xfrm>
            <a:off x="429051" y="684893"/>
            <a:ext cx="6000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6"/>
        <p:cNvGrpSpPr/>
        <p:nvPr/>
      </p:nvGrpSpPr>
      <p:grpSpPr>
        <a:xfrm>
          <a:off x="0" y="0"/>
          <a:ext cx="0" cy="0"/>
          <a:chOff x="0" y="0"/>
          <a:chExt cx="0" cy="0"/>
        </a:xfrm>
      </p:grpSpPr>
      <p:sp>
        <p:nvSpPr>
          <p:cNvPr id="5807" name="Google Shape;5807;g4d68acf8fe_0_50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5808" name="Google Shape;5808;g4d68acf8fe_0_5043:notes"/>
          <p:cNvSpPr>
            <a:spLocks noGrp="1" noRot="1" noChangeAspect="1"/>
          </p:cNvSpPr>
          <p:nvPr>
            <p:ph type="sldImg" idx="2"/>
          </p:nvPr>
        </p:nvSpPr>
        <p:spPr>
          <a:xfrm>
            <a:off x="429051" y="684893"/>
            <a:ext cx="6000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6"/>
        <p:cNvGrpSpPr/>
        <p:nvPr/>
      </p:nvGrpSpPr>
      <p:grpSpPr>
        <a:xfrm>
          <a:off x="0" y="0"/>
          <a:ext cx="0" cy="0"/>
          <a:chOff x="0" y="0"/>
          <a:chExt cx="0" cy="0"/>
        </a:xfrm>
      </p:grpSpPr>
      <p:sp>
        <p:nvSpPr>
          <p:cNvPr id="5837" name="Google Shape;583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5838" name="Google Shape;583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1"/>
        <p:cNvGrpSpPr/>
        <p:nvPr/>
      </p:nvGrpSpPr>
      <p:grpSpPr>
        <a:xfrm>
          <a:off x="0" y="0"/>
          <a:ext cx="0" cy="0"/>
          <a:chOff x="0" y="0"/>
          <a:chExt cx="0" cy="0"/>
        </a:xfrm>
      </p:grpSpPr>
      <p:sp>
        <p:nvSpPr>
          <p:cNvPr id="5842" name="Google Shape;584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3" name="Google Shape;584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Azure truly is the best place for Machine Learning</a:t>
            </a:r>
            <a:endParaRPr/>
          </a:p>
          <a:p>
            <a:pPr marL="171450" lvl="0" indent="-171450" algn="l" rtl="0">
              <a:lnSpc>
                <a:spcPct val="90000"/>
              </a:lnSpc>
              <a:spcBef>
                <a:spcPts val="333"/>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Most comprehensive set of pretrained services</a:t>
            </a:r>
            <a:endParaRPr/>
          </a:p>
          <a:p>
            <a:pPr marL="171450" lvl="0" indent="-171450" algn="l" rtl="0">
              <a:lnSpc>
                <a:spcPct val="90000"/>
              </a:lnSpc>
              <a:spcBef>
                <a:spcPts val="333"/>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Open &amp; interoperable framework approach</a:t>
            </a:r>
            <a:endParaRPr/>
          </a:p>
          <a:p>
            <a:pPr marL="171450" lvl="0" indent="-171450" algn="l" rtl="0">
              <a:lnSpc>
                <a:spcPct val="90000"/>
              </a:lnSpc>
              <a:spcBef>
                <a:spcPts val="333"/>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Most comprehensive AI infrastructure with the lowest cost inferencing with FPGAs</a:t>
            </a:r>
            <a:endParaRPr/>
          </a:p>
          <a:p>
            <a:pPr marL="171450" lvl="0" indent="-171450" algn="l" rtl="0">
              <a:lnSpc>
                <a:spcPct val="90000"/>
              </a:lnSpc>
              <a:spcBef>
                <a:spcPts val="333"/>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 most flexible deployment options from cloud to the edge</a:t>
            </a:r>
            <a:endParaRPr/>
          </a:p>
          <a:p>
            <a:pPr marL="0" lvl="0" indent="0" algn="l" rtl="0">
              <a:lnSpc>
                <a:spcPct val="90000"/>
              </a:lnSpc>
              <a:spcBef>
                <a:spcPts val="333"/>
              </a:spcBef>
              <a:spcAft>
                <a:spcPts val="0"/>
              </a:spcAft>
              <a:buNone/>
            </a:pPr>
            <a:endParaRPr sz="1200">
              <a:latin typeface="Calibri"/>
              <a:ea typeface="Calibri"/>
              <a:cs typeface="Calibri"/>
              <a:sym typeface="Calibri"/>
            </a:endParaRPr>
          </a:p>
          <a:p>
            <a:pPr marL="0" lvl="0" indent="0" algn="l" rtl="0">
              <a:lnSpc>
                <a:spcPct val="90000"/>
              </a:lnSpc>
              <a:spcBef>
                <a:spcPts val="333"/>
              </a:spcBef>
              <a:spcAft>
                <a:spcPts val="0"/>
              </a:spcAft>
              <a:buNone/>
            </a:pPr>
            <a:r>
              <a:rPr lang="en-US" sz="1050">
                <a:solidFill>
                  <a:srgbClr val="222222"/>
                </a:solidFill>
                <a:highlight>
                  <a:srgbClr val="FFFFFF"/>
                </a:highlight>
                <a:latin typeface="Arial"/>
                <a:ea typeface="Arial"/>
                <a:cs typeface="Arial"/>
                <a:sym typeface="Arial"/>
              </a:rPr>
              <a:t>Open Neural Network Exchange (ONNX) is a format for deep learning models that allows interoperability between different open source AI frameworks.</a:t>
            </a:r>
            <a:endParaRPr sz="1200">
              <a:latin typeface="Calibri"/>
              <a:ea typeface="Calibri"/>
              <a:cs typeface="Calibri"/>
              <a:sym typeface="Calibri"/>
            </a:endParaRPr>
          </a:p>
        </p:txBody>
      </p:sp>
      <p:sp>
        <p:nvSpPr>
          <p:cNvPr id="5844" name="Google Shape;5844;p26: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Quattrocento Sans"/>
              <a:buNone/>
            </a:pPr>
            <a:r>
              <a:rPr lang="en-US" sz="1800" b="0" i="0" u="none" strike="noStrike" cap="none">
                <a:solidFill>
                  <a:srgbClr val="000000"/>
                </a:solidFill>
                <a:latin typeface="Quattrocento Sans"/>
                <a:ea typeface="Quattrocento Sans"/>
                <a:cs typeface="Quattrocento Sans"/>
                <a:sym typeface="Quattrocento Sans"/>
              </a:rPr>
              <a:t>Microsoft Envision 2016</a:t>
            </a:r>
            <a:endParaRPr/>
          </a:p>
        </p:txBody>
      </p:sp>
      <p:sp>
        <p:nvSpPr>
          <p:cNvPr id="5845" name="Google Shape;5845;p26:notes"/>
          <p:cNvSpPr txBox="1">
            <a:spLocks noGrp="1"/>
          </p:cNvSpPr>
          <p:nvPr>
            <p:ph type="ftr" idx="11"/>
          </p:nvPr>
        </p:nvSpPr>
        <p:spPr>
          <a:xfrm>
            <a:off x="0" y="8686800"/>
            <a:ext cx="5920740" cy="35596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400"/>
              <a:buFont typeface="Quattrocento Sans"/>
              <a:buNone/>
            </a:pPr>
            <a:r>
              <a:rPr lang="en-US" sz="400" b="0" i="0" u="none" strike="noStrike" cap="none">
                <a:solidFill>
                  <a:srgbClr val="000000"/>
                </a:solidFill>
                <a:latin typeface="Quattrocento Sans"/>
                <a:ea typeface="Quattrocento Sans"/>
                <a:cs typeface="Quattrocento Sans"/>
                <a:sym typeface="Quattrocento Sans"/>
              </a:rPr>
              <a:t>© 2016 Microsoft Corporation. All rights reserved. MICROSOFT MAKES NO WARRANTIES, EXPRESS, IMPLIED OR STATUTORY, AS TO THE INFORMATION IN THIS PRESENTATION.</a:t>
            </a:r>
            <a:endParaRPr/>
          </a:p>
        </p:txBody>
      </p:sp>
      <p:sp>
        <p:nvSpPr>
          <p:cNvPr id="5846" name="Google Shape;5846;p26: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Quattrocento Sans"/>
              <a:buNone/>
            </a:pPr>
            <a:r>
              <a:rPr lang="en-US" sz="1800" b="0" i="0" u="none" strike="noStrike" cap="none">
                <a:solidFill>
                  <a:srgbClr val="000000"/>
                </a:solidFill>
                <a:latin typeface="Quattrocento Sans"/>
                <a:ea typeface="Quattrocento Sans"/>
                <a:cs typeface="Quattrocento Sans"/>
                <a:sym typeface="Quattrocento Sans"/>
              </a:rPr>
              <a:t>1/10/2019 10:05 PM</a:t>
            </a:r>
            <a:endParaRPr sz="1800" b="0" i="0" u="none" strike="noStrike" cap="none">
              <a:solidFill>
                <a:srgbClr val="000000"/>
              </a:solidFill>
              <a:latin typeface="Quattrocento Sans"/>
              <a:ea typeface="Quattrocento Sans"/>
              <a:cs typeface="Quattrocento Sans"/>
              <a:sym typeface="Quattrocento Sans"/>
            </a:endParaRPr>
          </a:p>
        </p:txBody>
      </p:sp>
      <p:sp>
        <p:nvSpPr>
          <p:cNvPr id="5847" name="Google Shape;5847;p26:notes"/>
          <p:cNvSpPr txBox="1">
            <a:spLocks noGrp="1"/>
          </p:cNvSpPr>
          <p:nvPr>
            <p:ph type="sldNum" idx="12"/>
          </p:nvPr>
        </p:nvSpPr>
        <p:spPr>
          <a:xfrm>
            <a:off x="5909309" y="8685213"/>
            <a:ext cx="947103"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Quattrocento Sans"/>
              <a:buNone/>
            </a:pPr>
            <a:fld id="{00000000-1234-1234-1234-123412341234}" type="slidenum">
              <a:rPr lang="en-US" sz="1800" b="0" i="0" u="none" strike="noStrike" cap="none">
                <a:solidFill>
                  <a:srgbClr val="000000"/>
                </a:solidFill>
                <a:latin typeface="Quattrocento Sans"/>
                <a:ea typeface="Quattrocento Sans"/>
                <a:cs typeface="Quattrocento Sans"/>
                <a:sym typeface="Quattrocento Sans"/>
              </a:rPr>
              <a:t>29</a:t>
            </a:fld>
            <a:endParaRPr sz="18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1"/>
        <p:cNvGrpSpPr/>
        <p:nvPr/>
      </p:nvGrpSpPr>
      <p:grpSpPr>
        <a:xfrm>
          <a:off x="0" y="0"/>
          <a:ext cx="0" cy="0"/>
          <a:chOff x="0" y="0"/>
          <a:chExt cx="0" cy="0"/>
        </a:xfrm>
      </p:grpSpPr>
      <p:sp>
        <p:nvSpPr>
          <p:cNvPr id="4482" name="Google Shape;4482;g4d68acf8f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50" dirty="0">
                <a:solidFill>
                  <a:srgbClr val="555555"/>
                </a:solidFill>
                <a:highlight>
                  <a:srgbClr val="FFFFFF"/>
                </a:highlight>
                <a:latin typeface="Arial"/>
                <a:ea typeface="Arial"/>
                <a:cs typeface="Arial"/>
                <a:sym typeface="Arial"/>
              </a:rPr>
              <a:t>Let’s first talk about </a:t>
            </a:r>
            <a:r>
              <a:rPr lang="en-US" sz="1150" dirty="0" err="1">
                <a:solidFill>
                  <a:srgbClr val="555555"/>
                </a:solidFill>
                <a:highlight>
                  <a:srgbClr val="FFFFFF"/>
                </a:highlight>
                <a:latin typeface="Arial"/>
                <a:ea typeface="Arial"/>
                <a:cs typeface="Arial"/>
                <a:sym typeface="Arial"/>
              </a:rPr>
              <a:t>about</a:t>
            </a:r>
            <a:r>
              <a:rPr lang="en-US" sz="1150" dirty="0">
                <a:solidFill>
                  <a:srgbClr val="555555"/>
                </a:solidFill>
                <a:highlight>
                  <a:srgbClr val="FFFFFF"/>
                </a:highlight>
                <a:latin typeface="Arial"/>
                <a:ea typeface="Arial"/>
                <a:cs typeface="Arial"/>
                <a:sym typeface="Arial"/>
              </a:rPr>
              <a:t> building blocks of a Data Science Project. Agree on terminology. </a:t>
            </a:r>
          </a:p>
          <a:p>
            <a:pPr marL="0" lvl="0" indent="0" algn="l" rtl="0">
              <a:spcBef>
                <a:spcPts val="0"/>
              </a:spcBef>
              <a:spcAft>
                <a:spcPts val="0"/>
              </a:spcAft>
              <a:buNone/>
            </a:pPr>
            <a:endParaRPr lang="en-US" sz="1150" dirty="0">
              <a:solidFill>
                <a:srgbClr val="555555"/>
              </a:solidFill>
              <a:highlight>
                <a:srgbClr val="FFFFFF"/>
              </a:highlight>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lang="en-US" sz="1150" dirty="0">
                <a:solidFill>
                  <a:srgbClr val="555555"/>
                </a:solidFill>
                <a:highlight>
                  <a:srgbClr val="FFFFFF"/>
                </a:highlight>
                <a:latin typeface="Arial"/>
                <a:ea typeface="Arial"/>
                <a:cs typeface="Arial"/>
                <a:sym typeface="Arial"/>
              </a:rPr>
              <a:t>Example of Classical ML algorithm</a:t>
            </a:r>
          </a:p>
          <a:p>
            <a:pPr marL="0" lvl="0" indent="0" algn="l" rtl="0">
              <a:spcBef>
                <a:spcPts val="0"/>
              </a:spcBef>
              <a:spcAft>
                <a:spcPts val="0"/>
              </a:spcAft>
              <a:buNone/>
            </a:pPr>
            <a:endParaRPr lang="en-US" sz="1150" dirty="0">
              <a:solidFill>
                <a:srgbClr val="555555"/>
              </a:solidFill>
              <a:highlight>
                <a:srgbClr val="FFFFFF"/>
              </a:highlight>
              <a:latin typeface="Arial"/>
              <a:ea typeface="Arial"/>
              <a:cs typeface="Arial"/>
              <a:sym typeface="Arial"/>
            </a:endParaRPr>
          </a:p>
          <a:p>
            <a:pPr marL="0" lvl="0" indent="0" algn="l" rtl="0">
              <a:spcBef>
                <a:spcPts val="0"/>
              </a:spcBef>
              <a:spcAft>
                <a:spcPts val="0"/>
              </a:spcAft>
              <a:buNone/>
            </a:pPr>
            <a:r>
              <a:rPr lang="en-US" sz="1150" dirty="0">
                <a:solidFill>
                  <a:srgbClr val="555555"/>
                </a:solidFill>
                <a:highlight>
                  <a:srgbClr val="FFFFFF"/>
                </a:highlight>
                <a:latin typeface="Arial"/>
                <a:ea typeface="Arial"/>
                <a:cs typeface="Arial"/>
                <a:sym typeface="Arial"/>
              </a:rPr>
              <a:t>A model parameter is a configuration variable that is internal to the model and whose value can be estimated from data.</a:t>
            </a:r>
            <a:endParaRPr sz="1150" dirty="0">
              <a:solidFill>
                <a:srgbClr val="555555"/>
              </a:solidFill>
              <a:highlight>
                <a:srgbClr val="FFFFFF"/>
              </a:highlight>
              <a:latin typeface="Arial"/>
              <a:ea typeface="Arial"/>
              <a:cs typeface="Arial"/>
              <a:sym typeface="Arial"/>
            </a:endParaRPr>
          </a:p>
          <a:p>
            <a:pPr marL="0" lvl="0" indent="0" algn="l" rtl="0">
              <a:lnSpc>
                <a:spcPct val="150000"/>
              </a:lnSpc>
              <a:spcBef>
                <a:spcPts val="333"/>
              </a:spcBef>
              <a:spcAft>
                <a:spcPts val="0"/>
              </a:spcAft>
              <a:buClr>
                <a:schemeClr val="dk1"/>
              </a:buClr>
              <a:buSzPts val="1100"/>
              <a:buFont typeface="Arial"/>
              <a:buNone/>
            </a:pPr>
            <a:r>
              <a:rPr lang="en-US" sz="1150" dirty="0">
                <a:solidFill>
                  <a:srgbClr val="555555"/>
                </a:solidFill>
                <a:highlight>
                  <a:srgbClr val="FFFFFF"/>
                </a:highlight>
                <a:latin typeface="Arial"/>
                <a:ea typeface="Arial"/>
                <a:cs typeface="Arial"/>
                <a:sym typeface="Arial"/>
              </a:rPr>
              <a:t>A model hyperparameter is a configuration that is external to the model and whose value cannot be estimated from data.</a:t>
            </a:r>
            <a:endParaRPr sz="1150" dirty="0">
              <a:solidFill>
                <a:srgbClr val="555555"/>
              </a:solidFill>
              <a:highlight>
                <a:srgbClr val="FFFFFF"/>
              </a:highlight>
              <a:latin typeface="Arial"/>
              <a:ea typeface="Arial"/>
              <a:cs typeface="Arial"/>
              <a:sym typeface="Arial"/>
            </a:endParaRPr>
          </a:p>
          <a:p>
            <a:pPr marL="0" lvl="0" indent="0" algn="l" rtl="0">
              <a:lnSpc>
                <a:spcPct val="115000"/>
              </a:lnSpc>
              <a:spcBef>
                <a:spcPts val="130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333"/>
              </a:spcAft>
              <a:buNone/>
            </a:pPr>
            <a:r>
              <a:rPr lang="en-US" sz="1150" dirty="0">
                <a:solidFill>
                  <a:srgbClr val="555555"/>
                </a:solidFill>
                <a:highlight>
                  <a:srgbClr val="FFFFFF"/>
                </a:highlight>
                <a:latin typeface="Arial"/>
                <a:ea typeface="Arial"/>
                <a:cs typeface="Arial"/>
                <a:sym typeface="Arial"/>
              </a:rPr>
              <a:t>Experimentation and pipelines?</a:t>
            </a:r>
          </a:p>
          <a:p>
            <a:pPr marL="0" lvl="0" indent="0" algn="l" rtl="0">
              <a:spcBef>
                <a:spcPts val="0"/>
              </a:spcBef>
              <a:spcAft>
                <a:spcPts val="333"/>
              </a:spcAft>
              <a:buNone/>
            </a:pPr>
            <a:endParaRPr lang="en-US" sz="1150" dirty="0">
              <a:solidFill>
                <a:srgbClr val="555555"/>
              </a:solidFill>
              <a:highlight>
                <a:srgbClr val="FFFFFF"/>
              </a:highlight>
              <a:latin typeface="Arial"/>
              <a:ea typeface="Arial"/>
              <a:cs typeface="Arial"/>
              <a:sym typeface="Arial"/>
            </a:endParaRPr>
          </a:p>
          <a:p>
            <a:pPr marL="0" lvl="0" indent="0" algn="l" rtl="0">
              <a:spcBef>
                <a:spcPts val="0"/>
              </a:spcBef>
              <a:spcAft>
                <a:spcPts val="333"/>
              </a:spcAft>
              <a:buNone/>
            </a:pPr>
            <a:r>
              <a:rPr lang="en-US" sz="1150" dirty="0">
                <a:solidFill>
                  <a:srgbClr val="555555"/>
                </a:solidFill>
                <a:highlight>
                  <a:srgbClr val="FFFFFF"/>
                </a:highlight>
                <a:latin typeface="Arial"/>
                <a:ea typeface="Arial"/>
                <a:cs typeface="Arial"/>
                <a:sym typeface="Arial"/>
              </a:rPr>
              <a:t>Deployment. What could be a deployment target?</a:t>
            </a:r>
            <a:endParaRPr sz="1150" dirty="0">
              <a:solidFill>
                <a:srgbClr val="555555"/>
              </a:solidFill>
              <a:highlight>
                <a:srgbClr val="FFFFFF"/>
              </a:highlight>
              <a:latin typeface="Arial"/>
              <a:ea typeface="Arial"/>
              <a:cs typeface="Arial"/>
              <a:sym typeface="Arial"/>
            </a:endParaRPr>
          </a:p>
        </p:txBody>
      </p:sp>
      <p:sp>
        <p:nvSpPr>
          <p:cNvPr id="4483" name="Google Shape;4483;g4d68acf8fe_0_0:notes"/>
          <p:cNvSpPr>
            <a:spLocks noGrp="1" noRot="1" noChangeAspect="1"/>
          </p:cNvSpPr>
          <p:nvPr>
            <p:ph type="sldImg" idx="2"/>
          </p:nvPr>
        </p:nvSpPr>
        <p:spPr>
          <a:xfrm>
            <a:off x="381000" y="684213"/>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6"/>
        <p:cNvGrpSpPr/>
        <p:nvPr/>
      </p:nvGrpSpPr>
      <p:grpSpPr>
        <a:xfrm>
          <a:off x="0" y="0"/>
          <a:ext cx="0" cy="0"/>
          <a:chOff x="0" y="0"/>
          <a:chExt cx="0" cy="0"/>
        </a:xfrm>
      </p:grpSpPr>
      <p:sp>
        <p:nvSpPr>
          <p:cNvPr id="5877" name="Google Shape;587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8" name="Google Shape;5878;p27: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Quattrocento Sans"/>
              <a:buNone/>
            </a:pPr>
            <a:r>
              <a:rPr lang="en-US" sz="1800" b="0" i="0" u="none" strike="noStrike" cap="none">
                <a:solidFill>
                  <a:srgbClr val="000000"/>
                </a:solidFill>
                <a:latin typeface="Quattrocento Sans"/>
                <a:ea typeface="Quattrocento Sans"/>
                <a:cs typeface="Quattrocento Sans"/>
                <a:sym typeface="Quattrocento Sans"/>
              </a:rPr>
              <a:t>Microsoft Envision 2016</a:t>
            </a:r>
            <a:endParaRPr/>
          </a:p>
        </p:txBody>
      </p:sp>
      <p:sp>
        <p:nvSpPr>
          <p:cNvPr id="5879" name="Google Shape;5879;p27:notes"/>
          <p:cNvSpPr txBox="1">
            <a:spLocks noGrp="1"/>
          </p:cNvSpPr>
          <p:nvPr>
            <p:ph type="ftr" idx="11"/>
          </p:nvPr>
        </p:nvSpPr>
        <p:spPr>
          <a:xfrm>
            <a:off x="0" y="8686800"/>
            <a:ext cx="5920740" cy="35596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400"/>
              <a:buFont typeface="Quattrocento Sans"/>
              <a:buNone/>
            </a:pPr>
            <a:r>
              <a:rPr lang="en-US" sz="400" b="0" i="0" u="none" strike="noStrike" cap="none">
                <a:solidFill>
                  <a:srgbClr val="000000"/>
                </a:solidFill>
                <a:latin typeface="Quattrocento Sans"/>
                <a:ea typeface="Quattrocento Sans"/>
                <a:cs typeface="Quattrocento Sans"/>
                <a:sym typeface="Quattrocento Sans"/>
              </a:rPr>
              <a:t>© 2016 Microsoft Corporation. All rights reserved. MICROSOFT MAKES NO WARRANTIES, EXPRESS, IMPLIED OR STATUTORY, AS TO THE INFORMATION IN THIS PRESENTATION.</a:t>
            </a:r>
            <a:endParaRPr/>
          </a:p>
        </p:txBody>
      </p:sp>
      <p:sp>
        <p:nvSpPr>
          <p:cNvPr id="5880" name="Google Shape;5880;p27: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Quattrocento Sans"/>
              <a:buNone/>
            </a:pPr>
            <a:r>
              <a:rPr lang="en-US" sz="1800" b="0" i="0" u="none" strike="noStrike" cap="none">
                <a:solidFill>
                  <a:srgbClr val="000000"/>
                </a:solidFill>
                <a:latin typeface="Quattrocento Sans"/>
                <a:ea typeface="Quattrocento Sans"/>
                <a:cs typeface="Quattrocento Sans"/>
                <a:sym typeface="Quattrocento Sans"/>
              </a:rPr>
              <a:t>1/10/2019 10:05 PM</a:t>
            </a:r>
            <a:endParaRPr sz="1800" b="0" i="0" u="none" strike="noStrike" cap="none">
              <a:solidFill>
                <a:srgbClr val="000000"/>
              </a:solidFill>
              <a:latin typeface="Quattrocento Sans"/>
              <a:ea typeface="Quattrocento Sans"/>
              <a:cs typeface="Quattrocento Sans"/>
              <a:sym typeface="Quattrocento Sans"/>
            </a:endParaRPr>
          </a:p>
        </p:txBody>
      </p:sp>
      <p:sp>
        <p:nvSpPr>
          <p:cNvPr id="5881" name="Google Shape;5881;p27:notes"/>
          <p:cNvSpPr txBox="1">
            <a:spLocks noGrp="1"/>
          </p:cNvSpPr>
          <p:nvPr>
            <p:ph type="sldNum" idx="12"/>
          </p:nvPr>
        </p:nvSpPr>
        <p:spPr>
          <a:xfrm>
            <a:off x="5909309" y="8685213"/>
            <a:ext cx="947103"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Quattrocento Sans"/>
              <a:buNone/>
            </a:pPr>
            <a:fld id="{00000000-1234-1234-1234-123412341234}" type="slidenum">
              <a:rPr lang="en-US" sz="1800" b="0" i="0" u="none" strike="noStrike" cap="none">
                <a:solidFill>
                  <a:srgbClr val="000000"/>
                </a:solidFill>
                <a:latin typeface="Quattrocento Sans"/>
                <a:ea typeface="Quattrocento Sans"/>
                <a:cs typeface="Quattrocento Sans"/>
                <a:sym typeface="Quattrocento Sans"/>
              </a:rPr>
              <a:t>30</a:t>
            </a:fld>
            <a:endParaRPr sz="1800" b="0" i="0" u="none" strike="noStrike" cap="none">
              <a:solidFill>
                <a:srgbClr val="000000"/>
              </a:solidFill>
              <a:latin typeface="Quattrocento Sans"/>
              <a:ea typeface="Quattrocento Sans"/>
              <a:cs typeface="Quattrocento Sans"/>
              <a:sym typeface="Quattrocento Sans"/>
            </a:endParaRPr>
          </a:p>
        </p:txBody>
      </p:sp>
      <p:sp>
        <p:nvSpPr>
          <p:cNvPr id="5882" name="Google Shape;5882;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1"/>
        <p:cNvGrpSpPr/>
        <p:nvPr/>
      </p:nvGrpSpPr>
      <p:grpSpPr>
        <a:xfrm>
          <a:off x="0" y="0"/>
          <a:ext cx="0" cy="0"/>
          <a:chOff x="0" y="0"/>
          <a:chExt cx="0" cy="0"/>
        </a:xfrm>
      </p:grpSpPr>
      <p:sp>
        <p:nvSpPr>
          <p:cNvPr id="5932" name="Google Shape;5932;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5933" name="Google Shape;593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6"/>
        <p:cNvGrpSpPr/>
        <p:nvPr/>
      </p:nvGrpSpPr>
      <p:grpSpPr>
        <a:xfrm>
          <a:off x="0" y="0"/>
          <a:ext cx="0" cy="0"/>
          <a:chOff x="0" y="0"/>
          <a:chExt cx="0" cy="0"/>
        </a:xfrm>
      </p:grpSpPr>
      <p:sp>
        <p:nvSpPr>
          <p:cNvPr id="5937" name="Google Shape;5937;g4d68acf8fe_0_5167:notes"/>
          <p:cNvSpPr>
            <a:spLocks noGrp="1" noRot="1" noChangeAspect="1"/>
          </p:cNvSpPr>
          <p:nvPr>
            <p:ph type="sldImg" idx="2"/>
          </p:nvPr>
        </p:nvSpPr>
        <p:spPr>
          <a:xfrm>
            <a:off x="429051" y="684893"/>
            <a:ext cx="6000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8" name="Google Shape;5938;g4d68acf8fe_0_5167: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0" lvl="0" indent="0" algn="l" rtl="0">
              <a:lnSpc>
                <a:spcPct val="90000"/>
              </a:lnSpc>
              <a:spcBef>
                <a:spcPts val="0"/>
              </a:spcBef>
              <a:spcAft>
                <a:spcPts val="0"/>
              </a:spcAft>
              <a:buNone/>
            </a:pPr>
            <a:r>
              <a:rPr lang="en-US"/>
              <a:t>Optimized for specific chipsets (Intel?, Qualcomm, Nvidia)</a:t>
            </a:r>
            <a:endParaRPr/>
          </a:p>
        </p:txBody>
      </p:sp>
      <p:sp>
        <p:nvSpPr>
          <p:cNvPr id="5939" name="Google Shape;5939;g4d68acf8fe_0_5167:notes"/>
          <p:cNvSpPr txBox="1">
            <a:spLocks noGrp="1"/>
          </p:cNvSpPr>
          <p:nvPr>
            <p:ph type="hdr" idx="3"/>
          </p:nvPr>
        </p:nvSpPr>
        <p:spPr>
          <a:xfrm>
            <a:off x="0" y="0"/>
            <a:ext cx="2971800" cy="4572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r>
              <a:rPr lang="en-US" sz="1800">
                <a:solidFill>
                  <a:srgbClr val="000000"/>
                </a:solidFill>
              </a:rPr>
              <a:t>Microsoft Envision 2016</a:t>
            </a:r>
            <a:endParaRPr/>
          </a:p>
        </p:txBody>
      </p:sp>
      <p:sp>
        <p:nvSpPr>
          <p:cNvPr id="5940" name="Google Shape;5940;g4d68acf8fe_0_5167:notes"/>
          <p:cNvSpPr txBox="1">
            <a:spLocks noGrp="1"/>
          </p:cNvSpPr>
          <p:nvPr>
            <p:ph type="ftr" idx="11"/>
          </p:nvPr>
        </p:nvSpPr>
        <p:spPr>
          <a:xfrm>
            <a:off x="0" y="8686801"/>
            <a:ext cx="5920800" cy="356100"/>
          </a:xfrm>
          <a:prstGeom prst="rect">
            <a:avLst/>
          </a:prstGeom>
          <a:noFill/>
          <a:ln>
            <a:noFill/>
          </a:ln>
        </p:spPr>
        <p:txBody>
          <a:bodyPr spcFirstLastPara="1" wrap="square" lIns="91100" tIns="45550" rIns="91100" bIns="45550" anchor="b" anchorCtr="0">
            <a:noAutofit/>
          </a:bodyPr>
          <a:lstStyle/>
          <a:p>
            <a:pPr marL="0" lvl="0" indent="0" algn="l" rtl="0">
              <a:spcBef>
                <a:spcPts val="0"/>
              </a:spcBef>
              <a:spcAft>
                <a:spcPts val="0"/>
              </a:spcAft>
              <a:buNone/>
            </a:pPr>
            <a:r>
              <a:rPr lang="en-US" sz="400">
                <a:solidFill>
                  <a:srgbClr val="000000"/>
                </a:solidFill>
                <a:latin typeface="Quattrocento Sans"/>
                <a:ea typeface="Quattrocento Sans"/>
                <a:cs typeface="Quattrocento Sans"/>
                <a:sym typeface="Quattrocento Sans"/>
              </a:rPr>
              <a:t>© 2016 Microsoft Corporation. All rights reserved. MICROSOFT MAKES NO WARRANTIES, EXPRESS, IMPLIED OR STATUTORY, AS TO THE INFORMATION IN THIS PRESENTATION.</a:t>
            </a:r>
            <a:endParaRPr/>
          </a:p>
        </p:txBody>
      </p:sp>
      <p:sp>
        <p:nvSpPr>
          <p:cNvPr id="5941" name="Google Shape;5941;g4d68acf8fe_0_5167:notes"/>
          <p:cNvSpPr txBox="1">
            <a:spLocks noGrp="1"/>
          </p:cNvSpPr>
          <p:nvPr>
            <p:ph type="dt" idx="10"/>
          </p:nvPr>
        </p:nvSpPr>
        <p:spPr>
          <a:xfrm>
            <a:off x="3884613" y="0"/>
            <a:ext cx="2971800" cy="457200"/>
          </a:xfrm>
          <a:prstGeom prst="rect">
            <a:avLst/>
          </a:prstGeom>
          <a:noFill/>
          <a:ln>
            <a:noFill/>
          </a:ln>
        </p:spPr>
        <p:txBody>
          <a:bodyPr spcFirstLastPara="1" wrap="square" lIns="91100" tIns="45550" rIns="91100" bIns="45550" anchor="t" anchorCtr="0">
            <a:noAutofit/>
          </a:bodyPr>
          <a:lstStyle/>
          <a:p>
            <a:pPr marL="0" lvl="0" indent="0" algn="r" rtl="0">
              <a:spcBef>
                <a:spcPts val="0"/>
              </a:spcBef>
              <a:spcAft>
                <a:spcPts val="0"/>
              </a:spcAft>
              <a:buNone/>
            </a:pPr>
            <a:r>
              <a:rPr lang="en-US" sz="1800">
                <a:solidFill>
                  <a:srgbClr val="000000"/>
                </a:solidFill>
              </a:rPr>
              <a:t>1/13/2019 6:06 PM</a:t>
            </a:r>
            <a:endParaRPr sz="1800">
              <a:solidFill>
                <a:srgbClr val="000000"/>
              </a:solidFill>
            </a:endParaRPr>
          </a:p>
        </p:txBody>
      </p:sp>
      <p:sp>
        <p:nvSpPr>
          <p:cNvPr id="5942" name="Google Shape;5942;g4d68acf8fe_0_5167:notes"/>
          <p:cNvSpPr txBox="1">
            <a:spLocks noGrp="1"/>
          </p:cNvSpPr>
          <p:nvPr>
            <p:ph type="sldNum" idx="12"/>
          </p:nvPr>
        </p:nvSpPr>
        <p:spPr>
          <a:xfrm>
            <a:off x="5909309" y="8685214"/>
            <a:ext cx="9471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US" sz="1800">
                <a:solidFill>
                  <a:srgbClr val="000000"/>
                </a:solidFill>
              </a:rPr>
              <a:t>32</a:t>
            </a:fld>
            <a:endParaRPr sz="18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2"/>
        <p:cNvGrpSpPr/>
        <p:nvPr/>
      </p:nvGrpSpPr>
      <p:grpSpPr>
        <a:xfrm>
          <a:off x="0" y="0"/>
          <a:ext cx="0" cy="0"/>
          <a:chOff x="0" y="0"/>
          <a:chExt cx="0" cy="0"/>
        </a:xfrm>
      </p:grpSpPr>
      <p:sp>
        <p:nvSpPr>
          <p:cNvPr id="6003" name="Google Shape;6003;g4d68acf8fe_0_52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6004" name="Google Shape;6004;g4d68acf8fe_0_5232:notes"/>
          <p:cNvSpPr>
            <a:spLocks noGrp="1" noRot="1" noChangeAspect="1"/>
          </p:cNvSpPr>
          <p:nvPr>
            <p:ph type="sldImg" idx="2"/>
          </p:nvPr>
        </p:nvSpPr>
        <p:spPr>
          <a:xfrm>
            <a:off x="381000" y="684213"/>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2"/>
        <p:cNvGrpSpPr/>
        <p:nvPr/>
      </p:nvGrpSpPr>
      <p:grpSpPr>
        <a:xfrm>
          <a:off x="0" y="0"/>
          <a:ext cx="0" cy="0"/>
          <a:chOff x="0" y="0"/>
          <a:chExt cx="0" cy="0"/>
        </a:xfrm>
      </p:grpSpPr>
      <p:sp>
        <p:nvSpPr>
          <p:cNvPr id="6143" name="Google Shape;6143;g4d53e15ce2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4" name="Google Shape;6144;g4d53e15ce2_0_3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49723" lvl="0" indent="-349723" algn="l" rtl="0">
              <a:lnSpc>
                <a:spcPct val="90000"/>
              </a:lnSpc>
              <a:spcBef>
                <a:spcPts val="0"/>
              </a:spcBef>
              <a:spcAft>
                <a:spcPts val="0"/>
              </a:spcAft>
              <a:buClr>
                <a:schemeClr val="dk1"/>
              </a:buClr>
              <a:buSzPts val="900"/>
              <a:buFont typeface="Arial"/>
              <a:buChar char="•"/>
            </a:pPr>
            <a:r>
              <a:rPr lang="en-US" sz="900">
                <a:latin typeface="Calibri"/>
                <a:ea typeface="Calibri"/>
                <a:cs typeface="Calibri"/>
                <a:sym typeface="Calibri"/>
              </a:rPr>
              <a:t>Deploy models to Azure Kubernetes service with automatic scaling capability</a:t>
            </a:r>
            <a:endParaRPr/>
          </a:p>
          <a:p>
            <a:pPr marL="349723" lvl="0" indent="-349723" algn="l" rtl="0">
              <a:lnSpc>
                <a:spcPct val="90000"/>
              </a:lnSpc>
              <a:spcBef>
                <a:spcPts val="2133"/>
              </a:spcBef>
              <a:spcAft>
                <a:spcPts val="0"/>
              </a:spcAft>
              <a:buClr>
                <a:schemeClr val="dk1"/>
              </a:buClr>
              <a:buSzPts val="900"/>
              <a:buFont typeface="Arial"/>
              <a:buChar char="•"/>
            </a:pPr>
            <a:r>
              <a:rPr lang="en-US" sz="900">
                <a:latin typeface="Calibri"/>
                <a:ea typeface="Calibri"/>
                <a:cs typeface="Calibri"/>
                <a:sym typeface="Calibri"/>
              </a:rPr>
              <a:t>Container-based hosting for improved time to market </a:t>
            </a:r>
            <a:endParaRPr/>
          </a:p>
          <a:p>
            <a:pPr marL="349723" lvl="0" indent="-349723" algn="l" rtl="0">
              <a:lnSpc>
                <a:spcPct val="90000"/>
              </a:lnSpc>
              <a:spcBef>
                <a:spcPts val="2133"/>
              </a:spcBef>
              <a:spcAft>
                <a:spcPts val="0"/>
              </a:spcAft>
              <a:buClr>
                <a:schemeClr val="dk1"/>
              </a:buClr>
              <a:buSzPts val="900"/>
              <a:buFont typeface="Arial"/>
              <a:buChar char="•"/>
            </a:pPr>
            <a:r>
              <a:rPr lang="en-US" sz="900">
                <a:latin typeface="Calibri"/>
                <a:ea typeface="Calibri"/>
                <a:cs typeface="Calibri"/>
                <a:sym typeface="Calibri"/>
              </a:rPr>
              <a:t>Deploy models to the cloud, on-premises, to IoT edge and to FPGAs</a:t>
            </a:r>
            <a:endParaRPr/>
          </a:p>
          <a:p>
            <a:pPr marL="349723" lvl="0" indent="-349723" algn="l" rtl="0">
              <a:lnSpc>
                <a:spcPct val="90000"/>
              </a:lnSpc>
              <a:spcBef>
                <a:spcPts val="2133"/>
              </a:spcBef>
              <a:spcAft>
                <a:spcPts val="0"/>
              </a:spcAft>
              <a:buClr>
                <a:schemeClr val="dk1"/>
              </a:buClr>
              <a:buSzPts val="900"/>
              <a:buFont typeface="Arial"/>
              <a:buChar char="•"/>
            </a:pPr>
            <a:r>
              <a:rPr lang="en-US" sz="900">
                <a:latin typeface="Calibri"/>
                <a:ea typeface="Calibri"/>
                <a:cs typeface="Calibri"/>
                <a:sym typeface="Calibri"/>
              </a:rPr>
              <a:t>Automatically optimize models to take advantage of new hardware accelerators in edge devices</a:t>
            </a:r>
            <a:endParaRPr/>
          </a:p>
          <a:p>
            <a:pPr marL="0" lvl="0" indent="0" algn="l" rtl="0">
              <a:lnSpc>
                <a:spcPct val="90000"/>
              </a:lnSpc>
              <a:spcBef>
                <a:spcPts val="333"/>
              </a:spcBef>
              <a:spcAft>
                <a:spcPts val="0"/>
              </a:spcAft>
              <a:buNone/>
            </a:pPr>
            <a:endParaRPr/>
          </a:p>
        </p:txBody>
      </p:sp>
      <p:sp>
        <p:nvSpPr>
          <p:cNvPr id="6145" name="Google Shape;6145;g4d53e15ce2_0_385:notes"/>
          <p:cNvSpPr txBox="1">
            <a:spLocks noGrp="1"/>
          </p:cNvSpPr>
          <p:nvPr>
            <p:ph type="sldNum" idx="12"/>
          </p:nvPr>
        </p:nvSpPr>
        <p:spPr>
          <a:xfrm>
            <a:off x="5909309" y="8685213"/>
            <a:ext cx="9471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9"/>
        <p:cNvGrpSpPr/>
        <p:nvPr/>
      </p:nvGrpSpPr>
      <p:grpSpPr>
        <a:xfrm>
          <a:off x="0" y="0"/>
          <a:ext cx="0" cy="0"/>
          <a:chOff x="0" y="0"/>
          <a:chExt cx="0" cy="0"/>
        </a:xfrm>
      </p:grpSpPr>
      <p:sp>
        <p:nvSpPr>
          <p:cNvPr id="6150" name="Google Shape;6150;g4d68acf8fe_0_57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6151" name="Google Shape;6151;g4d68acf8fe_0_5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4"/>
        <p:cNvGrpSpPr/>
        <p:nvPr/>
      </p:nvGrpSpPr>
      <p:grpSpPr>
        <a:xfrm>
          <a:off x="0" y="0"/>
          <a:ext cx="0" cy="0"/>
          <a:chOff x="0" y="0"/>
          <a:chExt cx="0" cy="0"/>
        </a:xfrm>
      </p:grpSpPr>
      <p:sp>
        <p:nvSpPr>
          <p:cNvPr id="6155" name="Google Shape;6155;g4d68acf8fe_0_5641:notes"/>
          <p:cNvSpPr>
            <a:spLocks noGrp="1" noRot="1" noChangeAspect="1"/>
          </p:cNvSpPr>
          <p:nvPr>
            <p:ph type="sldImg" idx="2"/>
          </p:nvPr>
        </p:nvSpPr>
        <p:spPr>
          <a:xfrm>
            <a:off x="429051" y="684893"/>
            <a:ext cx="6000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6" name="Google Shape;6156;g4d68acf8fe_0_5641: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0" lvl="0" indent="0" algn="l" rtl="0">
              <a:lnSpc>
                <a:spcPct val="90000"/>
              </a:lnSpc>
              <a:spcBef>
                <a:spcPts val="0"/>
              </a:spcBef>
              <a:spcAft>
                <a:spcPts val="0"/>
              </a:spcAft>
              <a:buNone/>
            </a:pPr>
            <a:endParaRPr/>
          </a:p>
        </p:txBody>
      </p:sp>
      <p:sp>
        <p:nvSpPr>
          <p:cNvPr id="6157" name="Google Shape;6157;g4d68acf8fe_0_5641:notes"/>
          <p:cNvSpPr txBox="1">
            <a:spLocks noGrp="1"/>
          </p:cNvSpPr>
          <p:nvPr>
            <p:ph type="sldNum" idx="12"/>
          </p:nvPr>
        </p:nvSpPr>
        <p:spPr>
          <a:xfrm>
            <a:off x="5909309" y="8685214"/>
            <a:ext cx="9471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36</a:t>
            </a:fld>
            <a:endParaRPr>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0"/>
        <p:cNvGrpSpPr/>
        <p:nvPr/>
      </p:nvGrpSpPr>
      <p:grpSpPr>
        <a:xfrm>
          <a:off x="0" y="0"/>
          <a:ext cx="0" cy="0"/>
          <a:chOff x="0" y="0"/>
          <a:chExt cx="0" cy="0"/>
        </a:xfrm>
      </p:grpSpPr>
      <p:sp>
        <p:nvSpPr>
          <p:cNvPr id="6191" name="Google Shape;6191;g4d68acf8fe_0_64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6192" name="Google Shape;6192;g4d68acf8fe_0_6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5"/>
        <p:cNvGrpSpPr/>
        <p:nvPr/>
      </p:nvGrpSpPr>
      <p:grpSpPr>
        <a:xfrm>
          <a:off x="0" y="0"/>
          <a:ext cx="0" cy="0"/>
          <a:chOff x="0" y="0"/>
          <a:chExt cx="0" cy="0"/>
        </a:xfrm>
      </p:grpSpPr>
      <p:sp>
        <p:nvSpPr>
          <p:cNvPr id="6196" name="Google Shape;6196;g4d68acf8fe_0_57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dirty="0"/>
          </a:p>
        </p:txBody>
      </p:sp>
      <p:sp>
        <p:nvSpPr>
          <p:cNvPr id="6197" name="Google Shape;6197;g4d68acf8fe_0_5778:notes"/>
          <p:cNvSpPr>
            <a:spLocks noGrp="1" noRot="1" noChangeAspect="1"/>
          </p:cNvSpPr>
          <p:nvPr>
            <p:ph type="sldImg" idx="2"/>
          </p:nvPr>
        </p:nvSpPr>
        <p:spPr>
          <a:xfrm>
            <a:off x="381000" y="684213"/>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9"/>
        <p:cNvGrpSpPr/>
        <p:nvPr/>
      </p:nvGrpSpPr>
      <p:grpSpPr>
        <a:xfrm>
          <a:off x="0" y="0"/>
          <a:ext cx="0" cy="0"/>
          <a:chOff x="0" y="0"/>
          <a:chExt cx="0" cy="0"/>
        </a:xfrm>
      </p:grpSpPr>
      <p:sp>
        <p:nvSpPr>
          <p:cNvPr id="6240" name="Google Shape;6240;g4d68acf8fe_0_58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6241" name="Google Shape;6241;g4d68acf8fe_0_5821:notes"/>
          <p:cNvSpPr>
            <a:spLocks noGrp="1" noRot="1" noChangeAspect="1"/>
          </p:cNvSpPr>
          <p:nvPr>
            <p:ph type="sldImg" idx="2"/>
          </p:nvPr>
        </p:nvSpPr>
        <p:spPr>
          <a:xfrm>
            <a:off x="429051" y="684893"/>
            <a:ext cx="6000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0"/>
        <p:cNvGrpSpPr/>
        <p:nvPr/>
      </p:nvGrpSpPr>
      <p:grpSpPr>
        <a:xfrm>
          <a:off x="0" y="0"/>
          <a:ext cx="0" cy="0"/>
          <a:chOff x="0" y="0"/>
          <a:chExt cx="0" cy="0"/>
        </a:xfrm>
      </p:grpSpPr>
      <p:sp>
        <p:nvSpPr>
          <p:cNvPr id="4641" name="Google Shape;46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2" name="Google Shape;464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dirty="0"/>
              <a:t>Distinguish between prebuilt and custom ai.</a:t>
            </a:r>
            <a:endParaRPr dirty="0"/>
          </a:p>
        </p:txBody>
      </p:sp>
      <p:sp>
        <p:nvSpPr>
          <p:cNvPr id="4643" name="Google Shape;4643;p6: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Quattrocento Sans"/>
              <a:buNone/>
            </a:pPr>
            <a:r>
              <a:rPr lang="en-US" sz="1800" b="0" i="0" u="none" strike="noStrike" cap="none">
                <a:solidFill>
                  <a:srgbClr val="000000"/>
                </a:solidFill>
                <a:latin typeface="Quattrocento Sans"/>
                <a:ea typeface="Quattrocento Sans"/>
                <a:cs typeface="Quattrocento Sans"/>
                <a:sym typeface="Quattrocento Sans"/>
              </a:rPr>
              <a:t>Microsoft Envision 2016</a:t>
            </a:r>
            <a:endParaRPr/>
          </a:p>
        </p:txBody>
      </p:sp>
      <p:sp>
        <p:nvSpPr>
          <p:cNvPr id="4644" name="Google Shape;4644;p6:notes"/>
          <p:cNvSpPr txBox="1">
            <a:spLocks noGrp="1"/>
          </p:cNvSpPr>
          <p:nvPr>
            <p:ph type="ftr" idx="11"/>
          </p:nvPr>
        </p:nvSpPr>
        <p:spPr>
          <a:xfrm>
            <a:off x="0" y="8686800"/>
            <a:ext cx="5920740" cy="35596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400"/>
              <a:buFont typeface="Quattrocento Sans"/>
              <a:buNone/>
            </a:pPr>
            <a:r>
              <a:rPr lang="en-US" sz="400" b="0" i="0" u="none" strike="noStrike" cap="none">
                <a:solidFill>
                  <a:srgbClr val="000000"/>
                </a:solidFill>
                <a:latin typeface="Quattrocento Sans"/>
                <a:ea typeface="Quattrocento Sans"/>
                <a:cs typeface="Quattrocento Sans"/>
                <a:sym typeface="Quattrocento Sans"/>
              </a:rPr>
              <a:t>© 2016 Microsoft Corporation. All rights reserved. MICROSOFT MAKES NO WARRANTIES, EXPRESS, IMPLIED OR STATUTORY, AS TO THE INFORMATION IN THIS PRESENTATION.</a:t>
            </a:r>
            <a:endParaRPr/>
          </a:p>
        </p:txBody>
      </p:sp>
      <p:sp>
        <p:nvSpPr>
          <p:cNvPr id="4645" name="Google Shape;4645;p6: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Quattrocento Sans"/>
              <a:buNone/>
            </a:pPr>
            <a:r>
              <a:rPr lang="en-US" sz="1800" b="0" i="0" u="none" strike="noStrike" cap="none">
                <a:solidFill>
                  <a:srgbClr val="000000"/>
                </a:solidFill>
                <a:latin typeface="Quattrocento Sans"/>
                <a:ea typeface="Quattrocento Sans"/>
                <a:cs typeface="Quattrocento Sans"/>
                <a:sym typeface="Quattrocento Sans"/>
              </a:rPr>
              <a:t>1/10/2019 10:05 PM</a:t>
            </a:r>
            <a:endParaRPr sz="1800" b="0" i="0" u="none" strike="noStrike" cap="none">
              <a:solidFill>
                <a:srgbClr val="000000"/>
              </a:solidFill>
              <a:latin typeface="Quattrocento Sans"/>
              <a:ea typeface="Quattrocento Sans"/>
              <a:cs typeface="Quattrocento Sans"/>
              <a:sym typeface="Quattrocento Sans"/>
            </a:endParaRPr>
          </a:p>
        </p:txBody>
      </p:sp>
      <p:sp>
        <p:nvSpPr>
          <p:cNvPr id="4646" name="Google Shape;4646;p6:notes"/>
          <p:cNvSpPr txBox="1">
            <a:spLocks noGrp="1"/>
          </p:cNvSpPr>
          <p:nvPr>
            <p:ph type="sldNum" idx="12"/>
          </p:nvPr>
        </p:nvSpPr>
        <p:spPr>
          <a:xfrm>
            <a:off x="5909309" y="8685213"/>
            <a:ext cx="947103"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Quattrocento Sans"/>
              <a:buNone/>
            </a:pPr>
            <a:fld id="{00000000-1234-1234-1234-123412341234}" type="slidenum">
              <a:rPr lang="en-US" sz="1800" b="0" i="0" u="none" strike="noStrike" cap="none">
                <a:solidFill>
                  <a:srgbClr val="000000"/>
                </a:solidFill>
                <a:latin typeface="Quattrocento Sans"/>
                <a:ea typeface="Quattrocento Sans"/>
                <a:cs typeface="Quattrocento Sans"/>
                <a:sym typeface="Quattrocento Sans"/>
              </a:rPr>
              <a:t>4</a:t>
            </a:fld>
            <a:endParaRPr sz="18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2"/>
        <p:cNvGrpSpPr/>
        <p:nvPr/>
      </p:nvGrpSpPr>
      <p:grpSpPr>
        <a:xfrm>
          <a:off x="0" y="0"/>
          <a:ext cx="0" cy="0"/>
          <a:chOff x="0" y="0"/>
          <a:chExt cx="0" cy="0"/>
        </a:xfrm>
      </p:grpSpPr>
      <p:sp>
        <p:nvSpPr>
          <p:cNvPr id="6303" name="Google Shape;6303;g4d68acf8fe_0_5883:notes"/>
          <p:cNvSpPr>
            <a:spLocks noGrp="1" noRot="1" noChangeAspect="1"/>
          </p:cNvSpPr>
          <p:nvPr>
            <p:ph type="sldImg" idx="2"/>
          </p:nvPr>
        </p:nvSpPr>
        <p:spPr>
          <a:xfrm>
            <a:off x="429051" y="684893"/>
            <a:ext cx="6000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4" name="Google Shape;6304;g4d68acf8fe_0_5883: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330200" lvl="0" indent="-336550" algn="l" rtl="0">
              <a:lnSpc>
                <a:spcPct val="90000"/>
              </a:lnSpc>
              <a:spcBef>
                <a:spcPts val="0"/>
              </a:spcBef>
              <a:spcAft>
                <a:spcPts val="0"/>
              </a:spcAft>
              <a:buClr>
                <a:srgbClr val="000000"/>
              </a:buClr>
              <a:buSzPts val="1900"/>
              <a:buFont typeface="Calibri"/>
              <a:buChar char="-"/>
            </a:pPr>
            <a:r>
              <a:rPr lang="en-US" sz="1900" i="1">
                <a:solidFill>
                  <a:srgbClr val="000000"/>
                </a:solidFill>
                <a:latin typeface="Calibri"/>
                <a:ea typeface="Calibri"/>
                <a:cs typeface="Calibri"/>
                <a:sym typeface="Calibri"/>
              </a:rPr>
              <a:t>Intelligent Transforms</a:t>
            </a:r>
            <a:r>
              <a:rPr lang="en-US" sz="1900">
                <a:solidFill>
                  <a:srgbClr val="000000"/>
                </a:solidFill>
                <a:latin typeface="Calibri"/>
                <a:ea typeface="Calibri"/>
                <a:cs typeface="Calibri"/>
                <a:sym typeface="Calibri"/>
              </a:rPr>
              <a:t> </a:t>
            </a:r>
            <a:endParaRPr/>
          </a:p>
          <a:p>
            <a:pPr marL="774700" lvl="1" indent="-323850" algn="l" rtl="0">
              <a:lnSpc>
                <a:spcPct val="90000"/>
              </a:lnSpc>
              <a:spcBef>
                <a:spcPts val="300"/>
              </a:spcBef>
              <a:spcAft>
                <a:spcPts val="0"/>
              </a:spcAft>
              <a:buClr>
                <a:schemeClr val="dk1"/>
              </a:buClr>
              <a:buSzPts val="1900"/>
              <a:buFont typeface="Calibri"/>
              <a:buChar char="-"/>
            </a:pPr>
            <a:r>
              <a:rPr lang="en-US" sz="1900">
                <a:latin typeface="Calibri"/>
                <a:ea typeface="Calibri"/>
                <a:cs typeface="Calibri"/>
                <a:sym typeface="Calibri"/>
              </a:rPr>
              <a:t>This includes Derived Column By Example, AutoSplit, AutoJoin, Fuzzy Grouping</a:t>
            </a:r>
            <a:endParaRPr sz="1900">
              <a:latin typeface="Calibri"/>
              <a:ea typeface="Calibri"/>
              <a:cs typeface="Calibri"/>
              <a:sym typeface="Calibri"/>
            </a:endParaRPr>
          </a:p>
          <a:p>
            <a:pPr marL="330200" lvl="0" indent="-336550" algn="l" rtl="0">
              <a:lnSpc>
                <a:spcPct val="90000"/>
              </a:lnSpc>
              <a:spcBef>
                <a:spcPts val="300"/>
              </a:spcBef>
              <a:spcAft>
                <a:spcPts val="0"/>
              </a:spcAft>
              <a:buClr>
                <a:srgbClr val="000000"/>
              </a:buClr>
              <a:buSzPts val="1900"/>
              <a:buFont typeface="Calibri"/>
              <a:buChar char="-"/>
            </a:pPr>
            <a:r>
              <a:rPr lang="en-US" sz="1900" i="1">
                <a:solidFill>
                  <a:srgbClr val="000000"/>
                </a:solidFill>
                <a:latin typeface="Calibri"/>
                <a:ea typeface="Calibri"/>
                <a:cs typeface="Calibri"/>
                <a:sym typeface="Calibri"/>
              </a:rPr>
              <a:t>Smart File Reading</a:t>
            </a:r>
            <a:r>
              <a:rPr lang="en-US" sz="1900">
                <a:solidFill>
                  <a:srgbClr val="000000"/>
                </a:solidFill>
                <a:latin typeface="Calibri"/>
                <a:ea typeface="Calibri"/>
                <a:cs typeface="Calibri"/>
                <a:sym typeface="Calibri"/>
              </a:rPr>
              <a:t> </a:t>
            </a:r>
            <a:endParaRPr/>
          </a:p>
          <a:p>
            <a:pPr marL="774700" lvl="1" indent="-323850" algn="l" rtl="0">
              <a:lnSpc>
                <a:spcPct val="90000"/>
              </a:lnSpc>
              <a:spcBef>
                <a:spcPts val="300"/>
              </a:spcBef>
              <a:spcAft>
                <a:spcPts val="0"/>
              </a:spcAft>
              <a:buClr>
                <a:schemeClr val="dk1"/>
              </a:buClr>
              <a:buSzPts val="1900"/>
              <a:buFont typeface="Calibri"/>
              <a:buChar char="-"/>
            </a:pPr>
            <a:r>
              <a:rPr lang="en-US" sz="1900">
                <a:latin typeface="Calibri"/>
                <a:ea typeface="Calibri"/>
                <a:cs typeface="Calibri"/>
                <a:sym typeface="Calibri"/>
              </a:rPr>
              <a:t>Point the file reader at any one of the supported file types. So, no need to remember how to use a csv reader, a flat file reader, or an excel reader etc.</a:t>
            </a:r>
            <a:endParaRPr sz="1900">
              <a:latin typeface="Calibri"/>
              <a:ea typeface="Calibri"/>
              <a:cs typeface="Calibri"/>
              <a:sym typeface="Calibri"/>
            </a:endParaRPr>
          </a:p>
          <a:p>
            <a:pPr marL="330200" lvl="0" indent="-336550" algn="l" rtl="0">
              <a:lnSpc>
                <a:spcPct val="90000"/>
              </a:lnSpc>
              <a:spcBef>
                <a:spcPts val="300"/>
              </a:spcBef>
              <a:spcAft>
                <a:spcPts val="0"/>
              </a:spcAft>
              <a:buClr>
                <a:srgbClr val="000000"/>
              </a:buClr>
              <a:buSzPts val="1900"/>
              <a:buFont typeface="Calibri"/>
              <a:buChar char="-"/>
            </a:pPr>
            <a:r>
              <a:rPr lang="en-US" sz="1900" i="1">
                <a:solidFill>
                  <a:srgbClr val="000000"/>
                </a:solidFill>
                <a:latin typeface="Calibri"/>
                <a:ea typeface="Calibri"/>
                <a:cs typeface="Calibri"/>
                <a:sym typeface="Calibri"/>
              </a:rPr>
              <a:t>Varying Schema per row</a:t>
            </a:r>
            <a:r>
              <a:rPr lang="en-US" sz="1900">
                <a:solidFill>
                  <a:srgbClr val="000000"/>
                </a:solidFill>
                <a:latin typeface="Calibri"/>
                <a:ea typeface="Calibri"/>
                <a:cs typeface="Calibri"/>
                <a:sym typeface="Calibri"/>
              </a:rPr>
              <a:t> </a:t>
            </a:r>
            <a:endParaRPr/>
          </a:p>
          <a:p>
            <a:pPr marL="774700" lvl="1" indent="-323850" algn="l" rtl="0">
              <a:lnSpc>
                <a:spcPct val="90000"/>
              </a:lnSpc>
              <a:spcBef>
                <a:spcPts val="300"/>
              </a:spcBef>
              <a:spcAft>
                <a:spcPts val="0"/>
              </a:spcAft>
              <a:buClr>
                <a:schemeClr val="dk1"/>
              </a:buClr>
              <a:buSzPts val="1900"/>
              <a:buFont typeface="Calibri"/>
              <a:buChar char="-"/>
            </a:pPr>
            <a:r>
              <a:rPr lang="en-US" sz="1900">
                <a:latin typeface="Calibri"/>
                <a:ea typeface="Calibri"/>
                <a:cs typeface="Calibri"/>
                <a:sym typeface="Calibri"/>
              </a:rPr>
              <a:t>The Data Prep engine has the ability to support different columns per row so that inconsistent data can still be read and then processed</a:t>
            </a:r>
            <a:endParaRPr sz="1900">
              <a:latin typeface="Calibri"/>
              <a:ea typeface="Calibri"/>
              <a:cs typeface="Calibri"/>
              <a:sym typeface="Calibri"/>
            </a:endParaRPr>
          </a:p>
          <a:p>
            <a:pPr marL="330200" lvl="0" indent="-336550" algn="l" rtl="0">
              <a:lnSpc>
                <a:spcPct val="90000"/>
              </a:lnSpc>
              <a:spcBef>
                <a:spcPts val="300"/>
              </a:spcBef>
              <a:spcAft>
                <a:spcPts val="0"/>
              </a:spcAft>
              <a:buClr>
                <a:srgbClr val="000000"/>
              </a:buClr>
              <a:buSzPts val="1900"/>
              <a:buFont typeface="Calibri"/>
              <a:buChar char="-"/>
            </a:pPr>
            <a:r>
              <a:rPr lang="en-US" sz="1900" i="1">
                <a:solidFill>
                  <a:srgbClr val="000000"/>
                </a:solidFill>
                <a:latin typeface="Calibri"/>
                <a:ea typeface="Calibri"/>
                <a:cs typeface="Calibri"/>
                <a:sym typeface="Calibri"/>
              </a:rPr>
              <a:t>Scale through streaming</a:t>
            </a:r>
            <a:r>
              <a:rPr lang="en-US" sz="1900">
                <a:solidFill>
                  <a:srgbClr val="000000"/>
                </a:solidFill>
                <a:latin typeface="Calibri"/>
                <a:ea typeface="Calibri"/>
                <a:cs typeface="Calibri"/>
                <a:sym typeface="Calibri"/>
              </a:rPr>
              <a:t> </a:t>
            </a:r>
            <a:endParaRPr/>
          </a:p>
          <a:p>
            <a:pPr marL="774700" lvl="1" indent="-323850" algn="l" rtl="0">
              <a:lnSpc>
                <a:spcPct val="90000"/>
              </a:lnSpc>
              <a:spcBef>
                <a:spcPts val="300"/>
              </a:spcBef>
              <a:spcAft>
                <a:spcPts val="0"/>
              </a:spcAft>
              <a:buClr>
                <a:schemeClr val="dk1"/>
              </a:buClr>
              <a:buSzPts val="1900"/>
              <a:buFont typeface="Calibri"/>
              <a:buChar char="-"/>
            </a:pPr>
            <a:r>
              <a:rPr lang="en-US" sz="1900">
                <a:latin typeface="Calibri"/>
                <a:ea typeface="Calibri"/>
                <a:cs typeface="Calibri"/>
                <a:sym typeface="Calibri"/>
              </a:rPr>
              <a:t>Unlike many other APIs, the Data Prep engine does not load all the data into memory; it streams it so it scales and performs much better than traditional APIs</a:t>
            </a:r>
            <a:endParaRPr sz="1900">
              <a:latin typeface="Calibri"/>
              <a:ea typeface="Calibri"/>
              <a:cs typeface="Calibri"/>
              <a:sym typeface="Calibri"/>
            </a:endParaRPr>
          </a:p>
          <a:p>
            <a:pPr marL="330200" lvl="0" indent="-336550" algn="l" rtl="0">
              <a:lnSpc>
                <a:spcPct val="90000"/>
              </a:lnSpc>
              <a:spcBef>
                <a:spcPts val="300"/>
              </a:spcBef>
              <a:spcAft>
                <a:spcPts val="0"/>
              </a:spcAft>
              <a:buClr>
                <a:srgbClr val="000000"/>
              </a:buClr>
              <a:buSzPts val="1900"/>
              <a:buFont typeface="Calibri"/>
              <a:buChar char="-"/>
            </a:pPr>
            <a:r>
              <a:rPr lang="en-US" sz="1900" i="1">
                <a:solidFill>
                  <a:srgbClr val="000000"/>
                </a:solidFill>
                <a:latin typeface="Calibri"/>
                <a:ea typeface="Calibri"/>
                <a:cs typeface="Calibri"/>
                <a:sym typeface="Calibri"/>
              </a:rPr>
              <a:t>X-Plat with a single code artifact</a:t>
            </a:r>
            <a:r>
              <a:rPr lang="en-US" sz="1900">
                <a:solidFill>
                  <a:srgbClr val="000000"/>
                </a:solidFill>
                <a:latin typeface="Calibri"/>
                <a:ea typeface="Calibri"/>
                <a:cs typeface="Calibri"/>
                <a:sym typeface="Calibri"/>
              </a:rPr>
              <a:t> </a:t>
            </a:r>
            <a:endParaRPr/>
          </a:p>
          <a:p>
            <a:pPr marL="774700" lvl="1" indent="-323850" algn="l" rtl="0">
              <a:lnSpc>
                <a:spcPct val="90000"/>
              </a:lnSpc>
              <a:spcBef>
                <a:spcPts val="300"/>
              </a:spcBef>
              <a:spcAft>
                <a:spcPts val="0"/>
              </a:spcAft>
              <a:buClr>
                <a:schemeClr val="dk1"/>
              </a:buClr>
              <a:buSzPts val="1900"/>
              <a:buFont typeface="Calibri"/>
              <a:buChar char="-"/>
            </a:pPr>
            <a:r>
              <a:rPr lang="en-US" sz="1900">
                <a:latin typeface="Calibri"/>
                <a:ea typeface="Calibri"/>
                <a:cs typeface="Calibri"/>
                <a:sym typeface="Calibri"/>
              </a:rPr>
              <a:t>Write to a single Data Prep API and have it run on Windows, macOS, Linux, Spark in a scale up or scale out manner</a:t>
            </a:r>
            <a:endParaRPr/>
          </a:p>
          <a:p>
            <a:pPr marL="330200" lvl="0" indent="-336550" algn="l" rtl="0">
              <a:lnSpc>
                <a:spcPct val="90000"/>
              </a:lnSpc>
              <a:spcBef>
                <a:spcPts val="300"/>
              </a:spcBef>
              <a:spcAft>
                <a:spcPts val="0"/>
              </a:spcAft>
              <a:buClr>
                <a:schemeClr val="dk1"/>
              </a:buClr>
              <a:buSzPts val="1900"/>
              <a:buFont typeface="Calibri"/>
              <a:buChar char="-"/>
            </a:pPr>
            <a:r>
              <a:rPr lang="en-US" sz="1900" i="1">
                <a:latin typeface="Calibri"/>
                <a:ea typeface="Calibri"/>
                <a:cs typeface="Calibri"/>
                <a:sym typeface="Calibri"/>
              </a:rPr>
              <a:t>Right tool for the problem at hand</a:t>
            </a:r>
            <a:endParaRPr/>
          </a:p>
          <a:p>
            <a:pPr marL="774700" lvl="1" indent="-323850" algn="l" rtl="0">
              <a:lnSpc>
                <a:spcPct val="90000"/>
              </a:lnSpc>
              <a:spcBef>
                <a:spcPts val="300"/>
              </a:spcBef>
              <a:spcAft>
                <a:spcPts val="0"/>
              </a:spcAft>
              <a:buClr>
                <a:schemeClr val="dk1"/>
              </a:buClr>
              <a:buSzPts val="1900"/>
              <a:buFont typeface="Calibri"/>
              <a:buChar char="-"/>
            </a:pPr>
            <a:r>
              <a:rPr lang="en-US" sz="1900">
                <a:latin typeface="Calibri"/>
                <a:ea typeface="Calibri"/>
                <a:cs typeface="Calibri"/>
                <a:sym typeface="Calibri"/>
              </a:rPr>
              <a:t>Use code and GUI together, best tool for the job, go back and forth via .dprep serialization</a:t>
            </a:r>
            <a:endParaRPr/>
          </a:p>
          <a:p>
            <a:pPr marL="0" lvl="0" indent="0" algn="l" rtl="0">
              <a:lnSpc>
                <a:spcPct val="90000"/>
              </a:lnSpc>
              <a:spcBef>
                <a:spcPts val="300"/>
              </a:spcBef>
              <a:spcAft>
                <a:spcPts val="0"/>
              </a:spcAft>
              <a:buNone/>
            </a:pPr>
            <a:endParaRPr/>
          </a:p>
        </p:txBody>
      </p:sp>
      <p:sp>
        <p:nvSpPr>
          <p:cNvPr id="6305" name="Google Shape;6305;g4d68acf8fe_0_5883:notes"/>
          <p:cNvSpPr txBox="1">
            <a:spLocks noGrp="1"/>
          </p:cNvSpPr>
          <p:nvPr>
            <p:ph type="sldNum" idx="12"/>
          </p:nvPr>
        </p:nvSpPr>
        <p:spPr>
          <a:xfrm>
            <a:off x="5909309" y="8685214"/>
            <a:ext cx="9471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40</a:t>
            </a:fld>
            <a:endParaRPr>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7"/>
        <p:cNvGrpSpPr/>
        <p:nvPr/>
      </p:nvGrpSpPr>
      <p:grpSpPr>
        <a:xfrm>
          <a:off x="0" y="0"/>
          <a:ext cx="0" cy="0"/>
          <a:chOff x="0" y="0"/>
          <a:chExt cx="0" cy="0"/>
        </a:xfrm>
      </p:grpSpPr>
      <p:sp>
        <p:nvSpPr>
          <p:cNvPr id="6318" name="Google Shape;6318;g4d68acf8fe_0_64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6319" name="Google Shape;6319;g4d68acf8fe_0_6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2"/>
        <p:cNvGrpSpPr/>
        <p:nvPr/>
      </p:nvGrpSpPr>
      <p:grpSpPr>
        <a:xfrm>
          <a:off x="0" y="0"/>
          <a:ext cx="0" cy="0"/>
          <a:chOff x="0" y="0"/>
          <a:chExt cx="0" cy="0"/>
        </a:xfrm>
      </p:grpSpPr>
      <p:sp>
        <p:nvSpPr>
          <p:cNvPr id="6323" name="Google Shape;6323;g4d68acf8fe_0_5897:notes"/>
          <p:cNvSpPr>
            <a:spLocks noGrp="1" noRot="1" noChangeAspect="1"/>
          </p:cNvSpPr>
          <p:nvPr>
            <p:ph type="sldImg" idx="2"/>
          </p:nvPr>
        </p:nvSpPr>
        <p:spPr>
          <a:xfrm>
            <a:off x="429051" y="684893"/>
            <a:ext cx="6000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4" name="Google Shape;6324;g4d68acf8fe_0_5897: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0" lvl="0" indent="0" algn="l" rtl="0">
              <a:lnSpc>
                <a:spcPct val="90000"/>
              </a:lnSpc>
              <a:spcBef>
                <a:spcPts val="0"/>
              </a:spcBef>
              <a:spcAft>
                <a:spcPts val="0"/>
              </a:spcAft>
              <a:buNone/>
            </a:pPr>
            <a:r>
              <a:rPr lang="en-US" sz="1100" dirty="0">
                <a:latin typeface="Calibri"/>
                <a:ea typeface="Calibri"/>
                <a:cs typeface="Calibri"/>
                <a:sym typeface="Calibri"/>
              </a:rPr>
              <a:t>Azure Machine Learning Services empowers you to bring AI to everyone with an end-to-end, scalable, trusted platform.</a:t>
            </a:r>
            <a:endParaRPr dirty="0"/>
          </a:p>
          <a:p>
            <a:pPr marL="0" lvl="0" indent="0" algn="l" rtl="0">
              <a:lnSpc>
                <a:spcPct val="90000"/>
              </a:lnSpc>
              <a:spcBef>
                <a:spcPts val="300"/>
              </a:spcBef>
              <a:spcAft>
                <a:spcPts val="0"/>
              </a:spcAft>
              <a:buNone/>
            </a:pPr>
            <a:endParaRPr sz="1100" b="1" dirty="0">
              <a:latin typeface="Calibri"/>
              <a:ea typeface="Calibri"/>
              <a:cs typeface="Calibri"/>
              <a:sym typeface="Calibri"/>
            </a:endParaRPr>
          </a:p>
          <a:p>
            <a:pPr marL="0" lvl="0" indent="0" algn="l" rtl="0">
              <a:lnSpc>
                <a:spcPct val="90000"/>
              </a:lnSpc>
              <a:spcBef>
                <a:spcPts val="300"/>
              </a:spcBef>
              <a:spcAft>
                <a:spcPts val="0"/>
              </a:spcAft>
              <a:buNone/>
            </a:pPr>
            <a:r>
              <a:rPr lang="en-US" sz="1100" b="1" dirty="0">
                <a:latin typeface="Calibri"/>
                <a:ea typeface="Calibri"/>
                <a:cs typeface="Calibri"/>
                <a:sym typeface="Calibri"/>
              </a:rPr>
              <a:t>Boost your data science productivity </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Python pip-installable extensions for Azure Machine Learning that enable data scientists to build and deploy machine learning and deep learning models</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Now available for Computer Vision, Text Analytics and Time-Series Forecasting.</a:t>
            </a:r>
            <a:endParaRPr dirty="0"/>
          </a:p>
          <a:p>
            <a:pPr marL="0" lvl="0" indent="0" algn="l" rtl="0">
              <a:lnSpc>
                <a:spcPct val="90000"/>
              </a:lnSpc>
              <a:spcBef>
                <a:spcPts val="300"/>
              </a:spcBef>
              <a:spcAft>
                <a:spcPts val="0"/>
              </a:spcAft>
              <a:buNone/>
            </a:pPr>
            <a:endParaRPr dirty="0"/>
          </a:p>
          <a:p>
            <a:pPr marL="0" lvl="0" indent="0" algn="l" rtl="0">
              <a:lnSpc>
                <a:spcPct val="90000"/>
              </a:lnSpc>
              <a:spcBef>
                <a:spcPts val="300"/>
              </a:spcBef>
              <a:spcAft>
                <a:spcPts val="0"/>
              </a:spcAft>
              <a:buNone/>
            </a:pPr>
            <a:r>
              <a:rPr lang="en-US" sz="1100" b="1" dirty="0">
                <a:latin typeface="Calibri"/>
                <a:ea typeface="Calibri"/>
                <a:cs typeface="Calibri"/>
                <a:sym typeface="Calibri"/>
              </a:rPr>
              <a:t>Increase your rate of experimentation</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Rapidly prototype on your desktop, then easily scale up on virtual machines or scale out using Spark clusters</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Proactively manage model performance, identify the best model, and promote it using data-driven insights</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Collaborate and share solutions using popular Git repositories.</a:t>
            </a:r>
            <a:endParaRPr dirty="0"/>
          </a:p>
          <a:p>
            <a:pPr marL="0" lvl="0" indent="0" algn="l" rtl="0">
              <a:lnSpc>
                <a:spcPct val="90000"/>
              </a:lnSpc>
              <a:spcBef>
                <a:spcPts val="300"/>
              </a:spcBef>
              <a:spcAft>
                <a:spcPts val="0"/>
              </a:spcAft>
              <a:buNone/>
            </a:pPr>
            <a:endParaRPr dirty="0"/>
          </a:p>
          <a:p>
            <a:pPr marL="0" lvl="0" indent="0" algn="l" rtl="0">
              <a:lnSpc>
                <a:spcPct val="90000"/>
              </a:lnSpc>
              <a:spcBef>
                <a:spcPts val="300"/>
              </a:spcBef>
              <a:spcAft>
                <a:spcPts val="0"/>
              </a:spcAft>
              <a:buNone/>
            </a:pPr>
            <a:r>
              <a:rPr lang="en-US" sz="1100" b="1" dirty="0">
                <a:latin typeface="Calibri"/>
                <a:ea typeface="Calibri"/>
                <a:cs typeface="Calibri"/>
                <a:sym typeface="Calibri"/>
              </a:rPr>
              <a:t>Deploy and manage your models everywhere</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Use Docker containers to deploy models into production faster in the cloud, on-premises, or at the edge</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Promote your best performing models into production and retrain them when their performance degrades</a:t>
            </a:r>
            <a:endParaRPr dirty="0"/>
          </a:p>
          <a:p>
            <a:pPr marL="0" lvl="0" indent="0" algn="l" rtl="0">
              <a:lnSpc>
                <a:spcPct val="90000"/>
              </a:lnSpc>
              <a:spcBef>
                <a:spcPts val="300"/>
              </a:spcBef>
              <a:spcAft>
                <a:spcPts val="0"/>
              </a:spcAft>
              <a:buNone/>
            </a:pPr>
            <a:endParaRPr sz="1100" dirty="0">
              <a:latin typeface="Calibri"/>
              <a:ea typeface="Calibri"/>
              <a:cs typeface="Calibri"/>
              <a:sym typeface="Calibri"/>
            </a:endParaRPr>
          </a:p>
          <a:p>
            <a:pPr marL="0" lvl="0" indent="0" algn="l" rtl="0">
              <a:lnSpc>
                <a:spcPct val="90000"/>
              </a:lnSpc>
              <a:spcBef>
                <a:spcPts val="300"/>
              </a:spcBef>
              <a:spcAft>
                <a:spcPts val="0"/>
              </a:spcAft>
              <a:buNone/>
            </a:pPr>
            <a:r>
              <a:rPr lang="en-US" sz="1100" dirty="0">
                <a:latin typeface="Calibri"/>
                <a:ea typeface="Calibri"/>
                <a:cs typeface="Calibri"/>
                <a:sym typeface="Calibri"/>
              </a:rPr>
              <a:t>Azure Machine Learning Services are built with your needs in mind, providing:</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GPU-enabled virtual machines</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Low-latency predictions at scale</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Integration with popular Python IDEs</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Role-based access controls</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Model versioning</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Automated model retraining</a:t>
            </a:r>
            <a:endParaRPr dirty="0"/>
          </a:p>
          <a:p>
            <a:pPr marL="0" lvl="0" indent="0" algn="l" rtl="0">
              <a:lnSpc>
                <a:spcPct val="90000"/>
              </a:lnSpc>
              <a:spcBef>
                <a:spcPts val="300"/>
              </a:spcBef>
              <a:spcAft>
                <a:spcPts val="0"/>
              </a:spcAft>
              <a:buNone/>
            </a:pPr>
            <a:endParaRPr sz="1100" dirty="0">
              <a:latin typeface="Calibri"/>
              <a:ea typeface="Calibri"/>
              <a:cs typeface="Calibri"/>
              <a:sym typeface="Calibri"/>
            </a:endParaRPr>
          </a:p>
          <a:p>
            <a:pPr marL="0" lvl="0" indent="0" algn="l" rtl="0">
              <a:lnSpc>
                <a:spcPct val="90000"/>
              </a:lnSpc>
              <a:spcBef>
                <a:spcPts val="300"/>
              </a:spcBef>
              <a:spcAft>
                <a:spcPts val="0"/>
              </a:spcAft>
              <a:buNone/>
            </a:pPr>
            <a:r>
              <a:rPr lang="en-US" sz="1100" b="1" dirty="0">
                <a:latin typeface="Calibri"/>
                <a:ea typeface="Calibri"/>
                <a:cs typeface="Calibri"/>
                <a:sym typeface="Calibri"/>
              </a:rPr>
              <a:t>(Optional: other services)</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Azure Machine Learning Workbench integrates with ONNX models</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Work with your ONNX models from Visual Studio Code Tools for AI. </a:t>
            </a:r>
            <a:endParaRPr dirty="0"/>
          </a:p>
          <a:p>
            <a:pPr marL="609600" lvl="1" indent="-158750" algn="l" rtl="0">
              <a:lnSpc>
                <a:spcPct val="90000"/>
              </a:lnSpc>
              <a:spcBef>
                <a:spcPts val="300"/>
              </a:spcBef>
              <a:spcAft>
                <a:spcPts val="0"/>
              </a:spcAft>
              <a:buClr>
                <a:schemeClr val="dk1"/>
              </a:buClr>
              <a:buSzPts val="1100"/>
              <a:buChar char="•"/>
            </a:pPr>
            <a:r>
              <a:rPr lang="en-US" sz="1100" dirty="0">
                <a:latin typeface="Calibri"/>
                <a:ea typeface="Calibri"/>
                <a:cs typeface="Calibri"/>
                <a:sym typeface="Calibri"/>
              </a:rPr>
              <a:t>Build deep learning models and call services straight from your favorite IDE easier with Azure Machine Learning services built right in. </a:t>
            </a:r>
            <a:endParaRPr dirty="0"/>
          </a:p>
          <a:p>
            <a:pPr marL="609600" lvl="1" indent="-158750" algn="l" rtl="0">
              <a:lnSpc>
                <a:spcPct val="90000"/>
              </a:lnSpc>
              <a:spcBef>
                <a:spcPts val="300"/>
              </a:spcBef>
              <a:spcAft>
                <a:spcPts val="0"/>
              </a:spcAft>
              <a:buClr>
                <a:schemeClr val="dk1"/>
              </a:buClr>
              <a:buSzPts val="1100"/>
              <a:buChar char="•"/>
            </a:pPr>
            <a:r>
              <a:rPr lang="en-US" sz="1100" dirty="0">
                <a:latin typeface="Calibri"/>
                <a:ea typeface="Calibri"/>
                <a:cs typeface="Calibri"/>
                <a:sym typeface="Calibri"/>
              </a:rPr>
              <a:t>Create a seamless developer experience across desktop, cloud, or at the edge.</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a:latin typeface="Calibri"/>
                <a:ea typeface="Calibri"/>
                <a:cs typeface="Calibri"/>
                <a:sym typeface="Calibri"/>
              </a:rPr>
              <a:t>AI Toolkit for Azure IoT Edge</a:t>
            </a:r>
            <a:endParaRPr dirty="0"/>
          </a:p>
          <a:p>
            <a:pPr marL="165100" lvl="0" indent="-158750" algn="l" rtl="0">
              <a:lnSpc>
                <a:spcPct val="90000"/>
              </a:lnSpc>
              <a:spcBef>
                <a:spcPts val="300"/>
              </a:spcBef>
              <a:spcAft>
                <a:spcPts val="0"/>
              </a:spcAft>
              <a:buClr>
                <a:schemeClr val="dk1"/>
              </a:buClr>
              <a:buSzPts val="1100"/>
              <a:buFont typeface="Arial"/>
              <a:buChar char="•"/>
            </a:pPr>
            <a:r>
              <a:rPr lang="en-US" sz="1100" dirty="0" err="1">
                <a:latin typeface="Calibri"/>
                <a:ea typeface="Calibri"/>
                <a:cs typeface="Calibri"/>
                <a:sym typeface="Calibri"/>
              </a:rPr>
              <a:t>MMLSpark</a:t>
            </a:r>
            <a:r>
              <a:rPr lang="en-US" sz="1100" dirty="0">
                <a:latin typeface="Calibri"/>
                <a:ea typeface="Calibri"/>
                <a:cs typeface="Calibri"/>
                <a:sym typeface="Calibri"/>
              </a:rPr>
              <a:t> is an open-source Spark package</a:t>
            </a:r>
            <a:r>
              <a:rPr lang="en-US" sz="1100" b="1" dirty="0">
                <a:latin typeface="Calibri"/>
                <a:ea typeface="Calibri"/>
                <a:cs typeface="Calibri"/>
                <a:sym typeface="Calibri"/>
              </a:rPr>
              <a:t> </a:t>
            </a:r>
            <a:r>
              <a:rPr lang="en-US" sz="1100" dirty="0">
                <a:latin typeface="Calibri"/>
                <a:ea typeface="Calibri"/>
                <a:cs typeface="Calibri"/>
                <a:sym typeface="Calibri"/>
              </a:rPr>
              <a:t>that enables you to quickly create powerful, highly-scalable predictive and analytical models for large image and text datasets by using deep learning and data science tools for Apache Spark.</a:t>
            </a:r>
            <a:endParaRPr dirty="0"/>
          </a:p>
          <a:p>
            <a:pPr marL="0" lvl="0" indent="0" algn="l" rtl="0">
              <a:lnSpc>
                <a:spcPct val="90000"/>
              </a:lnSpc>
              <a:spcBef>
                <a:spcPts val="300"/>
              </a:spcBef>
              <a:spcAft>
                <a:spcPts val="0"/>
              </a:spcAft>
              <a:buNone/>
            </a:pPr>
            <a:endParaRPr sz="1100" dirty="0">
              <a:latin typeface="Calibri"/>
              <a:ea typeface="Calibri"/>
              <a:cs typeface="Calibri"/>
              <a:sym typeface="Calibri"/>
            </a:endParaRPr>
          </a:p>
          <a:p>
            <a:pPr marL="0" lvl="0" indent="0" algn="l" rtl="0">
              <a:lnSpc>
                <a:spcPct val="90000"/>
              </a:lnSpc>
              <a:spcBef>
                <a:spcPts val="300"/>
              </a:spcBef>
              <a:spcAft>
                <a:spcPts val="0"/>
              </a:spcAft>
              <a:buNone/>
            </a:pPr>
            <a:r>
              <a:rPr lang="en-US" sz="1100" dirty="0">
                <a:latin typeface="Calibri"/>
                <a:ea typeface="Calibri"/>
                <a:cs typeface="Calibri"/>
                <a:sym typeface="Calibri"/>
              </a:rPr>
              <a:t>Azure Machine Learning Services seamlessly integrates with the rest of the Azure portfolio.</a:t>
            </a:r>
            <a:endParaRPr dirty="0"/>
          </a:p>
          <a:p>
            <a:pPr marL="0" lvl="0" indent="0" algn="l" rtl="0">
              <a:lnSpc>
                <a:spcPct val="90000"/>
              </a:lnSpc>
              <a:spcBef>
                <a:spcPts val="300"/>
              </a:spcBef>
              <a:spcAft>
                <a:spcPts val="0"/>
              </a:spcAft>
              <a:buNone/>
            </a:pPr>
            <a:endParaRPr sz="1100" dirty="0">
              <a:latin typeface="Calibri"/>
              <a:ea typeface="Calibri"/>
              <a:cs typeface="Calibri"/>
              <a:sym typeface="Calibri"/>
            </a:endParaRPr>
          </a:p>
          <a:p>
            <a:pPr marL="0" lvl="0" indent="0" algn="l" rtl="0">
              <a:lnSpc>
                <a:spcPct val="90000"/>
              </a:lnSpc>
              <a:spcBef>
                <a:spcPts val="300"/>
              </a:spcBef>
              <a:spcAft>
                <a:spcPts val="0"/>
              </a:spcAft>
              <a:buNone/>
            </a:pPr>
            <a:r>
              <a:rPr lang="en-US" sz="1100" b="1" dirty="0">
                <a:latin typeface="Calibri"/>
                <a:ea typeface="Calibri"/>
                <a:cs typeface="Calibri"/>
                <a:sym typeface="Calibri"/>
              </a:rPr>
              <a:t>&lt;Transition&gt;: Azure Machine Learning Services allows you to deploy models to many different production environments.</a:t>
            </a:r>
            <a:endParaRPr dirty="0"/>
          </a:p>
          <a:p>
            <a:pPr marL="0" lvl="0" indent="0" algn="l" rtl="0">
              <a:lnSpc>
                <a:spcPct val="90000"/>
              </a:lnSpc>
              <a:spcBef>
                <a:spcPts val="300"/>
              </a:spcBef>
              <a:spcAft>
                <a:spcPts val="0"/>
              </a:spcAft>
              <a:buNone/>
            </a:pPr>
            <a:endParaRPr dirty="0"/>
          </a:p>
        </p:txBody>
      </p:sp>
      <p:sp>
        <p:nvSpPr>
          <p:cNvPr id="6325" name="Google Shape;6325;g4d68acf8fe_0_5897:notes"/>
          <p:cNvSpPr txBox="1">
            <a:spLocks noGrp="1"/>
          </p:cNvSpPr>
          <p:nvPr>
            <p:ph type="sldNum" idx="12"/>
          </p:nvPr>
        </p:nvSpPr>
        <p:spPr>
          <a:xfrm>
            <a:off x="5909309" y="8685214"/>
            <a:ext cx="947100" cy="4572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42</a:t>
            </a:fld>
            <a:endParaRPr>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2"/>
        <p:cNvGrpSpPr/>
        <p:nvPr/>
      </p:nvGrpSpPr>
      <p:grpSpPr>
        <a:xfrm>
          <a:off x="0" y="0"/>
          <a:ext cx="0" cy="0"/>
          <a:chOff x="0" y="0"/>
          <a:chExt cx="0" cy="0"/>
        </a:xfrm>
      </p:grpSpPr>
      <p:sp>
        <p:nvSpPr>
          <p:cNvPr id="6473" name="Google Shape;647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4" name="Google Shape;647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Change the config based on params used in Databricks notebook.</a:t>
            </a:r>
            <a:endParaRPr/>
          </a:p>
          <a:p>
            <a:pPr marL="0" lvl="0" indent="0" algn="l" rtl="0">
              <a:lnSpc>
                <a:spcPct val="90000"/>
              </a:lnSpc>
              <a:spcBef>
                <a:spcPts val="333"/>
              </a:spcBef>
              <a:spcAft>
                <a:spcPts val="0"/>
              </a:spcAft>
              <a:buNone/>
            </a:pPr>
            <a:r>
              <a:rPr lang="en-US"/>
              <a:t>Then upload config in tutorials folder.</a:t>
            </a:r>
            <a:endParaRPr/>
          </a:p>
        </p:txBody>
      </p:sp>
      <p:sp>
        <p:nvSpPr>
          <p:cNvPr id="6475" name="Google Shape;6475;p3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6" name="Google Shape;6476;p31:notes"/>
          <p:cNvSpPr txBox="1">
            <a:spLocks noGrp="1"/>
          </p:cNvSpPr>
          <p:nvPr>
            <p:ph type="ftr" idx="11"/>
          </p:nvPr>
        </p:nvSpPr>
        <p:spPr>
          <a:xfrm>
            <a:off x="0" y="8686800"/>
            <a:ext cx="5920740" cy="355964"/>
          </a:xfrm>
          <a:prstGeom prst="rect">
            <a:avLst/>
          </a:prstGeom>
          <a:noFill/>
          <a:ln>
            <a:noFill/>
          </a:ln>
        </p:spPr>
        <p:txBody>
          <a:bodyPr spcFirstLastPara="1" wrap="square" lIns="91425" tIns="45700" rIns="91425" bIns="45700" anchor="b" anchorCtr="0">
            <a:noAutofit/>
          </a:bodyPr>
          <a:lstStyle/>
          <a:p>
            <a:pPr marL="571500" lvl="0" indent="0" algn="l" rtl="0">
              <a:spcBef>
                <a:spcPts val="0"/>
              </a:spcBef>
              <a:spcAft>
                <a:spcPts val="0"/>
              </a:spcAft>
              <a:buNone/>
            </a:pPr>
            <a:r>
              <a:rPr lang="en-US" sz="400">
                <a:solidFill>
                  <a:srgbClr val="000000"/>
                </a:solidFill>
                <a:latin typeface="Quattrocento Sans"/>
                <a:ea typeface="Quattrocento Sans"/>
                <a:cs typeface="Quattrocento Sans"/>
                <a:sym typeface="Quattrocento Sans"/>
              </a:rPr>
              <a:t>© Microsoft Corporation. All rights reserved. MICROSOFT MAKES NO WARRANTIES, EXPRESS, IMPLIED OR STATUTORY, AS TO THE INFORMATION IN THIS PRESENTATION.</a:t>
            </a:r>
            <a:endParaRPr/>
          </a:p>
        </p:txBody>
      </p:sp>
      <p:sp>
        <p:nvSpPr>
          <p:cNvPr id="6477" name="Google Shape;6477;p3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1/10/2019 10:05 PM</a:t>
            </a:r>
            <a:endParaRPr/>
          </a:p>
        </p:txBody>
      </p:sp>
      <p:sp>
        <p:nvSpPr>
          <p:cNvPr id="6478" name="Google Shape;6478;p31:notes"/>
          <p:cNvSpPr txBox="1">
            <a:spLocks noGrp="1"/>
          </p:cNvSpPr>
          <p:nvPr>
            <p:ph type="sldNum" idx="12"/>
          </p:nvPr>
        </p:nvSpPr>
        <p:spPr>
          <a:xfrm>
            <a:off x="5909309" y="8685213"/>
            <a:ext cx="947103"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2"/>
        <p:cNvGrpSpPr/>
        <p:nvPr/>
      </p:nvGrpSpPr>
      <p:grpSpPr>
        <a:xfrm>
          <a:off x="0" y="0"/>
          <a:ext cx="0" cy="0"/>
          <a:chOff x="0" y="0"/>
          <a:chExt cx="0" cy="0"/>
        </a:xfrm>
      </p:grpSpPr>
      <p:sp>
        <p:nvSpPr>
          <p:cNvPr id="6483" name="Google Shape;6483;g4d53e15ce2_0_9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6484" name="Google Shape;6484;g4d53e15ce2_0_9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2"/>
        <p:cNvGrpSpPr/>
        <p:nvPr/>
      </p:nvGrpSpPr>
      <p:grpSpPr>
        <a:xfrm>
          <a:off x="0" y="0"/>
          <a:ext cx="0" cy="0"/>
          <a:chOff x="0" y="0"/>
          <a:chExt cx="0" cy="0"/>
        </a:xfrm>
      </p:grpSpPr>
      <p:sp>
        <p:nvSpPr>
          <p:cNvPr id="6473" name="Google Shape;647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4" name="Google Shape;647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Change the config based on params used in Databricks notebook.</a:t>
            </a:r>
            <a:endParaRPr/>
          </a:p>
          <a:p>
            <a:pPr marL="0" lvl="0" indent="0" algn="l" rtl="0">
              <a:lnSpc>
                <a:spcPct val="90000"/>
              </a:lnSpc>
              <a:spcBef>
                <a:spcPts val="333"/>
              </a:spcBef>
              <a:spcAft>
                <a:spcPts val="0"/>
              </a:spcAft>
              <a:buNone/>
            </a:pPr>
            <a:r>
              <a:rPr lang="en-US"/>
              <a:t>Then upload config in tutorials folder.</a:t>
            </a:r>
            <a:endParaRPr/>
          </a:p>
        </p:txBody>
      </p:sp>
      <p:sp>
        <p:nvSpPr>
          <p:cNvPr id="6475" name="Google Shape;6475;p3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6" name="Google Shape;6476;p31:notes"/>
          <p:cNvSpPr txBox="1">
            <a:spLocks noGrp="1"/>
          </p:cNvSpPr>
          <p:nvPr>
            <p:ph type="ftr" idx="11"/>
          </p:nvPr>
        </p:nvSpPr>
        <p:spPr>
          <a:xfrm>
            <a:off x="0" y="8686800"/>
            <a:ext cx="5920740" cy="355964"/>
          </a:xfrm>
          <a:prstGeom prst="rect">
            <a:avLst/>
          </a:prstGeom>
          <a:noFill/>
          <a:ln>
            <a:noFill/>
          </a:ln>
        </p:spPr>
        <p:txBody>
          <a:bodyPr spcFirstLastPara="1" wrap="square" lIns="91425" tIns="45700" rIns="91425" bIns="45700" anchor="b" anchorCtr="0">
            <a:noAutofit/>
          </a:bodyPr>
          <a:lstStyle/>
          <a:p>
            <a:pPr marL="571500" lvl="0" indent="0" algn="l" rtl="0">
              <a:spcBef>
                <a:spcPts val="0"/>
              </a:spcBef>
              <a:spcAft>
                <a:spcPts val="0"/>
              </a:spcAft>
              <a:buNone/>
            </a:pPr>
            <a:r>
              <a:rPr lang="en-US" sz="400">
                <a:solidFill>
                  <a:srgbClr val="000000"/>
                </a:solidFill>
                <a:latin typeface="Quattrocento Sans"/>
                <a:ea typeface="Quattrocento Sans"/>
                <a:cs typeface="Quattrocento Sans"/>
                <a:sym typeface="Quattrocento Sans"/>
              </a:rPr>
              <a:t>© Microsoft Corporation. All rights reserved. MICROSOFT MAKES NO WARRANTIES, EXPRESS, IMPLIED OR STATUTORY, AS TO THE INFORMATION IN THIS PRESENTATION.</a:t>
            </a:r>
            <a:endParaRPr/>
          </a:p>
        </p:txBody>
      </p:sp>
      <p:sp>
        <p:nvSpPr>
          <p:cNvPr id="6477" name="Google Shape;6477;p3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1/10/2019 10:05 PM</a:t>
            </a:r>
            <a:endParaRPr/>
          </a:p>
        </p:txBody>
      </p:sp>
      <p:sp>
        <p:nvSpPr>
          <p:cNvPr id="6478" name="Google Shape;6478;p31:notes"/>
          <p:cNvSpPr txBox="1">
            <a:spLocks noGrp="1"/>
          </p:cNvSpPr>
          <p:nvPr>
            <p:ph type="sldNum" idx="12"/>
          </p:nvPr>
        </p:nvSpPr>
        <p:spPr>
          <a:xfrm>
            <a:off x="5909309" y="8685213"/>
            <a:ext cx="947103"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2402668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1"/>
        <p:cNvGrpSpPr/>
        <p:nvPr/>
      </p:nvGrpSpPr>
      <p:grpSpPr>
        <a:xfrm>
          <a:off x="0" y="0"/>
          <a:ext cx="0" cy="0"/>
          <a:chOff x="0" y="0"/>
          <a:chExt cx="0" cy="0"/>
        </a:xfrm>
      </p:grpSpPr>
      <p:sp>
        <p:nvSpPr>
          <p:cNvPr id="4772" name="Google Shape;4772;g4d68acf8fe_0_2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r>
              <a:rPr lang="en-US" dirty="0"/>
              <a:t>What do we mean with the team AML Service?</a:t>
            </a:r>
          </a:p>
          <a:p>
            <a:pPr marL="0" lvl="0" indent="0" algn="l" rtl="0">
              <a:spcBef>
                <a:spcPts val="0"/>
              </a:spcBef>
              <a:spcAft>
                <a:spcPts val="333"/>
              </a:spcAft>
              <a:buNone/>
            </a:pPr>
            <a:endParaRPr dirty="0"/>
          </a:p>
        </p:txBody>
      </p:sp>
      <p:sp>
        <p:nvSpPr>
          <p:cNvPr id="4773" name="Google Shape;4773;g4d68acf8fe_0_244:notes"/>
          <p:cNvSpPr>
            <a:spLocks noGrp="1" noRot="1" noChangeAspect="1"/>
          </p:cNvSpPr>
          <p:nvPr>
            <p:ph type="sldImg" idx="2"/>
          </p:nvPr>
        </p:nvSpPr>
        <p:spPr>
          <a:xfrm>
            <a:off x="381000" y="684213"/>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4"/>
        <p:cNvGrpSpPr/>
        <p:nvPr/>
      </p:nvGrpSpPr>
      <p:grpSpPr>
        <a:xfrm>
          <a:off x="0" y="0"/>
          <a:ext cx="0" cy="0"/>
          <a:chOff x="0" y="0"/>
          <a:chExt cx="0" cy="0"/>
        </a:xfrm>
      </p:grpSpPr>
      <p:sp>
        <p:nvSpPr>
          <p:cNvPr id="4785" name="Google Shape;478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4786" name="Google Shape;47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9"/>
        <p:cNvGrpSpPr/>
        <p:nvPr/>
      </p:nvGrpSpPr>
      <p:grpSpPr>
        <a:xfrm>
          <a:off x="0" y="0"/>
          <a:ext cx="0" cy="0"/>
          <a:chOff x="0" y="0"/>
          <a:chExt cx="0" cy="0"/>
        </a:xfrm>
      </p:grpSpPr>
      <p:sp>
        <p:nvSpPr>
          <p:cNvPr id="4790" name="Google Shape;47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1" name="Google Shape;479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We realize that companies are at different stages of building data science teams.</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From a sales perspective, we would like you to focus on companies that are building end to end big data and machine learning solutions as this where you will drive maximum amount of Azure consumption.</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For these customers, we recommend starting with Azure Databricks and enhancing the ML experience with Azure Machine Learning. </a:t>
            </a:r>
            <a:endParaRPr dirty="0"/>
          </a:p>
          <a:p>
            <a:pPr marL="0" lvl="0" indent="0" algn="l" rtl="0">
              <a:lnSpc>
                <a:spcPct val="90000"/>
              </a:lnSpc>
              <a:spcBef>
                <a:spcPts val="333"/>
              </a:spcBef>
              <a:spcAft>
                <a:spcPts val="0"/>
              </a:spcAft>
              <a:buClr>
                <a:schemeClr val="dk1"/>
              </a:buClr>
              <a:buSzPts val="1200"/>
              <a:buFont typeface="Arial"/>
              <a:buNone/>
            </a:pPr>
            <a:r>
              <a:rPr lang="en-US" sz="1200" dirty="0">
                <a:solidFill>
                  <a:schemeClr val="dk1"/>
                </a:solidFill>
                <a:latin typeface="Calibri"/>
                <a:ea typeface="Calibri"/>
                <a:cs typeface="Calibri"/>
                <a:sym typeface="Calibri"/>
              </a:rPr>
              <a:t> </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Now we also realize that a good number of projects that are not done on big data or by big integrated teams.</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For these customers, we have a set of Machine Learning VMs that are pre-provisioned with popular open source tools and packages. These are essentially desktops in the cloud that enable data scientists to quickly get up and running for their projects. </a:t>
            </a:r>
            <a:endParaRPr dirty="0"/>
          </a:p>
          <a:p>
            <a:pPr marL="0" lvl="0" indent="0" algn="l" rtl="0">
              <a:lnSpc>
                <a:spcPct val="90000"/>
              </a:lnSpc>
              <a:spcBef>
                <a:spcPts val="333"/>
              </a:spcBef>
              <a:spcAft>
                <a:spcPts val="0"/>
              </a:spcAft>
              <a:buNone/>
            </a:pPr>
            <a:r>
              <a:rPr lang="en-US" sz="1200" i="1" dirty="0">
                <a:solidFill>
                  <a:schemeClr val="dk1"/>
                </a:solidFill>
                <a:latin typeface="Calibri"/>
                <a:ea typeface="Calibri"/>
                <a:cs typeface="Calibri"/>
                <a:sym typeface="Calibri"/>
              </a:rPr>
              <a:t>Let’s look at how we use Azure Databricks and Azure ML together.</a:t>
            </a:r>
            <a:endParaRPr dirty="0"/>
          </a:p>
          <a:p>
            <a:pPr marL="0" lvl="0" indent="0" algn="l" rtl="0">
              <a:lnSpc>
                <a:spcPct val="90000"/>
              </a:lnSpc>
              <a:spcBef>
                <a:spcPts val="333"/>
              </a:spcBef>
              <a:spcAft>
                <a:spcPts val="0"/>
              </a:spcAft>
              <a:buNone/>
            </a:pPr>
            <a:endParaRPr dirty="0"/>
          </a:p>
        </p:txBody>
      </p:sp>
      <p:sp>
        <p:nvSpPr>
          <p:cNvPr id="4792" name="Google Shape;4792;p9: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Quattrocento Sans"/>
              <a:buNone/>
            </a:pPr>
            <a:r>
              <a:rPr lang="en-US" sz="1800" b="0" i="0" u="none" strike="noStrike" cap="none">
                <a:solidFill>
                  <a:srgbClr val="000000"/>
                </a:solidFill>
                <a:latin typeface="Quattrocento Sans"/>
                <a:ea typeface="Quattrocento Sans"/>
                <a:cs typeface="Quattrocento Sans"/>
                <a:sym typeface="Quattrocento Sans"/>
              </a:rPr>
              <a:t>Microsoft Envision 2016</a:t>
            </a:r>
            <a:endParaRPr/>
          </a:p>
        </p:txBody>
      </p:sp>
      <p:sp>
        <p:nvSpPr>
          <p:cNvPr id="4793" name="Google Shape;4793;p9:notes"/>
          <p:cNvSpPr txBox="1">
            <a:spLocks noGrp="1"/>
          </p:cNvSpPr>
          <p:nvPr>
            <p:ph type="ftr" idx="11"/>
          </p:nvPr>
        </p:nvSpPr>
        <p:spPr>
          <a:xfrm>
            <a:off x="0" y="8686800"/>
            <a:ext cx="5920800" cy="3561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400"/>
              <a:buFont typeface="Quattrocento Sans"/>
              <a:buNone/>
            </a:pPr>
            <a:r>
              <a:rPr lang="en-US" sz="400" b="0" i="0" u="none" strike="noStrike" cap="none">
                <a:solidFill>
                  <a:srgbClr val="000000"/>
                </a:solidFill>
                <a:latin typeface="Quattrocento Sans"/>
                <a:ea typeface="Quattrocento Sans"/>
                <a:cs typeface="Quattrocento Sans"/>
                <a:sym typeface="Quattrocento Sans"/>
              </a:rPr>
              <a:t>© 2016 Microsoft Corporation. All rights reserved. MICROSOFT MAKES NO WARRANTIES, EXPRESS, IMPLIED OR STATUTORY, AS TO THE INFORMATION IN THIS PRESENTATION.</a:t>
            </a:r>
            <a:endParaRPr/>
          </a:p>
        </p:txBody>
      </p:sp>
      <p:sp>
        <p:nvSpPr>
          <p:cNvPr id="4794" name="Google Shape;4794;p9: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Quattrocento Sans"/>
              <a:buNone/>
            </a:pPr>
            <a:r>
              <a:rPr lang="en-US" sz="1800" b="0" i="0" u="none" strike="noStrike" cap="none">
                <a:solidFill>
                  <a:srgbClr val="000000"/>
                </a:solidFill>
                <a:latin typeface="Quattrocento Sans"/>
                <a:ea typeface="Quattrocento Sans"/>
                <a:cs typeface="Quattrocento Sans"/>
                <a:sym typeface="Quattrocento Sans"/>
              </a:rPr>
              <a:t>1/10/2019 10:05 PM</a:t>
            </a:r>
            <a:endParaRPr sz="1800" b="0" i="0" u="none" strike="noStrike" cap="none">
              <a:solidFill>
                <a:srgbClr val="000000"/>
              </a:solidFill>
              <a:latin typeface="Quattrocento Sans"/>
              <a:ea typeface="Quattrocento Sans"/>
              <a:cs typeface="Quattrocento Sans"/>
              <a:sym typeface="Quattrocento Sans"/>
            </a:endParaRPr>
          </a:p>
        </p:txBody>
      </p:sp>
      <p:sp>
        <p:nvSpPr>
          <p:cNvPr id="4795" name="Google Shape;4795;p9:notes"/>
          <p:cNvSpPr txBox="1">
            <a:spLocks noGrp="1"/>
          </p:cNvSpPr>
          <p:nvPr>
            <p:ph type="sldNum" idx="12"/>
          </p:nvPr>
        </p:nvSpPr>
        <p:spPr>
          <a:xfrm>
            <a:off x="5909309" y="8685213"/>
            <a:ext cx="9471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Quattrocento Sans"/>
              <a:buNone/>
            </a:pPr>
            <a:fld id="{00000000-1234-1234-1234-123412341234}" type="slidenum">
              <a:rPr lang="en-US" sz="1800" b="0" i="0" u="none" strike="noStrike" cap="none">
                <a:solidFill>
                  <a:srgbClr val="000000"/>
                </a:solidFill>
                <a:latin typeface="Quattrocento Sans"/>
                <a:ea typeface="Quattrocento Sans"/>
                <a:cs typeface="Quattrocento Sans"/>
                <a:sym typeface="Quattrocento Sans"/>
              </a:rPr>
              <a:t>7</a:t>
            </a:fld>
            <a:endParaRPr sz="1800" b="0"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8"/>
        <p:cNvGrpSpPr/>
        <p:nvPr/>
      </p:nvGrpSpPr>
      <p:grpSpPr>
        <a:xfrm>
          <a:off x="0" y="0"/>
          <a:ext cx="0" cy="0"/>
          <a:chOff x="0" y="0"/>
          <a:chExt cx="0" cy="0"/>
        </a:xfrm>
      </p:grpSpPr>
      <p:sp>
        <p:nvSpPr>
          <p:cNvPr id="4829" name="Google Shape;48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0" name="Google Shape;48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200" b="0" i="0" dirty="0">
                <a:solidFill>
                  <a:schemeClr val="dk1"/>
                </a:solidFill>
                <a:latin typeface="Calibri"/>
                <a:ea typeface="Calibri"/>
                <a:cs typeface="Calibri"/>
                <a:sym typeface="Calibri"/>
              </a:rPr>
              <a:t>Motivating Factor?</a:t>
            </a:r>
          </a:p>
          <a:p>
            <a:pPr marL="0" lvl="0" indent="0" algn="l" rtl="0">
              <a:lnSpc>
                <a:spcPct val="90000"/>
              </a:lnSpc>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1200" b="0" i="0" dirty="0">
                <a:solidFill>
                  <a:schemeClr val="dk1"/>
                </a:solidFill>
                <a:latin typeface="Calibri"/>
                <a:ea typeface="Calibri"/>
                <a:cs typeface="Calibri"/>
                <a:sym typeface="Calibri"/>
              </a:rPr>
              <a:t>Azure Machine Learning Services empowers you to bring AI to everyone with an end-to-end, scalable, trusted platform.</a:t>
            </a:r>
            <a:endParaRPr dirty="0"/>
          </a:p>
          <a:p>
            <a:pPr marL="0" lvl="0" indent="0" algn="l" rtl="0">
              <a:lnSpc>
                <a:spcPct val="90000"/>
              </a:lnSpc>
              <a:spcBef>
                <a:spcPts val="333"/>
              </a:spcBef>
              <a:spcAft>
                <a:spcPts val="0"/>
              </a:spcAft>
              <a:buNone/>
            </a:pPr>
            <a:endParaRPr sz="1200" b="1" i="0" dirty="0">
              <a:solidFill>
                <a:schemeClr val="dk1"/>
              </a:solidFill>
              <a:latin typeface="Calibri"/>
              <a:ea typeface="Calibri"/>
              <a:cs typeface="Calibri"/>
              <a:sym typeface="Calibri"/>
            </a:endParaRPr>
          </a:p>
          <a:p>
            <a:pPr marL="0" lvl="0" indent="0" algn="l" rtl="0">
              <a:lnSpc>
                <a:spcPct val="90000"/>
              </a:lnSpc>
              <a:spcBef>
                <a:spcPts val="333"/>
              </a:spcBef>
              <a:spcAft>
                <a:spcPts val="0"/>
              </a:spcAft>
              <a:buNone/>
            </a:pPr>
            <a:r>
              <a:rPr lang="en-US" sz="1200" b="1" i="0" dirty="0">
                <a:solidFill>
                  <a:schemeClr val="dk1"/>
                </a:solidFill>
                <a:latin typeface="Calibri"/>
                <a:ea typeface="Calibri"/>
                <a:cs typeface="Calibri"/>
                <a:sym typeface="Calibri"/>
              </a:rPr>
              <a:t>Boost your data science productivity </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Python pip-installable extensions for Azure Machine Learning that enable data scientists to build and deploy machine learning and deep learning models</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Now available for Computer Vision, Text Analytics and Time-Series Forecasting.</a:t>
            </a:r>
            <a:endParaRPr dirty="0"/>
          </a:p>
          <a:p>
            <a:pPr marL="0" lvl="0" indent="0" algn="l" rtl="0">
              <a:lnSpc>
                <a:spcPct val="90000"/>
              </a:lnSpc>
              <a:spcBef>
                <a:spcPts val="333"/>
              </a:spcBef>
              <a:spcAft>
                <a:spcPts val="0"/>
              </a:spcAft>
              <a:buNone/>
            </a:pPr>
            <a:endParaRPr dirty="0"/>
          </a:p>
          <a:p>
            <a:pPr marL="0" lvl="0" indent="0" algn="l" rtl="0">
              <a:lnSpc>
                <a:spcPct val="90000"/>
              </a:lnSpc>
              <a:spcBef>
                <a:spcPts val="333"/>
              </a:spcBef>
              <a:spcAft>
                <a:spcPts val="0"/>
              </a:spcAft>
              <a:buNone/>
            </a:pPr>
            <a:r>
              <a:rPr lang="en-US" sz="1200" b="1" i="0" dirty="0">
                <a:solidFill>
                  <a:schemeClr val="dk1"/>
                </a:solidFill>
                <a:latin typeface="Calibri"/>
                <a:ea typeface="Calibri"/>
                <a:cs typeface="Calibri"/>
                <a:sym typeface="Calibri"/>
              </a:rPr>
              <a:t>Increase your rate of experimentation</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Rapidly prototype on your desktop, then easily scale up on virtual machines or scale out using Spark clusters</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Proactively manage model performance, identify the best model, and promote it using data-driven insights</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Collaborate and share solutions using popular Git repositories.</a:t>
            </a:r>
            <a:endParaRPr dirty="0"/>
          </a:p>
          <a:p>
            <a:pPr marL="0" lvl="0" indent="0" algn="l" rtl="0">
              <a:lnSpc>
                <a:spcPct val="90000"/>
              </a:lnSpc>
              <a:spcBef>
                <a:spcPts val="333"/>
              </a:spcBef>
              <a:spcAft>
                <a:spcPts val="0"/>
              </a:spcAft>
              <a:buNone/>
            </a:pPr>
            <a:endParaRPr dirty="0"/>
          </a:p>
          <a:p>
            <a:pPr marL="0" lvl="0" indent="0" algn="l" rtl="0">
              <a:lnSpc>
                <a:spcPct val="90000"/>
              </a:lnSpc>
              <a:spcBef>
                <a:spcPts val="333"/>
              </a:spcBef>
              <a:spcAft>
                <a:spcPts val="0"/>
              </a:spcAft>
              <a:buNone/>
            </a:pPr>
            <a:r>
              <a:rPr lang="en-US" sz="1200" b="1" i="0" dirty="0">
                <a:solidFill>
                  <a:schemeClr val="dk1"/>
                </a:solidFill>
                <a:latin typeface="Calibri"/>
                <a:ea typeface="Calibri"/>
                <a:cs typeface="Calibri"/>
                <a:sym typeface="Calibri"/>
              </a:rPr>
              <a:t>Deploy and manage your models everywhere</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Use Docker containers to deploy models into production faster in the cloud, on-premises, or at the edge</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Promote your best performing models into production and retrain them when their performance degrades</a:t>
            </a:r>
            <a:endParaRPr dirty="0"/>
          </a:p>
          <a:p>
            <a:pPr marL="0" lvl="0" indent="0" algn="l" rtl="0">
              <a:lnSpc>
                <a:spcPct val="90000"/>
              </a:lnSpc>
              <a:spcBef>
                <a:spcPts val="333"/>
              </a:spcBef>
              <a:spcAft>
                <a:spcPts val="0"/>
              </a:spcAft>
              <a:buClr>
                <a:schemeClr val="dk1"/>
              </a:buClr>
              <a:buSzPts val="1200"/>
              <a:buFont typeface="Arial"/>
              <a:buNone/>
            </a:pPr>
            <a:endParaRPr sz="1200" b="0" i="0" dirty="0">
              <a:solidFill>
                <a:schemeClr val="dk1"/>
              </a:solidFill>
              <a:latin typeface="Calibri"/>
              <a:ea typeface="Calibri"/>
              <a:cs typeface="Calibri"/>
              <a:sym typeface="Calibri"/>
            </a:endParaRPr>
          </a:p>
          <a:p>
            <a:pPr marL="0" lvl="0" indent="0" algn="l" rtl="0">
              <a:lnSpc>
                <a:spcPct val="90000"/>
              </a:lnSpc>
              <a:spcBef>
                <a:spcPts val="333"/>
              </a:spcBef>
              <a:spcAft>
                <a:spcPts val="0"/>
              </a:spcAft>
              <a:buClr>
                <a:schemeClr val="dk1"/>
              </a:buClr>
              <a:buSzPts val="1200"/>
              <a:buFont typeface="Arial"/>
              <a:buNone/>
            </a:pPr>
            <a:r>
              <a:rPr lang="en-US" sz="1200" b="0" i="0" dirty="0">
                <a:solidFill>
                  <a:schemeClr val="dk1"/>
                </a:solidFill>
                <a:latin typeface="Calibri"/>
                <a:ea typeface="Calibri"/>
                <a:cs typeface="Calibri"/>
                <a:sym typeface="Calibri"/>
              </a:rPr>
              <a:t>Azure Machine Learning Services are built with your needs in mind, providing:</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GPU-enabled virtual machines</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Low-latency predictions at scale</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Integration with popular Python IDEs</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Role-based access controls</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Model versioning</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Automated model retraining</a:t>
            </a:r>
            <a:endParaRPr dirty="0"/>
          </a:p>
          <a:p>
            <a:pPr marL="0" lvl="0" indent="0" algn="l" rtl="0">
              <a:lnSpc>
                <a:spcPct val="90000"/>
              </a:lnSpc>
              <a:spcBef>
                <a:spcPts val="333"/>
              </a:spcBef>
              <a:spcAft>
                <a:spcPts val="0"/>
              </a:spcAft>
              <a:buClr>
                <a:schemeClr val="dk1"/>
              </a:buClr>
              <a:buSzPts val="1200"/>
              <a:buFont typeface="Arial"/>
              <a:buNone/>
            </a:pPr>
            <a:endParaRPr sz="1200" b="0" i="0" dirty="0">
              <a:solidFill>
                <a:schemeClr val="dk1"/>
              </a:solidFill>
              <a:latin typeface="Calibri"/>
              <a:ea typeface="Calibri"/>
              <a:cs typeface="Calibri"/>
              <a:sym typeface="Calibri"/>
            </a:endParaRPr>
          </a:p>
          <a:p>
            <a:pPr marL="0" lvl="0" indent="0" algn="l" rtl="0">
              <a:lnSpc>
                <a:spcPct val="90000"/>
              </a:lnSpc>
              <a:spcBef>
                <a:spcPts val="333"/>
              </a:spcBef>
              <a:spcAft>
                <a:spcPts val="0"/>
              </a:spcAft>
              <a:buNone/>
            </a:pPr>
            <a:r>
              <a:rPr lang="en-US" sz="1200" b="1" i="0" dirty="0">
                <a:solidFill>
                  <a:schemeClr val="dk1"/>
                </a:solidFill>
                <a:latin typeface="Calibri"/>
                <a:ea typeface="Calibri"/>
                <a:cs typeface="Calibri"/>
                <a:sym typeface="Calibri"/>
              </a:rPr>
              <a:t>(Optional: other services)</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Azure Machine Learning Workbench integrates with ONNX models</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Work with your ONNX models from Visual Studio Code Tools for AI. </a:t>
            </a:r>
            <a:endParaRPr dirty="0"/>
          </a:p>
          <a:p>
            <a:pPr marL="628650" lvl="1" indent="-171450" algn="l" rtl="0">
              <a:lnSpc>
                <a:spcPct val="90000"/>
              </a:lnSpc>
              <a:spcBef>
                <a:spcPts val="333"/>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Build deep learning models and call services straight from your favorite IDE easier with Azure Machine Learning services built right in. </a:t>
            </a:r>
            <a:endParaRPr dirty="0"/>
          </a:p>
          <a:p>
            <a:pPr marL="628650" lvl="1" indent="-171450" algn="l" rtl="0">
              <a:lnSpc>
                <a:spcPct val="90000"/>
              </a:lnSpc>
              <a:spcBef>
                <a:spcPts val="333"/>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Create a seamless developer experience across desktop, cloud, or at the edge.</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AI Toolkit for Azure IoT Edge</a:t>
            </a:r>
            <a:endParaRPr dirty="0"/>
          </a:p>
          <a:p>
            <a:pPr marL="171450" lvl="0" indent="-171450" algn="l" rtl="0">
              <a:lnSpc>
                <a:spcPct val="90000"/>
              </a:lnSpc>
              <a:spcBef>
                <a:spcPts val="333"/>
              </a:spcBef>
              <a:spcAft>
                <a:spcPts val="0"/>
              </a:spcAft>
              <a:buClr>
                <a:schemeClr val="dk1"/>
              </a:buClr>
              <a:buSzPts val="1200"/>
              <a:buFont typeface="Arial"/>
              <a:buChar char="•"/>
            </a:pPr>
            <a:r>
              <a:rPr lang="en-US" sz="1200" b="0" i="0" dirty="0" err="1">
                <a:solidFill>
                  <a:schemeClr val="dk1"/>
                </a:solidFill>
                <a:latin typeface="Calibri"/>
                <a:ea typeface="Calibri"/>
                <a:cs typeface="Calibri"/>
                <a:sym typeface="Calibri"/>
              </a:rPr>
              <a:t>MMLSpark</a:t>
            </a:r>
            <a:r>
              <a:rPr lang="en-US" sz="1200" b="0" i="0" dirty="0">
                <a:solidFill>
                  <a:schemeClr val="dk1"/>
                </a:solidFill>
                <a:latin typeface="Calibri"/>
                <a:ea typeface="Calibri"/>
                <a:cs typeface="Calibri"/>
                <a:sym typeface="Calibri"/>
              </a:rPr>
              <a:t> is an open-source Spark package</a:t>
            </a:r>
            <a:r>
              <a:rPr lang="en-US" sz="1200" b="1" i="0" dirty="0">
                <a:solidFill>
                  <a:schemeClr val="dk1"/>
                </a:solidFill>
                <a:latin typeface="Calibri"/>
                <a:ea typeface="Calibri"/>
                <a:cs typeface="Calibri"/>
                <a:sym typeface="Calibri"/>
              </a:rPr>
              <a:t> </a:t>
            </a:r>
            <a:r>
              <a:rPr lang="en-US" sz="1200" b="0" i="0" dirty="0">
                <a:solidFill>
                  <a:schemeClr val="dk1"/>
                </a:solidFill>
                <a:latin typeface="Calibri"/>
                <a:ea typeface="Calibri"/>
                <a:cs typeface="Calibri"/>
                <a:sym typeface="Calibri"/>
              </a:rPr>
              <a:t>that enables you to quickly create powerful, highly-scalable predictive and analytical models for large image and text datasets by using deep learning and data science tools for Apache Spark.</a:t>
            </a:r>
            <a:endParaRPr dirty="0"/>
          </a:p>
          <a:p>
            <a:pPr marL="0" lvl="0" indent="0" algn="l" rtl="0">
              <a:lnSpc>
                <a:spcPct val="90000"/>
              </a:lnSpc>
              <a:spcBef>
                <a:spcPts val="333"/>
              </a:spcBef>
              <a:spcAft>
                <a:spcPts val="0"/>
              </a:spcAft>
              <a:buNone/>
            </a:pPr>
            <a:endParaRPr sz="1200" b="0" i="0" dirty="0">
              <a:solidFill>
                <a:schemeClr val="dk1"/>
              </a:solidFill>
              <a:latin typeface="Calibri"/>
              <a:ea typeface="Calibri"/>
              <a:cs typeface="Calibri"/>
              <a:sym typeface="Calibri"/>
            </a:endParaRPr>
          </a:p>
          <a:p>
            <a:pPr marL="0" lvl="0" indent="0" algn="l" rtl="0">
              <a:lnSpc>
                <a:spcPct val="90000"/>
              </a:lnSpc>
              <a:spcBef>
                <a:spcPts val="333"/>
              </a:spcBef>
              <a:spcAft>
                <a:spcPts val="0"/>
              </a:spcAft>
              <a:buNone/>
            </a:pPr>
            <a:r>
              <a:rPr lang="en-US" sz="1200" b="0" i="0" dirty="0">
                <a:solidFill>
                  <a:schemeClr val="dk1"/>
                </a:solidFill>
                <a:latin typeface="Calibri"/>
                <a:ea typeface="Calibri"/>
                <a:cs typeface="Calibri"/>
                <a:sym typeface="Calibri"/>
              </a:rPr>
              <a:t>Azure Machine Learning Services seamlessly integrates with the rest of the Azure portfolio.</a:t>
            </a:r>
            <a:endParaRPr dirty="0"/>
          </a:p>
          <a:p>
            <a:pPr marL="0" lvl="0" indent="0" algn="l" rtl="0">
              <a:lnSpc>
                <a:spcPct val="90000"/>
              </a:lnSpc>
              <a:spcBef>
                <a:spcPts val="333"/>
              </a:spcBef>
              <a:spcAft>
                <a:spcPts val="0"/>
              </a:spcAft>
              <a:buNone/>
            </a:pPr>
            <a:endParaRPr sz="1200" b="0" i="0" dirty="0">
              <a:solidFill>
                <a:schemeClr val="dk1"/>
              </a:solidFill>
              <a:latin typeface="Calibri"/>
              <a:ea typeface="Calibri"/>
              <a:cs typeface="Calibri"/>
              <a:sym typeface="Calibri"/>
            </a:endParaRPr>
          </a:p>
          <a:p>
            <a:pPr marL="0" lvl="0" indent="0" algn="l" rtl="0">
              <a:lnSpc>
                <a:spcPct val="90000"/>
              </a:lnSpc>
              <a:spcBef>
                <a:spcPts val="333"/>
              </a:spcBef>
              <a:spcAft>
                <a:spcPts val="0"/>
              </a:spcAft>
              <a:buNone/>
            </a:pPr>
            <a:r>
              <a:rPr lang="en-US" sz="1200" b="1" i="0" dirty="0">
                <a:solidFill>
                  <a:schemeClr val="dk1"/>
                </a:solidFill>
                <a:latin typeface="Calibri"/>
                <a:ea typeface="Calibri"/>
                <a:cs typeface="Calibri"/>
                <a:sym typeface="Calibri"/>
              </a:rPr>
              <a:t>&lt;Transition&gt;: Azure Machine Learning Services allows you to deploy models to many different production environments.</a:t>
            </a:r>
            <a:endParaRPr dirty="0"/>
          </a:p>
          <a:p>
            <a:pPr marL="0" lvl="0" indent="0" algn="l" rtl="0">
              <a:lnSpc>
                <a:spcPct val="90000"/>
              </a:lnSpc>
              <a:spcBef>
                <a:spcPts val="333"/>
              </a:spcBef>
              <a:spcAft>
                <a:spcPts val="0"/>
              </a:spcAft>
              <a:buNone/>
            </a:pPr>
            <a:endParaRPr dirty="0"/>
          </a:p>
        </p:txBody>
      </p:sp>
      <p:sp>
        <p:nvSpPr>
          <p:cNvPr id="4831" name="Google Shape;4831;p10:notes"/>
          <p:cNvSpPr txBox="1">
            <a:spLocks noGrp="1"/>
          </p:cNvSpPr>
          <p:nvPr>
            <p:ph type="sldNum" idx="12"/>
          </p:nvPr>
        </p:nvSpPr>
        <p:spPr>
          <a:xfrm>
            <a:off x="5909309" y="8685213"/>
            <a:ext cx="947103"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8"/>
        <p:cNvGrpSpPr/>
        <p:nvPr/>
      </p:nvGrpSpPr>
      <p:grpSpPr>
        <a:xfrm>
          <a:off x="0" y="0"/>
          <a:ext cx="0" cy="0"/>
          <a:chOff x="0" y="0"/>
          <a:chExt cx="0" cy="0"/>
        </a:xfrm>
      </p:grpSpPr>
      <p:sp>
        <p:nvSpPr>
          <p:cNvPr id="4979" name="Google Shape;497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333"/>
              </a:spcAft>
              <a:buNone/>
            </a:pPr>
            <a:endParaRPr/>
          </a:p>
        </p:txBody>
      </p:sp>
      <p:sp>
        <p:nvSpPr>
          <p:cNvPr id="4980" name="Google Shape;498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Master" Target="../slideMasters/slideMaster9.xml"/><Relationship Id="rId4" Type="http://schemas.openxmlformats.org/officeDocument/2006/relationships/image" Target="../media/image28.jp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9.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sual Studio Live! Redmond 2014"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914400" y="2130429"/>
            <a:ext cx="10363200" cy="14700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lvl="0" algn="ctr">
              <a:spcBef>
                <a:spcPts val="853"/>
              </a:spcBef>
              <a:spcAft>
                <a:spcPts val="0"/>
              </a:spcAft>
              <a:buSzPts val="4267"/>
              <a:buNone/>
              <a:defRPr>
                <a:solidFill>
                  <a:srgbClr val="888888"/>
                </a:solidFill>
              </a:defRPr>
            </a:lvl1pPr>
            <a:lvl2pPr lvl="1" algn="ctr">
              <a:spcBef>
                <a:spcPts val="747"/>
              </a:spcBef>
              <a:spcAft>
                <a:spcPts val="0"/>
              </a:spcAft>
              <a:buSzPts val="3733"/>
              <a:buNone/>
              <a:defRPr>
                <a:solidFill>
                  <a:srgbClr val="888888"/>
                </a:solidFill>
              </a:defRPr>
            </a:lvl2pPr>
            <a:lvl3pPr lvl="2" algn="ctr">
              <a:spcBef>
                <a:spcPts val="640"/>
              </a:spcBef>
              <a:spcAft>
                <a:spcPts val="0"/>
              </a:spcAft>
              <a:buSzPts val="3200"/>
              <a:buNone/>
              <a:defRPr>
                <a:solidFill>
                  <a:srgbClr val="888888"/>
                </a:solidFill>
              </a:defRPr>
            </a:lvl3pPr>
            <a:lvl4pPr lvl="3" algn="ctr">
              <a:spcBef>
                <a:spcPts val="533"/>
              </a:spcBef>
              <a:spcAft>
                <a:spcPts val="0"/>
              </a:spcAft>
              <a:buSzPts val="2667"/>
              <a:buNone/>
              <a:defRPr>
                <a:solidFill>
                  <a:srgbClr val="888888"/>
                </a:solidFill>
              </a:defRPr>
            </a:lvl4pPr>
            <a:lvl5pPr lvl="4" algn="ctr">
              <a:spcBef>
                <a:spcPts val="533"/>
              </a:spcBef>
              <a:spcAft>
                <a:spcPts val="0"/>
              </a:spcAft>
              <a:buSzPts val="2667"/>
              <a:buNone/>
              <a:defRPr>
                <a:solidFill>
                  <a:srgbClr val="888888"/>
                </a:solidFill>
              </a:defRPr>
            </a:lvl5pPr>
            <a:lvl6pPr lvl="5" algn="ctr">
              <a:spcBef>
                <a:spcPts val="533"/>
              </a:spcBef>
              <a:spcAft>
                <a:spcPts val="0"/>
              </a:spcAft>
              <a:buClr>
                <a:srgbClr val="888888"/>
              </a:buClr>
              <a:buSzPts val="2667"/>
              <a:buNone/>
              <a:defRPr>
                <a:solidFill>
                  <a:srgbClr val="888888"/>
                </a:solidFill>
              </a:defRPr>
            </a:lvl6pPr>
            <a:lvl7pPr lvl="6" algn="ctr">
              <a:spcBef>
                <a:spcPts val="533"/>
              </a:spcBef>
              <a:spcAft>
                <a:spcPts val="0"/>
              </a:spcAft>
              <a:buClr>
                <a:srgbClr val="888888"/>
              </a:buClr>
              <a:buSzPts val="2667"/>
              <a:buNone/>
              <a:defRPr>
                <a:solidFill>
                  <a:srgbClr val="888888"/>
                </a:solidFill>
              </a:defRPr>
            </a:lvl7pPr>
            <a:lvl8pPr lvl="7" algn="ctr">
              <a:spcBef>
                <a:spcPts val="533"/>
              </a:spcBef>
              <a:spcAft>
                <a:spcPts val="0"/>
              </a:spcAft>
              <a:buClr>
                <a:srgbClr val="888888"/>
              </a:buClr>
              <a:buSzPts val="2667"/>
              <a:buNone/>
              <a:defRPr>
                <a:solidFill>
                  <a:srgbClr val="888888"/>
                </a:solidFill>
              </a:defRPr>
            </a:lvl8pPr>
            <a:lvl9pPr lvl="8" algn="ctr">
              <a:spcBef>
                <a:spcPts val="533"/>
              </a:spcBef>
              <a:spcAft>
                <a:spcPts val="0"/>
              </a:spcAft>
              <a:buClr>
                <a:srgbClr val="888888"/>
              </a:buClr>
              <a:buSzPts val="2667"/>
              <a:buNone/>
              <a:defRPr>
                <a:solidFill>
                  <a:srgbClr val="888888"/>
                </a:solidFill>
              </a:defRPr>
            </a:lvl9pPr>
          </a:lstStyle>
          <a:p>
            <a:endParaRPr/>
          </a:p>
        </p:txBody>
      </p:sp>
      <p:sp>
        <p:nvSpPr>
          <p:cNvPr id="17" name="Google Shape;17;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151"/>
        <p:cNvGrpSpPr/>
        <p:nvPr/>
      </p:nvGrpSpPr>
      <p:grpSpPr>
        <a:xfrm>
          <a:off x="0" y="0"/>
          <a:ext cx="0" cy="0"/>
          <a:chOff x="0" y="0"/>
          <a:chExt cx="0" cy="0"/>
        </a:xfrm>
      </p:grpSpPr>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hank you white">
  <p:cSld name="Thank you white">
    <p:spTree>
      <p:nvGrpSpPr>
        <p:cNvPr id="1" name="Shape 4152"/>
        <p:cNvGrpSpPr/>
        <p:nvPr/>
      </p:nvGrpSpPr>
      <p:grpSpPr>
        <a:xfrm>
          <a:off x="0" y="0"/>
          <a:ext cx="0" cy="0"/>
          <a:chOff x="0" y="0"/>
          <a:chExt cx="0" cy="0"/>
        </a:xfrm>
      </p:grpSpPr>
      <p:sp>
        <p:nvSpPr>
          <p:cNvPr id="4153" name="Google Shape;4153;p107"/>
          <p:cNvSpPr txBox="1">
            <a:spLocks noGrp="1"/>
          </p:cNvSpPr>
          <p:nvPr>
            <p:ph type="title"/>
          </p:nvPr>
        </p:nvSpPr>
        <p:spPr>
          <a:xfrm>
            <a:off x="426424" y="1829711"/>
            <a:ext cx="7477800" cy="1473300"/>
          </a:xfrm>
          <a:prstGeom prst="rect">
            <a:avLst/>
          </a:prstGeom>
          <a:noFill/>
          <a:ln>
            <a:noFill/>
          </a:ln>
        </p:spPr>
        <p:txBody>
          <a:bodyPr spcFirstLastPara="1" wrap="square" lIns="0" tIns="0" rIns="0" bIns="0" anchor="t" anchorCtr="0"/>
          <a:lstStyle>
            <a:lvl1pPr lvl="0" algn="l" rtl="0">
              <a:lnSpc>
                <a:spcPct val="100000"/>
              </a:lnSpc>
              <a:spcBef>
                <a:spcPts val="0"/>
              </a:spcBef>
              <a:spcAft>
                <a:spcPts val="0"/>
              </a:spcAft>
              <a:buClr>
                <a:schemeClr val="dk1"/>
              </a:buClr>
              <a:buSzPts val="2500"/>
              <a:buFont typeface="Quattrocento Sans"/>
              <a:buNone/>
              <a:defRPr sz="2500">
                <a:solidFill>
                  <a:schemeClr val="dk1"/>
                </a:solidFill>
              </a:defRPr>
            </a:lvl1pPr>
            <a:lvl2pPr lvl="1" rtl="0">
              <a:spcBef>
                <a:spcPts val="13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54" name="Google Shape;4154;p107"/>
          <p:cNvSpPr txBox="1"/>
          <p:nvPr/>
        </p:nvSpPr>
        <p:spPr>
          <a:xfrm>
            <a:off x="428494" y="6318462"/>
            <a:ext cx="4482000" cy="107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Quattrocento Sans"/>
                <a:ea typeface="Quattrocento Sans"/>
                <a:cs typeface="Quattrocento Sans"/>
                <a:sym typeface="Quattrocento Sans"/>
              </a:rPr>
              <a:t>© Copyright Microsoft Corporation. All rights reserved. </a:t>
            </a:r>
            <a:endParaRPr sz="1400"/>
          </a:p>
        </p:txBody>
      </p:sp>
      <p:pic>
        <p:nvPicPr>
          <p:cNvPr id="4155" name="Google Shape;4155;p107"/>
          <p:cNvPicPr preferRelativeResize="0"/>
          <p:nvPr/>
        </p:nvPicPr>
        <p:blipFill rotWithShape="1">
          <a:blip r:embed="rId2">
            <a:alphaModFix/>
          </a:blip>
          <a:srcRect/>
          <a:stretch/>
        </p:blipFill>
        <p:spPr>
          <a:xfrm>
            <a:off x="429545" y="437137"/>
            <a:ext cx="896425" cy="1901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hank you blue">
  <p:cSld name="Thank you blue">
    <p:bg>
      <p:bgPr>
        <a:solidFill>
          <a:schemeClr val="dk2"/>
        </a:solidFill>
        <a:effectLst/>
      </p:bgPr>
    </p:bg>
    <p:spTree>
      <p:nvGrpSpPr>
        <p:cNvPr id="1" name="Shape 4156"/>
        <p:cNvGrpSpPr/>
        <p:nvPr/>
      </p:nvGrpSpPr>
      <p:grpSpPr>
        <a:xfrm>
          <a:off x="0" y="0"/>
          <a:ext cx="0" cy="0"/>
          <a:chOff x="0" y="0"/>
          <a:chExt cx="0" cy="0"/>
        </a:xfrm>
      </p:grpSpPr>
      <p:sp>
        <p:nvSpPr>
          <p:cNvPr id="4157" name="Google Shape;4157;p108"/>
          <p:cNvSpPr txBox="1">
            <a:spLocks noGrp="1"/>
          </p:cNvSpPr>
          <p:nvPr>
            <p:ph type="title"/>
          </p:nvPr>
        </p:nvSpPr>
        <p:spPr>
          <a:xfrm>
            <a:off x="426425" y="1829711"/>
            <a:ext cx="7477800" cy="1473300"/>
          </a:xfrm>
          <a:prstGeom prst="rect">
            <a:avLst/>
          </a:prstGeom>
          <a:noFill/>
          <a:ln>
            <a:noFill/>
          </a:ln>
        </p:spPr>
        <p:txBody>
          <a:bodyPr spcFirstLastPara="1" wrap="square" lIns="0" tIns="0" rIns="0" bIns="0" anchor="t" anchorCtr="0"/>
          <a:lstStyle>
            <a:lvl1pPr lvl="0" algn="l" rtl="0">
              <a:lnSpc>
                <a:spcPct val="100000"/>
              </a:lnSpc>
              <a:spcBef>
                <a:spcPts val="0"/>
              </a:spcBef>
              <a:spcAft>
                <a:spcPts val="0"/>
              </a:spcAft>
              <a:buClr>
                <a:schemeClr val="lt1"/>
              </a:buClr>
              <a:buSzPts val="2500"/>
              <a:buFont typeface="Quattrocento Sans"/>
              <a:buNone/>
              <a:defRPr sz="2500">
                <a:solidFill>
                  <a:schemeClr val="lt1"/>
                </a:solidFill>
              </a:defRPr>
            </a:lvl1pPr>
            <a:lvl2pPr lvl="1" rtl="0">
              <a:spcBef>
                <a:spcPts val="13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58" name="Google Shape;4158;p108"/>
          <p:cNvSpPr txBox="1"/>
          <p:nvPr/>
        </p:nvSpPr>
        <p:spPr>
          <a:xfrm>
            <a:off x="428494" y="6318462"/>
            <a:ext cx="4482000" cy="107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chemeClr val="dk2"/>
                </a:solidFill>
                <a:latin typeface="Quattrocento Sans"/>
                <a:ea typeface="Quattrocento Sans"/>
                <a:cs typeface="Quattrocento Sans"/>
                <a:sym typeface="Quattrocento Sans"/>
              </a:rPr>
              <a:t>© Copyright Microsoft Corporation. All rights reserved. </a:t>
            </a:r>
            <a:endParaRPr sz="1400"/>
          </a:p>
        </p:txBody>
      </p:sp>
      <p:pic>
        <p:nvPicPr>
          <p:cNvPr id="4159" name="Google Shape;4159;p108"/>
          <p:cNvPicPr preferRelativeResize="0"/>
          <p:nvPr/>
        </p:nvPicPr>
        <p:blipFill rotWithShape="1">
          <a:blip r:embed="rId2">
            <a:alphaModFix/>
          </a:blip>
          <a:srcRect/>
          <a:stretch/>
        </p:blipFill>
        <p:spPr>
          <a:xfrm>
            <a:off x="428682" y="437140"/>
            <a:ext cx="896425" cy="1911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dk2"/>
        </a:solidFill>
        <a:effectLst/>
      </p:bgPr>
    </p:bg>
    <p:spTree>
      <p:nvGrpSpPr>
        <p:cNvPr id="1" name="Shape 4160"/>
        <p:cNvGrpSpPr/>
        <p:nvPr/>
      </p:nvGrpSpPr>
      <p:grpSpPr>
        <a:xfrm>
          <a:off x="0" y="0"/>
          <a:ext cx="0" cy="0"/>
          <a:chOff x="0" y="0"/>
          <a:chExt cx="0" cy="0"/>
        </a:xfrm>
      </p:grpSpPr>
      <p:sp>
        <p:nvSpPr>
          <p:cNvPr id="4161" name="Google Shape;4161;p109"/>
          <p:cNvSpPr txBox="1">
            <a:spLocks noGrp="1"/>
          </p:cNvSpPr>
          <p:nvPr>
            <p:ph type="title"/>
          </p:nvPr>
        </p:nvSpPr>
        <p:spPr>
          <a:xfrm>
            <a:off x="584201" y="3035102"/>
            <a:ext cx="9144000" cy="498600"/>
          </a:xfrm>
          <a:prstGeom prst="rect">
            <a:avLst/>
          </a:prstGeom>
          <a:noFill/>
          <a:ln>
            <a:noFill/>
          </a:ln>
        </p:spPr>
        <p:txBody>
          <a:bodyPr spcFirstLastPara="1" wrap="square" lIns="0" tIns="0" rIns="0" bIns="0" anchor="b" anchorCtr="0"/>
          <a:lstStyle>
            <a:lvl1pPr lvl="0" algn="l" rtl="0">
              <a:lnSpc>
                <a:spcPct val="90000"/>
              </a:lnSpc>
              <a:spcBef>
                <a:spcPts val="0"/>
              </a:spcBef>
              <a:spcAft>
                <a:spcPts val="0"/>
              </a:spcAft>
              <a:buClr>
                <a:schemeClr val="lt1"/>
              </a:buClr>
              <a:buSzPts val="3600"/>
              <a:buFont typeface="Quattrocento Sans"/>
              <a:buNone/>
              <a:defRPr sz="3600">
                <a:solidFill>
                  <a:schemeClr val="lt1"/>
                </a:solidFill>
                <a:latin typeface="Quattrocento Sans"/>
                <a:ea typeface="Quattrocento Sans"/>
                <a:cs typeface="Quattrocento Sans"/>
                <a:sym typeface="Quattrocento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2" name="Google Shape;4162;p109"/>
          <p:cNvSpPr txBox="1">
            <a:spLocks noGrp="1"/>
          </p:cNvSpPr>
          <p:nvPr>
            <p:ph type="body" idx="1"/>
          </p:nvPr>
        </p:nvSpPr>
        <p:spPr>
          <a:xfrm>
            <a:off x="584201" y="3962401"/>
            <a:ext cx="9144000" cy="277200"/>
          </a:xfrm>
          <a:prstGeom prst="rect">
            <a:avLst/>
          </a:prstGeom>
          <a:noFill/>
          <a:ln>
            <a:noFill/>
          </a:ln>
        </p:spPr>
        <p:txBody>
          <a:bodyPr spcFirstLastPara="1" wrap="square" lIns="0" tIns="0" rIns="0" bIns="0" anchor="t" anchorCtr="0"/>
          <a:lstStyle>
            <a:lvl1pPr marL="457200" lvl="0" indent="-228600" algn="l" rtl="0">
              <a:lnSpc>
                <a:spcPct val="90000"/>
              </a:lnSpc>
              <a:spcBef>
                <a:spcPts val="0"/>
              </a:spcBef>
              <a:spcAft>
                <a:spcPts val="0"/>
              </a:spcAft>
              <a:buClr>
                <a:schemeClr val="lt1"/>
              </a:buClr>
              <a:buSzPts val="1800"/>
              <a:buNone/>
              <a:defRPr sz="2000">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lt1"/>
              </a:buClr>
              <a:buSzPts val="1800"/>
              <a:buChar char="•"/>
              <a:defRPr/>
            </a:lvl6pPr>
            <a:lvl7pPr marL="3200400" lvl="6" indent="-342900" algn="l" rtl="0">
              <a:spcBef>
                <a:spcPts val="400"/>
              </a:spcBef>
              <a:spcAft>
                <a:spcPts val="0"/>
              </a:spcAft>
              <a:buClr>
                <a:schemeClr val="lt1"/>
              </a:buClr>
              <a:buSzPts val="1800"/>
              <a:buChar char="•"/>
              <a:defRPr/>
            </a:lvl7pPr>
            <a:lvl8pPr marL="3657600" lvl="7" indent="-342900" algn="l" rtl="0">
              <a:spcBef>
                <a:spcPts val="400"/>
              </a:spcBef>
              <a:spcAft>
                <a:spcPts val="0"/>
              </a:spcAft>
              <a:buClr>
                <a:schemeClr val="lt1"/>
              </a:buClr>
              <a:buSzPts val="1800"/>
              <a:buChar char="•"/>
              <a:defRPr/>
            </a:lvl8pPr>
            <a:lvl9pPr marL="4114800" lvl="8" indent="-342900" algn="l" rtl="0">
              <a:spcBef>
                <a:spcPts val="400"/>
              </a:spcBef>
              <a:spcAft>
                <a:spcPts val="0"/>
              </a:spcAft>
              <a:buClr>
                <a:schemeClr val="lt1"/>
              </a:buClr>
              <a:buSzPts val="1800"/>
              <a:buChar char="•"/>
              <a:defRPr/>
            </a:lvl9pPr>
          </a:lstStyle>
          <a:p>
            <a:endParaRPr/>
          </a:p>
        </p:txBody>
      </p:sp>
      <p:grpSp>
        <p:nvGrpSpPr>
          <p:cNvPr id="4163" name="Google Shape;4163;p109"/>
          <p:cNvGrpSpPr/>
          <p:nvPr/>
        </p:nvGrpSpPr>
        <p:grpSpPr>
          <a:xfrm>
            <a:off x="584200" y="585788"/>
            <a:ext cx="2032556" cy="300982"/>
            <a:chOff x="428" y="664"/>
            <a:chExt cx="4126" cy="611"/>
          </a:xfrm>
        </p:grpSpPr>
        <p:sp>
          <p:nvSpPr>
            <p:cNvPr id="4164" name="Google Shape;4164;p109"/>
            <p:cNvSpPr/>
            <p:nvPr/>
          </p:nvSpPr>
          <p:spPr>
            <a:xfrm>
              <a:off x="3296" y="784"/>
              <a:ext cx="335" cy="354"/>
            </a:xfrm>
            <a:custGeom>
              <a:avLst/>
              <a:gdLst/>
              <a:ahLst/>
              <a:cxnLst/>
              <a:rect l="l" t="t" r="r" b="b"/>
              <a:pathLst>
                <a:path w="335" h="354" extrusionOk="0">
                  <a:moveTo>
                    <a:pt x="202" y="0"/>
                  </a:moveTo>
                  <a:lnTo>
                    <a:pt x="335" y="354"/>
                  </a:lnTo>
                  <a:lnTo>
                    <a:pt x="267" y="354"/>
                  </a:lnTo>
                  <a:lnTo>
                    <a:pt x="237" y="266"/>
                  </a:lnTo>
                  <a:lnTo>
                    <a:pt x="96" y="266"/>
                  </a:lnTo>
                  <a:lnTo>
                    <a:pt x="67" y="354"/>
                  </a:lnTo>
                  <a:lnTo>
                    <a:pt x="0" y="354"/>
                  </a:lnTo>
                  <a:lnTo>
                    <a:pt x="133" y="0"/>
                  </a:lnTo>
                  <a:lnTo>
                    <a:pt x="202" y="0"/>
                  </a:lnTo>
                  <a:close/>
                  <a:moveTo>
                    <a:pt x="165" y="66"/>
                  </a:moveTo>
                  <a:lnTo>
                    <a:pt x="112" y="214"/>
                  </a:lnTo>
                  <a:lnTo>
                    <a:pt x="218" y="214"/>
                  </a:lnTo>
                  <a:lnTo>
                    <a:pt x="167" y="66"/>
                  </a:lnTo>
                  <a:lnTo>
                    <a:pt x="165" y="66"/>
                  </a:lnTo>
                  <a:close/>
                </a:path>
              </a:pathLst>
            </a:custGeom>
            <a:solidFill>
              <a:schemeClr val="lt1"/>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65" name="Google Shape;4165;p109"/>
            <p:cNvSpPr/>
            <p:nvPr/>
          </p:nvSpPr>
          <p:spPr>
            <a:xfrm>
              <a:off x="3651" y="883"/>
              <a:ext cx="213" cy="255"/>
            </a:xfrm>
            <a:custGeom>
              <a:avLst/>
              <a:gdLst/>
              <a:ahLst/>
              <a:cxnLst/>
              <a:rect l="l" t="t" r="r" b="b"/>
              <a:pathLst>
                <a:path w="213" h="255" extrusionOk="0">
                  <a:moveTo>
                    <a:pt x="8" y="0"/>
                  </a:moveTo>
                  <a:lnTo>
                    <a:pt x="211" y="0"/>
                  </a:lnTo>
                  <a:lnTo>
                    <a:pt x="211" y="24"/>
                  </a:lnTo>
                  <a:lnTo>
                    <a:pt x="78" y="208"/>
                  </a:lnTo>
                  <a:lnTo>
                    <a:pt x="213" y="208"/>
                  </a:lnTo>
                  <a:lnTo>
                    <a:pt x="213" y="255"/>
                  </a:lnTo>
                  <a:lnTo>
                    <a:pt x="0" y="255"/>
                  </a:lnTo>
                  <a:lnTo>
                    <a:pt x="0" y="229"/>
                  </a:lnTo>
                  <a:lnTo>
                    <a:pt x="131" y="49"/>
                  </a:lnTo>
                  <a:lnTo>
                    <a:pt x="8" y="49"/>
                  </a:lnTo>
                  <a:lnTo>
                    <a:pt x="8" y="0"/>
                  </a:lnTo>
                  <a:close/>
                </a:path>
              </a:pathLst>
            </a:custGeom>
            <a:solidFill>
              <a:schemeClr val="lt1"/>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66" name="Google Shape;4166;p109"/>
            <p:cNvSpPr/>
            <p:nvPr/>
          </p:nvSpPr>
          <p:spPr>
            <a:xfrm>
              <a:off x="3890" y="883"/>
              <a:ext cx="227" cy="260"/>
            </a:xfrm>
            <a:custGeom>
              <a:avLst/>
              <a:gdLst/>
              <a:ahLst/>
              <a:cxnLst/>
              <a:rect l="l" t="t" r="r" b="b"/>
              <a:pathLst>
                <a:path w="111" h="126" extrusionOk="0">
                  <a:moveTo>
                    <a:pt x="111" y="0"/>
                  </a:moveTo>
                  <a:cubicBezTo>
                    <a:pt x="111" y="124"/>
                    <a:pt x="111" y="124"/>
                    <a:pt x="111" y="124"/>
                  </a:cubicBezTo>
                  <a:cubicBezTo>
                    <a:pt x="81" y="124"/>
                    <a:pt x="81" y="124"/>
                    <a:pt x="81" y="124"/>
                  </a:cubicBezTo>
                  <a:cubicBezTo>
                    <a:pt x="81" y="108"/>
                    <a:pt x="81" y="108"/>
                    <a:pt x="81" y="108"/>
                  </a:cubicBezTo>
                  <a:cubicBezTo>
                    <a:pt x="81" y="108"/>
                    <a:pt x="81" y="108"/>
                    <a:pt x="81" y="108"/>
                  </a:cubicBezTo>
                  <a:cubicBezTo>
                    <a:pt x="77" y="114"/>
                    <a:pt x="72" y="118"/>
                    <a:pt x="66" y="121"/>
                  </a:cubicBezTo>
                  <a:cubicBezTo>
                    <a:pt x="59" y="124"/>
                    <a:pt x="52" y="126"/>
                    <a:pt x="44" y="126"/>
                  </a:cubicBezTo>
                  <a:cubicBezTo>
                    <a:pt x="29" y="126"/>
                    <a:pt x="18" y="122"/>
                    <a:pt x="11" y="114"/>
                  </a:cubicBezTo>
                  <a:cubicBezTo>
                    <a:pt x="3" y="106"/>
                    <a:pt x="0" y="93"/>
                    <a:pt x="0" y="76"/>
                  </a:cubicBezTo>
                  <a:cubicBezTo>
                    <a:pt x="0" y="0"/>
                    <a:pt x="0" y="0"/>
                    <a:pt x="0" y="0"/>
                  </a:cubicBezTo>
                  <a:cubicBezTo>
                    <a:pt x="29" y="0"/>
                    <a:pt x="29" y="0"/>
                    <a:pt x="29" y="0"/>
                  </a:cubicBezTo>
                  <a:cubicBezTo>
                    <a:pt x="29" y="72"/>
                    <a:pt x="29" y="72"/>
                    <a:pt x="29" y="72"/>
                  </a:cubicBezTo>
                  <a:cubicBezTo>
                    <a:pt x="29" y="83"/>
                    <a:pt x="31" y="91"/>
                    <a:pt x="35" y="96"/>
                  </a:cubicBezTo>
                  <a:cubicBezTo>
                    <a:pt x="40" y="101"/>
                    <a:pt x="46" y="104"/>
                    <a:pt x="54" y="104"/>
                  </a:cubicBezTo>
                  <a:cubicBezTo>
                    <a:pt x="62" y="104"/>
                    <a:pt x="69" y="101"/>
                    <a:pt x="74" y="95"/>
                  </a:cubicBezTo>
                  <a:cubicBezTo>
                    <a:pt x="79" y="89"/>
                    <a:pt x="81" y="82"/>
                    <a:pt x="81" y="72"/>
                  </a:cubicBezTo>
                  <a:cubicBezTo>
                    <a:pt x="81" y="0"/>
                    <a:pt x="81" y="0"/>
                    <a:pt x="81" y="0"/>
                  </a:cubicBezTo>
                  <a:lnTo>
                    <a:pt x="111" y="0"/>
                  </a:lnTo>
                  <a:close/>
                </a:path>
              </a:pathLst>
            </a:custGeom>
            <a:solidFill>
              <a:schemeClr val="lt1"/>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67" name="Google Shape;4167;p109"/>
            <p:cNvSpPr/>
            <p:nvPr/>
          </p:nvSpPr>
          <p:spPr>
            <a:xfrm>
              <a:off x="4172" y="879"/>
              <a:ext cx="147" cy="259"/>
            </a:xfrm>
            <a:custGeom>
              <a:avLst/>
              <a:gdLst/>
              <a:ahLst/>
              <a:cxnLst/>
              <a:rect l="l" t="t" r="r" b="b"/>
              <a:pathLst>
                <a:path w="72" h="126" extrusionOk="0">
                  <a:moveTo>
                    <a:pt x="61" y="0"/>
                  </a:moveTo>
                  <a:cubicBezTo>
                    <a:pt x="63" y="0"/>
                    <a:pt x="65" y="1"/>
                    <a:pt x="67" y="1"/>
                  </a:cubicBezTo>
                  <a:cubicBezTo>
                    <a:pt x="69" y="1"/>
                    <a:pt x="70" y="2"/>
                    <a:pt x="72" y="2"/>
                  </a:cubicBezTo>
                  <a:cubicBezTo>
                    <a:pt x="72" y="32"/>
                    <a:pt x="72" y="32"/>
                    <a:pt x="72" y="32"/>
                  </a:cubicBezTo>
                  <a:cubicBezTo>
                    <a:pt x="70" y="31"/>
                    <a:pt x="68" y="29"/>
                    <a:pt x="65" y="28"/>
                  </a:cubicBezTo>
                  <a:cubicBezTo>
                    <a:pt x="62" y="27"/>
                    <a:pt x="58" y="27"/>
                    <a:pt x="54" y="27"/>
                  </a:cubicBezTo>
                  <a:cubicBezTo>
                    <a:pt x="47" y="27"/>
                    <a:pt x="41" y="30"/>
                    <a:pt x="36" y="36"/>
                  </a:cubicBezTo>
                  <a:cubicBezTo>
                    <a:pt x="31" y="42"/>
                    <a:pt x="29" y="51"/>
                    <a:pt x="29" y="64"/>
                  </a:cubicBezTo>
                  <a:cubicBezTo>
                    <a:pt x="29" y="126"/>
                    <a:pt x="29" y="126"/>
                    <a:pt x="29" y="126"/>
                  </a:cubicBezTo>
                  <a:cubicBezTo>
                    <a:pt x="0" y="126"/>
                    <a:pt x="0" y="126"/>
                    <a:pt x="0" y="126"/>
                  </a:cubicBezTo>
                  <a:cubicBezTo>
                    <a:pt x="0" y="2"/>
                    <a:pt x="0" y="2"/>
                    <a:pt x="0" y="2"/>
                  </a:cubicBezTo>
                  <a:cubicBezTo>
                    <a:pt x="29" y="2"/>
                    <a:pt x="29" y="2"/>
                    <a:pt x="29" y="2"/>
                  </a:cubicBezTo>
                  <a:cubicBezTo>
                    <a:pt x="29" y="22"/>
                    <a:pt x="29" y="22"/>
                    <a:pt x="29" y="22"/>
                  </a:cubicBezTo>
                  <a:cubicBezTo>
                    <a:pt x="29" y="22"/>
                    <a:pt x="29" y="22"/>
                    <a:pt x="29" y="22"/>
                  </a:cubicBezTo>
                  <a:cubicBezTo>
                    <a:pt x="32" y="15"/>
                    <a:pt x="36" y="10"/>
                    <a:pt x="41" y="6"/>
                  </a:cubicBezTo>
                  <a:cubicBezTo>
                    <a:pt x="47" y="2"/>
                    <a:pt x="53" y="0"/>
                    <a:pt x="61" y="0"/>
                  </a:cubicBezTo>
                  <a:close/>
                </a:path>
              </a:pathLst>
            </a:custGeom>
            <a:solidFill>
              <a:schemeClr val="lt1"/>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68" name="Google Shape;4168;p109"/>
            <p:cNvSpPr/>
            <p:nvPr/>
          </p:nvSpPr>
          <p:spPr>
            <a:xfrm>
              <a:off x="4321" y="879"/>
              <a:ext cx="233" cy="266"/>
            </a:xfrm>
            <a:custGeom>
              <a:avLst/>
              <a:gdLst/>
              <a:ahLst/>
              <a:cxnLst/>
              <a:rect l="l" t="t" r="r" b="b"/>
              <a:pathLst>
                <a:path w="114" h="129" extrusionOk="0">
                  <a:moveTo>
                    <a:pt x="104" y="95"/>
                  </a:moveTo>
                  <a:cubicBezTo>
                    <a:pt x="104" y="119"/>
                    <a:pt x="104" y="119"/>
                    <a:pt x="104" y="119"/>
                  </a:cubicBezTo>
                  <a:cubicBezTo>
                    <a:pt x="99" y="122"/>
                    <a:pt x="92" y="125"/>
                    <a:pt x="85" y="127"/>
                  </a:cubicBezTo>
                  <a:cubicBezTo>
                    <a:pt x="77" y="128"/>
                    <a:pt x="69" y="129"/>
                    <a:pt x="60" y="129"/>
                  </a:cubicBezTo>
                  <a:cubicBezTo>
                    <a:pt x="41" y="129"/>
                    <a:pt x="26" y="124"/>
                    <a:pt x="16" y="113"/>
                  </a:cubicBezTo>
                  <a:cubicBezTo>
                    <a:pt x="5" y="101"/>
                    <a:pt x="0" y="86"/>
                    <a:pt x="0" y="66"/>
                  </a:cubicBezTo>
                  <a:cubicBezTo>
                    <a:pt x="0" y="47"/>
                    <a:pt x="6" y="31"/>
                    <a:pt x="17" y="19"/>
                  </a:cubicBezTo>
                  <a:cubicBezTo>
                    <a:pt x="28" y="6"/>
                    <a:pt x="42" y="0"/>
                    <a:pt x="59" y="0"/>
                  </a:cubicBezTo>
                  <a:cubicBezTo>
                    <a:pt x="76" y="0"/>
                    <a:pt x="90" y="5"/>
                    <a:pt x="99" y="16"/>
                  </a:cubicBezTo>
                  <a:cubicBezTo>
                    <a:pt x="109" y="26"/>
                    <a:pt x="114" y="41"/>
                    <a:pt x="114" y="59"/>
                  </a:cubicBezTo>
                  <a:cubicBezTo>
                    <a:pt x="114" y="73"/>
                    <a:pt x="114" y="73"/>
                    <a:pt x="114" y="73"/>
                  </a:cubicBezTo>
                  <a:cubicBezTo>
                    <a:pt x="29" y="73"/>
                    <a:pt x="29" y="73"/>
                    <a:pt x="29" y="73"/>
                  </a:cubicBezTo>
                  <a:cubicBezTo>
                    <a:pt x="30" y="86"/>
                    <a:pt x="34" y="94"/>
                    <a:pt x="41" y="99"/>
                  </a:cubicBezTo>
                  <a:cubicBezTo>
                    <a:pt x="47" y="104"/>
                    <a:pt x="56" y="107"/>
                    <a:pt x="67" y="107"/>
                  </a:cubicBezTo>
                  <a:cubicBezTo>
                    <a:pt x="74" y="107"/>
                    <a:pt x="80" y="106"/>
                    <a:pt x="87" y="104"/>
                  </a:cubicBezTo>
                  <a:cubicBezTo>
                    <a:pt x="93" y="101"/>
                    <a:pt x="99" y="99"/>
                    <a:pt x="104" y="95"/>
                  </a:cubicBezTo>
                  <a:close/>
                  <a:moveTo>
                    <a:pt x="85" y="52"/>
                  </a:moveTo>
                  <a:cubicBezTo>
                    <a:pt x="85" y="42"/>
                    <a:pt x="83" y="35"/>
                    <a:pt x="78" y="30"/>
                  </a:cubicBezTo>
                  <a:cubicBezTo>
                    <a:pt x="74" y="25"/>
                    <a:pt x="68" y="22"/>
                    <a:pt x="59" y="22"/>
                  </a:cubicBezTo>
                  <a:cubicBezTo>
                    <a:pt x="52" y="22"/>
                    <a:pt x="46" y="25"/>
                    <a:pt x="41" y="30"/>
                  </a:cubicBezTo>
                  <a:cubicBezTo>
                    <a:pt x="35" y="35"/>
                    <a:pt x="31" y="42"/>
                    <a:pt x="30" y="52"/>
                  </a:cubicBezTo>
                  <a:lnTo>
                    <a:pt x="85" y="52"/>
                  </a:lnTo>
                  <a:close/>
                </a:path>
              </a:pathLst>
            </a:custGeom>
            <a:solidFill>
              <a:schemeClr val="lt1"/>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69" name="Google Shape;4169;p109"/>
            <p:cNvSpPr/>
            <p:nvPr/>
          </p:nvSpPr>
          <p:spPr>
            <a:xfrm>
              <a:off x="1192" y="757"/>
              <a:ext cx="1996" cy="388"/>
            </a:xfrm>
            <a:custGeom>
              <a:avLst/>
              <a:gdLst/>
              <a:ahLst/>
              <a:cxnLst/>
              <a:rect l="l" t="t" r="r" b="b"/>
              <a:pathLst>
                <a:path w="977" h="188" extrusionOk="0">
                  <a:moveTo>
                    <a:pt x="187" y="13"/>
                  </a:moveTo>
                  <a:cubicBezTo>
                    <a:pt x="187" y="185"/>
                    <a:pt x="187" y="185"/>
                    <a:pt x="187" y="185"/>
                  </a:cubicBezTo>
                  <a:cubicBezTo>
                    <a:pt x="157" y="185"/>
                    <a:pt x="157" y="185"/>
                    <a:pt x="157" y="185"/>
                  </a:cubicBezTo>
                  <a:cubicBezTo>
                    <a:pt x="157" y="50"/>
                    <a:pt x="157" y="50"/>
                    <a:pt x="157" y="50"/>
                  </a:cubicBezTo>
                  <a:cubicBezTo>
                    <a:pt x="157" y="50"/>
                    <a:pt x="157" y="50"/>
                    <a:pt x="157" y="50"/>
                  </a:cubicBezTo>
                  <a:cubicBezTo>
                    <a:pt x="103" y="185"/>
                    <a:pt x="103" y="185"/>
                    <a:pt x="103" y="185"/>
                  </a:cubicBezTo>
                  <a:cubicBezTo>
                    <a:pt x="83" y="185"/>
                    <a:pt x="83" y="185"/>
                    <a:pt x="83" y="185"/>
                  </a:cubicBezTo>
                  <a:cubicBezTo>
                    <a:pt x="28" y="50"/>
                    <a:pt x="28" y="50"/>
                    <a:pt x="28" y="50"/>
                  </a:cubicBezTo>
                  <a:cubicBezTo>
                    <a:pt x="28" y="50"/>
                    <a:pt x="28" y="50"/>
                    <a:pt x="28" y="50"/>
                  </a:cubicBezTo>
                  <a:cubicBezTo>
                    <a:pt x="28" y="185"/>
                    <a:pt x="28" y="185"/>
                    <a:pt x="28" y="185"/>
                  </a:cubicBezTo>
                  <a:cubicBezTo>
                    <a:pt x="0" y="185"/>
                    <a:pt x="0" y="185"/>
                    <a:pt x="0" y="185"/>
                  </a:cubicBezTo>
                  <a:cubicBezTo>
                    <a:pt x="0" y="13"/>
                    <a:pt x="0" y="13"/>
                    <a:pt x="0" y="13"/>
                  </a:cubicBezTo>
                  <a:cubicBezTo>
                    <a:pt x="43" y="13"/>
                    <a:pt x="43" y="13"/>
                    <a:pt x="43" y="13"/>
                  </a:cubicBezTo>
                  <a:cubicBezTo>
                    <a:pt x="93" y="141"/>
                    <a:pt x="93" y="141"/>
                    <a:pt x="93" y="141"/>
                  </a:cubicBezTo>
                  <a:cubicBezTo>
                    <a:pt x="94" y="141"/>
                    <a:pt x="94" y="141"/>
                    <a:pt x="94" y="141"/>
                  </a:cubicBezTo>
                  <a:cubicBezTo>
                    <a:pt x="146" y="13"/>
                    <a:pt x="146" y="13"/>
                    <a:pt x="146" y="13"/>
                  </a:cubicBezTo>
                  <a:lnTo>
                    <a:pt x="187" y="13"/>
                  </a:lnTo>
                  <a:close/>
                  <a:moveTo>
                    <a:pt x="212" y="26"/>
                  </a:moveTo>
                  <a:cubicBezTo>
                    <a:pt x="212" y="21"/>
                    <a:pt x="214" y="17"/>
                    <a:pt x="218" y="14"/>
                  </a:cubicBezTo>
                  <a:cubicBezTo>
                    <a:pt x="221" y="10"/>
                    <a:pt x="225" y="9"/>
                    <a:pt x="230" y="9"/>
                  </a:cubicBezTo>
                  <a:cubicBezTo>
                    <a:pt x="235" y="9"/>
                    <a:pt x="240" y="10"/>
                    <a:pt x="243" y="14"/>
                  </a:cubicBezTo>
                  <a:cubicBezTo>
                    <a:pt x="246" y="17"/>
                    <a:pt x="248" y="21"/>
                    <a:pt x="248" y="26"/>
                  </a:cubicBezTo>
                  <a:cubicBezTo>
                    <a:pt x="248" y="30"/>
                    <a:pt x="246" y="34"/>
                    <a:pt x="243" y="38"/>
                  </a:cubicBezTo>
                  <a:cubicBezTo>
                    <a:pt x="239" y="41"/>
                    <a:pt x="235" y="42"/>
                    <a:pt x="230" y="42"/>
                  </a:cubicBezTo>
                  <a:cubicBezTo>
                    <a:pt x="225" y="42"/>
                    <a:pt x="221" y="41"/>
                    <a:pt x="218" y="38"/>
                  </a:cubicBezTo>
                  <a:cubicBezTo>
                    <a:pt x="214" y="34"/>
                    <a:pt x="212" y="30"/>
                    <a:pt x="212" y="26"/>
                  </a:cubicBezTo>
                  <a:close/>
                  <a:moveTo>
                    <a:pt x="245" y="61"/>
                  </a:moveTo>
                  <a:cubicBezTo>
                    <a:pt x="245" y="185"/>
                    <a:pt x="245" y="185"/>
                    <a:pt x="245" y="185"/>
                  </a:cubicBezTo>
                  <a:cubicBezTo>
                    <a:pt x="215" y="185"/>
                    <a:pt x="215" y="185"/>
                    <a:pt x="215" y="185"/>
                  </a:cubicBezTo>
                  <a:cubicBezTo>
                    <a:pt x="215" y="61"/>
                    <a:pt x="215" y="61"/>
                    <a:pt x="215" y="61"/>
                  </a:cubicBezTo>
                  <a:lnTo>
                    <a:pt x="245" y="61"/>
                  </a:lnTo>
                  <a:close/>
                  <a:moveTo>
                    <a:pt x="333" y="164"/>
                  </a:moveTo>
                  <a:cubicBezTo>
                    <a:pt x="337" y="164"/>
                    <a:pt x="342" y="163"/>
                    <a:pt x="347" y="161"/>
                  </a:cubicBezTo>
                  <a:cubicBezTo>
                    <a:pt x="353" y="159"/>
                    <a:pt x="357" y="156"/>
                    <a:pt x="362" y="153"/>
                  </a:cubicBezTo>
                  <a:cubicBezTo>
                    <a:pt x="362" y="180"/>
                    <a:pt x="362" y="180"/>
                    <a:pt x="362" y="180"/>
                  </a:cubicBezTo>
                  <a:cubicBezTo>
                    <a:pt x="357" y="183"/>
                    <a:pt x="352" y="185"/>
                    <a:pt x="346" y="186"/>
                  </a:cubicBezTo>
                  <a:cubicBezTo>
                    <a:pt x="340" y="188"/>
                    <a:pt x="334" y="188"/>
                    <a:pt x="327" y="188"/>
                  </a:cubicBezTo>
                  <a:cubicBezTo>
                    <a:pt x="308" y="188"/>
                    <a:pt x="294" y="183"/>
                    <a:pt x="282" y="171"/>
                  </a:cubicBezTo>
                  <a:cubicBezTo>
                    <a:pt x="271" y="160"/>
                    <a:pt x="265" y="145"/>
                    <a:pt x="265" y="127"/>
                  </a:cubicBezTo>
                  <a:cubicBezTo>
                    <a:pt x="265" y="107"/>
                    <a:pt x="271" y="91"/>
                    <a:pt x="282" y="78"/>
                  </a:cubicBezTo>
                  <a:cubicBezTo>
                    <a:pt x="294" y="65"/>
                    <a:pt x="311" y="58"/>
                    <a:pt x="332" y="58"/>
                  </a:cubicBezTo>
                  <a:cubicBezTo>
                    <a:pt x="337" y="58"/>
                    <a:pt x="343" y="59"/>
                    <a:pt x="349" y="60"/>
                  </a:cubicBezTo>
                  <a:cubicBezTo>
                    <a:pt x="354" y="62"/>
                    <a:pt x="359" y="64"/>
                    <a:pt x="362" y="65"/>
                  </a:cubicBezTo>
                  <a:cubicBezTo>
                    <a:pt x="362" y="93"/>
                    <a:pt x="362" y="93"/>
                    <a:pt x="362" y="93"/>
                  </a:cubicBezTo>
                  <a:cubicBezTo>
                    <a:pt x="357" y="90"/>
                    <a:pt x="353" y="87"/>
                    <a:pt x="348" y="86"/>
                  </a:cubicBezTo>
                  <a:cubicBezTo>
                    <a:pt x="343" y="84"/>
                    <a:pt x="339" y="83"/>
                    <a:pt x="334" y="83"/>
                  </a:cubicBezTo>
                  <a:cubicBezTo>
                    <a:pt x="322" y="83"/>
                    <a:pt x="313" y="87"/>
                    <a:pt x="306" y="94"/>
                  </a:cubicBezTo>
                  <a:cubicBezTo>
                    <a:pt x="299" y="102"/>
                    <a:pt x="295" y="112"/>
                    <a:pt x="295" y="124"/>
                  </a:cubicBezTo>
                  <a:cubicBezTo>
                    <a:pt x="295" y="137"/>
                    <a:pt x="299" y="147"/>
                    <a:pt x="305" y="154"/>
                  </a:cubicBezTo>
                  <a:cubicBezTo>
                    <a:pt x="312" y="161"/>
                    <a:pt x="321" y="164"/>
                    <a:pt x="333" y="164"/>
                  </a:cubicBezTo>
                  <a:close/>
                  <a:moveTo>
                    <a:pt x="445" y="59"/>
                  </a:moveTo>
                  <a:cubicBezTo>
                    <a:pt x="447" y="59"/>
                    <a:pt x="449" y="60"/>
                    <a:pt x="451" y="60"/>
                  </a:cubicBezTo>
                  <a:cubicBezTo>
                    <a:pt x="453" y="60"/>
                    <a:pt x="455" y="61"/>
                    <a:pt x="456" y="61"/>
                  </a:cubicBezTo>
                  <a:cubicBezTo>
                    <a:pt x="456" y="91"/>
                    <a:pt x="456" y="91"/>
                    <a:pt x="456" y="91"/>
                  </a:cubicBezTo>
                  <a:cubicBezTo>
                    <a:pt x="454" y="90"/>
                    <a:pt x="452" y="88"/>
                    <a:pt x="449" y="87"/>
                  </a:cubicBezTo>
                  <a:cubicBezTo>
                    <a:pt x="446" y="86"/>
                    <a:pt x="443" y="86"/>
                    <a:pt x="439" y="86"/>
                  </a:cubicBezTo>
                  <a:cubicBezTo>
                    <a:pt x="431" y="86"/>
                    <a:pt x="425" y="89"/>
                    <a:pt x="420" y="95"/>
                  </a:cubicBezTo>
                  <a:cubicBezTo>
                    <a:pt x="415" y="101"/>
                    <a:pt x="413" y="110"/>
                    <a:pt x="413" y="123"/>
                  </a:cubicBezTo>
                  <a:cubicBezTo>
                    <a:pt x="413" y="185"/>
                    <a:pt x="413" y="185"/>
                    <a:pt x="413" y="185"/>
                  </a:cubicBezTo>
                  <a:cubicBezTo>
                    <a:pt x="384" y="185"/>
                    <a:pt x="384" y="185"/>
                    <a:pt x="384" y="185"/>
                  </a:cubicBezTo>
                  <a:cubicBezTo>
                    <a:pt x="384" y="61"/>
                    <a:pt x="384" y="61"/>
                    <a:pt x="384" y="61"/>
                  </a:cubicBezTo>
                  <a:cubicBezTo>
                    <a:pt x="413" y="61"/>
                    <a:pt x="413" y="61"/>
                    <a:pt x="413" y="61"/>
                  </a:cubicBezTo>
                  <a:cubicBezTo>
                    <a:pt x="413" y="81"/>
                    <a:pt x="413" y="81"/>
                    <a:pt x="413" y="81"/>
                  </a:cubicBezTo>
                  <a:cubicBezTo>
                    <a:pt x="413" y="81"/>
                    <a:pt x="413" y="81"/>
                    <a:pt x="413" y="81"/>
                  </a:cubicBezTo>
                  <a:cubicBezTo>
                    <a:pt x="416" y="74"/>
                    <a:pt x="420" y="69"/>
                    <a:pt x="426" y="65"/>
                  </a:cubicBezTo>
                  <a:cubicBezTo>
                    <a:pt x="431" y="61"/>
                    <a:pt x="437" y="59"/>
                    <a:pt x="445" y="59"/>
                  </a:cubicBezTo>
                  <a:close/>
                  <a:moveTo>
                    <a:pt x="457" y="125"/>
                  </a:moveTo>
                  <a:cubicBezTo>
                    <a:pt x="457" y="105"/>
                    <a:pt x="463" y="89"/>
                    <a:pt x="475" y="77"/>
                  </a:cubicBezTo>
                  <a:cubicBezTo>
                    <a:pt x="486" y="65"/>
                    <a:pt x="502" y="59"/>
                    <a:pt x="523" y="59"/>
                  </a:cubicBezTo>
                  <a:cubicBezTo>
                    <a:pt x="542" y="59"/>
                    <a:pt x="558" y="64"/>
                    <a:pt x="568" y="76"/>
                  </a:cubicBezTo>
                  <a:cubicBezTo>
                    <a:pt x="579" y="87"/>
                    <a:pt x="585" y="103"/>
                    <a:pt x="585" y="123"/>
                  </a:cubicBezTo>
                  <a:cubicBezTo>
                    <a:pt x="585" y="143"/>
                    <a:pt x="579" y="159"/>
                    <a:pt x="567" y="171"/>
                  </a:cubicBezTo>
                  <a:cubicBezTo>
                    <a:pt x="556" y="182"/>
                    <a:pt x="540" y="188"/>
                    <a:pt x="520" y="188"/>
                  </a:cubicBezTo>
                  <a:cubicBezTo>
                    <a:pt x="501" y="188"/>
                    <a:pt x="486" y="183"/>
                    <a:pt x="474" y="171"/>
                  </a:cubicBezTo>
                  <a:cubicBezTo>
                    <a:pt x="463" y="160"/>
                    <a:pt x="457" y="145"/>
                    <a:pt x="457" y="125"/>
                  </a:cubicBezTo>
                  <a:close/>
                  <a:moveTo>
                    <a:pt x="488" y="124"/>
                  </a:moveTo>
                  <a:cubicBezTo>
                    <a:pt x="488" y="137"/>
                    <a:pt x="491" y="147"/>
                    <a:pt x="497" y="154"/>
                  </a:cubicBezTo>
                  <a:cubicBezTo>
                    <a:pt x="503" y="161"/>
                    <a:pt x="511" y="164"/>
                    <a:pt x="522" y="164"/>
                  </a:cubicBezTo>
                  <a:cubicBezTo>
                    <a:pt x="532" y="164"/>
                    <a:pt x="541" y="161"/>
                    <a:pt x="546" y="154"/>
                  </a:cubicBezTo>
                  <a:cubicBezTo>
                    <a:pt x="552" y="147"/>
                    <a:pt x="554" y="137"/>
                    <a:pt x="554" y="124"/>
                  </a:cubicBezTo>
                  <a:cubicBezTo>
                    <a:pt x="554" y="110"/>
                    <a:pt x="551" y="100"/>
                    <a:pt x="546" y="93"/>
                  </a:cubicBezTo>
                  <a:cubicBezTo>
                    <a:pt x="540" y="87"/>
                    <a:pt x="532" y="83"/>
                    <a:pt x="522" y="83"/>
                  </a:cubicBezTo>
                  <a:cubicBezTo>
                    <a:pt x="511" y="83"/>
                    <a:pt x="503" y="87"/>
                    <a:pt x="497" y="94"/>
                  </a:cubicBezTo>
                  <a:cubicBezTo>
                    <a:pt x="491" y="101"/>
                    <a:pt x="488" y="111"/>
                    <a:pt x="488" y="124"/>
                  </a:cubicBezTo>
                  <a:close/>
                  <a:moveTo>
                    <a:pt x="628" y="94"/>
                  </a:moveTo>
                  <a:cubicBezTo>
                    <a:pt x="628" y="98"/>
                    <a:pt x="629" y="101"/>
                    <a:pt x="632" y="104"/>
                  </a:cubicBezTo>
                  <a:cubicBezTo>
                    <a:pt x="635" y="106"/>
                    <a:pt x="641" y="109"/>
                    <a:pt x="650" y="113"/>
                  </a:cubicBezTo>
                  <a:cubicBezTo>
                    <a:pt x="661" y="117"/>
                    <a:pt x="669" y="123"/>
                    <a:pt x="674" y="129"/>
                  </a:cubicBezTo>
                  <a:cubicBezTo>
                    <a:pt x="679" y="134"/>
                    <a:pt x="681" y="141"/>
                    <a:pt x="681" y="150"/>
                  </a:cubicBezTo>
                  <a:cubicBezTo>
                    <a:pt x="681" y="161"/>
                    <a:pt x="677" y="171"/>
                    <a:pt x="668" y="178"/>
                  </a:cubicBezTo>
                  <a:cubicBezTo>
                    <a:pt x="659" y="185"/>
                    <a:pt x="647" y="188"/>
                    <a:pt x="631" y="188"/>
                  </a:cubicBezTo>
                  <a:cubicBezTo>
                    <a:pt x="626" y="188"/>
                    <a:pt x="621" y="188"/>
                    <a:pt x="614" y="187"/>
                  </a:cubicBezTo>
                  <a:cubicBezTo>
                    <a:pt x="608" y="185"/>
                    <a:pt x="603" y="184"/>
                    <a:pt x="599" y="182"/>
                  </a:cubicBezTo>
                  <a:cubicBezTo>
                    <a:pt x="599" y="153"/>
                    <a:pt x="599" y="153"/>
                    <a:pt x="599" y="153"/>
                  </a:cubicBezTo>
                  <a:cubicBezTo>
                    <a:pt x="604" y="157"/>
                    <a:pt x="610" y="160"/>
                    <a:pt x="616" y="162"/>
                  </a:cubicBezTo>
                  <a:cubicBezTo>
                    <a:pt x="622" y="164"/>
                    <a:pt x="627" y="165"/>
                    <a:pt x="632" y="165"/>
                  </a:cubicBezTo>
                  <a:cubicBezTo>
                    <a:pt x="639" y="165"/>
                    <a:pt x="644" y="164"/>
                    <a:pt x="647" y="162"/>
                  </a:cubicBezTo>
                  <a:cubicBezTo>
                    <a:pt x="650" y="161"/>
                    <a:pt x="652" y="157"/>
                    <a:pt x="652" y="153"/>
                  </a:cubicBezTo>
                  <a:cubicBezTo>
                    <a:pt x="652" y="149"/>
                    <a:pt x="650" y="146"/>
                    <a:pt x="647" y="143"/>
                  </a:cubicBezTo>
                  <a:cubicBezTo>
                    <a:pt x="643" y="140"/>
                    <a:pt x="637" y="137"/>
                    <a:pt x="628" y="133"/>
                  </a:cubicBezTo>
                  <a:cubicBezTo>
                    <a:pt x="617" y="129"/>
                    <a:pt x="610" y="124"/>
                    <a:pt x="605" y="118"/>
                  </a:cubicBezTo>
                  <a:cubicBezTo>
                    <a:pt x="601" y="113"/>
                    <a:pt x="599" y="105"/>
                    <a:pt x="599" y="97"/>
                  </a:cubicBezTo>
                  <a:cubicBezTo>
                    <a:pt x="599" y="86"/>
                    <a:pt x="603" y="76"/>
                    <a:pt x="612" y="69"/>
                  </a:cubicBezTo>
                  <a:cubicBezTo>
                    <a:pt x="621" y="62"/>
                    <a:pt x="632" y="58"/>
                    <a:pt x="646" y="58"/>
                  </a:cubicBezTo>
                  <a:cubicBezTo>
                    <a:pt x="651" y="58"/>
                    <a:pt x="656" y="59"/>
                    <a:pt x="661" y="60"/>
                  </a:cubicBezTo>
                  <a:cubicBezTo>
                    <a:pt x="666" y="61"/>
                    <a:pt x="671" y="62"/>
                    <a:pt x="674" y="64"/>
                  </a:cubicBezTo>
                  <a:cubicBezTo>
                    <a:pt x="674" y="91"/>
                    <a:pt x="674" y="91"/>
                    <a:pt x="674" y="91"/>
                  </a:cubicBezTo>
                  <a:cubicBezTo>
                    <a:pt x="671" y="89"/>
                    <a:pt x="666" y="86"/>
                    <a:pt x="661" y="85"/>
                  </a:cubicBezTo>
                  <a:cubicBezTo>
                    <a:pt x="656" y="83"/>
                    <a:pt x="651" y="82"/>
                    <a:pt x="646" y="82"/>
                  </a:cubicBezTo>
                  <a:cubicBezTo>
                    <a:pt x="640" y="82"/>
                    <a:pt x="636" y="83"/>
                    <a:pt x="633" y="85"/>
                  </a:cubicBezTo>
                  <a:cubicBezTo>
                    <a:pt x="630" y="87"/>
                    <a:pt x="628" y="90"/>
                    <a:pt x="628" y="94"/>
                  </a:cubicBezTo>
                  <a:close/>
                  <a:moveTo>
                    <a:pt x="694" y="125"/>
                  </a:moveTo>
                  <a:cubicBezTo>
                    <a:pt x="694" y="105"/>
                    <a:pt x="700" y="89"/>
                    <a:pt x="711" y="77"/>
                  </a:cubicBezTo>
                  <a:cubicBezTo>
                    <a:pt x="723" y="65"/>
                    <a:pt x="739" y="59"/>
                    <a:pt x="759" y="59"/>
                  </a:cubicBezTo>
                  <a:cubicBezTo>
                    <a:pt x="779" y="59"/>
                    <a:pt x="794" y="64"/>
                    <a:pt x="805" y="76"/>
                  </a:cubicBezTo>
                  <a:cubicBezTo>
                    <a:pt x="816" y="87"/>
                    <a:pt x="821" y="103"/>
                    <a:pt x="821" y="123"/>
                  </a:cubicBezTo>
                  <a:cubicBezTo>
                    <a:pt x="821" y="143"/>
                    <a:pt x="815" y="159"/>
                    <a:pt x="804" y="171"/>
                  </a:cubicBezTo>
                  <a:cubicBezTo>
                    <a:pt x="792" y="182"/>
                    <a:pt x="776" y="188"/>
                    <a:pt x="756" y="188"/>
                  </a:cubicBezTo>
                  <a:cubicBezTo>
                    <a:pt x="737" y="188"/>
                    <a:pt x="722" y="183"/>
                    <a:pt x="711" y="171"/>
                  </a:cubicBezTo>
                  <a:cubicBezTo>
                    <a:pt x="699" y="160"/>
                    <a:pt x="694" y="145"/>
                    <a:pt x="694" y="125"/>
                  </a:cubicBezTo>
                  <a:close/>
                  <a:moveTo>
                    <a:pt x="724" y="124"/>
                  </a:moveTo>
                  <a:cubicBezTo>
                    <a:pt x="724" y="137"/>
                    <a:pt x="727" y="147"/>
                    <a:pt x="733" y="154"/>
                  </a:cubicBezTo>
                  <a:cubicBezTo>
                    <a:pt x="739" y="161"/>
                    <a:pt x="747" y="164"/>
                    <a:pt x="758" y="164"/>
                  </a:cubicBezTo>
                  <a:cubicBezTo>
                    <a:pt x="769" y="164"/>
                    <a:pt x="777" y="161"/>
                    <a:pt x="782" y="154"/>
                  </a:cubicBezTo>
                  <a:cubicBezTo>
                    <a:pt x="788" y="147"/>
                    <a:pt x="791" y="137"/>
                    <a:pt x="791" y="124"/>
                  </a:cubicBezTo>
                  <a:cubicBezTo>
                    <a:pt x="791" y="110"/>
                    <a:pt x="788" y="100"/>
                    <a:pt x="782" y="93"/>
                  </a:cubicBezTo>
                  <a:cubicBezTo>
                    <a:pt x="776" y="87"/>
                    <a:pt x="768" y="83"/>
                    <a:pt x="758" y="83"/>
                  </a:cubicBezTo>
                  <a:cubicBezTo>
                    <a:pt x="747" y="83"/>
                    <a:pt x="739" y="87"/>
                    <a:pt x="733" y="94"/>
                  </a:cubicBezTo>
                  <a:cubicBezTo>
                    <a:pt x="727" y="101"/>
                    <a:pt x="724" y="111"/>
                    <a:pt x="724" y="124"/>
                  </a:cubicBezTo>
                  <a:close/>
                  <a:moveTo>
                    <a:pt x="918" y="85"/>
                  </a:moveTo>
                  <a:cubicBezTo>
                    <a:pt x="874" y="85"/>
                    <a:pt x="874" y="85"/>
                    <a:pt x="874" y="85"/>
                  </a:cubicBezTo>
                  <a:cubicBezTo>
                    <a:pt x="874" y="185"/>
                    <a:pt x="874" y="185"/>
                    <a:pt x="874" y="185"/>
                  </a:cubicBezTo>
                  <a:cubicBezTo>
                    <a:pt x="845" y="185"/>
                    <a:pt x="845" y="185"/>
                    <a:pt x="845" y="185"/>
                  </a:cubicBezTo>
                  <a:cubicBezTo>
                    <a:pt x="845" y="85"/>
                    <a:pt x="845" y="85"/>
                    <a:pt x="845" y="85"/>
                  </a:cubicBezTo>
                  <a:cubicBezTo>
                    <a:pt x="824" y="85"/>
                    <a:pt x="824" y="85"/>
                    <a:pt x="824" y="85"/>
                  </a:cubicBezTo>
                  <a:cubicBezTo>
                    <a:pt x="824" y="61"/>
                    <a:pt x="824" y="61"/>
                    <a:pt x="824" y="61"/>
                  </a:cubicBezTo>
                  <a:cubicBezTo>
                    <a:pt x="845" y="61"/>
                    <a:pt x="845" y="61"/>
                    <a:pt x="845" y="61"/>
                  </a:cubicBezTo>
                  <a:cubicBezTo>
                    <a:pt x="845" y="44"/>
                    <a:pt x="845" y="44"/>
                    <a:pt x="845" y="44"/>
                  </a:cubicBezTo>
                  <a:cubicBezTo>
                    <a:pt x="845" y="31"/>
                    <a:pt x="849" y="21"/>
                    <a:pt x="858" y="12"/>
                  </a:cubicBezTo>
                  <a:cubicBezTo>
                    <a:pt x="866" y="4"/>
                    <a:pt x="877" y="0"/>
                    <a:pt x="890" y="0"/>
                  </a:cubicBezTo>
                  <a:cubicBezTo>
                    <a:pt x="894" y="0"/>
                    <a:pt x="897" y="0"/>
                    <a:pt x="900" y="0"/>
                  </a:cubicBezTo>
                  <a:cubicBezTo>
                    <a:pt x="902" y="1"/>
                    <a:pt x="905" y="1"/>
                    <a:pt x="907" y="2"/>
                  </a:cubicBezTo>
                  <a:cubicBezTo>
                    <a:pt x="907" y="27"/>
                    <a:pt x="907" y="27"/>
                    <a:pt x="907" y="27"/>
                  </a:cubicBezTo>
                  <a:cubicBezTo>
                    <a:pt x="906" y="27"/>
                    <a:pt x="904" y="26"/>
                    <a:pt x="902" y="25"/>
                  </a:cubicBezTo>
                  <a:cubicBezTo>
                    <a:pt x="899" y="24"/>
                    <a:pt x="897" y="24"/>
                    <a:pt x="893" y="24"/>
                  </a:cubicBezTo>
                  <a:cubicBezTo>
                    <a:pt x="887" y="24"/>
                    <a:pt x="883" y="26"/>
                    <a:pt x="879" y="30"/>
                  </a:cubicBezTo>
                  <a:cubicBezTo>
                    <a:pt x="876" y="33"/>
                    <a:pt x="874" y="39"/>
                    <a:pt x="874" y="47"/>
                  </a:cubicBezTo>
                  <a:cubicBezTo>
                    <a:pt x="874" y="61"/>
                    <a:pt x="874" y="61"/>
                    <a:pt x="874" y="61"/>
                  </a:cubicBezTo>
                  <a:cubicBezTo>
                    <a:pt x="918" y="61"/>
                    <a:pt x="918" y="61"/>
                    <a:pt x="918" y="61"/>
                  </a:cubicBezTo>
                  <a:cubicBezTo>
                    <a:pt x="918" y="34"/>
                    <a:pt x="918" y="34"/>
                    <a:pt x="918" y="34"/>
                  </a:cubicBezTo>
                  <a:cubicBezTo>
                    <a:pt x="947" y="25"/>
                    <a:pt x="947" y="25"/>
                    <a:pt x="947" y="25"/>
                  </a:cubicBezTo>
                  <a:cubicBezTo>
                    <a:pt x="947" y="61"/>
                    <a:pt x="947" y="61"/>
                    <a:pt x="947" y="61"/>
                  </a:cubicBezTo>
                  <a:cubicBezTo>
                    <a:pt x="977" y="61"/>
                    <a:pt x="977" y="61"/>
                    <a:pt x="977" y="61"/>
                  </a:cubicBezTo>
                  <a:cubicBezTo>
                    <a:pt x="977" y="85"/>
                    <a:pt x="977" y="85"/>
                    <a:pt x="977" y="85"/>
                  </a:cubicBezTo>
                  <a:cubicBezTo>
                    <a:pt x="947" y="85"/>
                    <a:pt x="947" y="85"/>
                    <a:pt x="947" y="85"/>
                  </a:cubicBezTo>
                  <a:cubicBezTo>
                    <a:pt x="947" y="143"/>
                    <a:pt x="947" y="143"/>
                    <a:pt x="947" y="143"/>
                  </a:cubicBezTo>
                  <a:cubicBezTo>
                    <a:pt x="947" y="151"/>
                    <a:pt x="948" y="156"/>
                    <a:pt x="951" y="159"/>
                  </a:cubicBezTo>
                  <a:cubicBezTo>
                    <a:pt x="954" y="163"/>
                    <a:pt x="958" y="164"/>
                    <a:pt x="964" y="164"/>
                  </a:cubicBezTo>
                  <a:cubicBezTo>
                    <a:pt x="966" y="164"/>
                    <a:pt x="968" y="164"/>
                    <a:pt x="970" y="163"/>
                  </a:cubicBezTo>
                  <a:cubicBezTo>
                    <a:pt x="973" y="162"/>
                    <a:pt x="975" y="161"/>
                    <a:pt x="977" y="160"/>
                  </a:cubicBezTo>
                  <a:cubicBezTo>
                    <a:pt x="977" y="184"/>
                    <a:pt x="977" y="184"/>
                    <a:pt x="977" y="184"/>
                  </a:cubicBezTo>
                  <a:cubicBezTo>
                    <a:pt x="975" y="185"/>
                    <a:pt x="972" y="186"/>
                    <a:pt x="967" y="187"/>
                  </a:cubicBezTo>
                  <a:cubicBezTo>
                    <a:pt x="963" y="188"/>
                    <a:pt x="959" y="188"/>
                    <a:pt x="955" y="188"/>
                  </a:cubicBezTo>
                  <a:cubicBezTo>
                    <a:pt x="942" y="188"/>
                    <a:pt x="933" y="185"/>
                    <a:pt x="927" y="179"/>
                  </a:cubicBezTo>
                  <a:cubicBezTo>
                    <a:pt x="921" y="172"/>
                    <a:pt x="918" y="162"/>
                    <a:pt x="918" y="149"/>
                  </a:cubicBezTo>
                  <a:lnTo>
                    <a:pt x="918" y="85"/>
                  </a:lnTo>
                  <a:close/>
                </a:path>
              </a:pathLst>
            </a:custGeom>
            <a:solidFill>
              <a:schemeClr val="lt1"/>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70" name="Google Shape;4170;p109"/>
            <p:cNvSpPr/>
            <p:nvPr/>
          </p:nvSpPr>
          <p:spPr>
            <a:xfrm>
              <a:off x="428" y="664"/>
              <a:ext cx="300" cy="300"/>
            </a:xfrm>
            <a:prstGeom prst="rect">
              <a:avLst/>
            </a:prstGeom>
            <a:solidFill>
              <a:srgbClr val="F25022"/>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71" name="Google Shape;4171;p109"/>
            <p:cNvSpPr/>
            <p:nvPr/>
          </p:nvSpPr>
          <p:spPr>
            <a:xfrm>
              <a:off x="736" y="664"/>
              <a:ext cx="300" cy="300"/>
            </a:xfrm>
            <a:prstGeom prst="rect">
              <a:avLst/>
            </a:prstGeom>
            <a:solidFill>
              <a:srgbClr val="7FBA00"/>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72" name="Google Shape;4172;p109"/>
            <p:cNvSpPr/>
            <p:nvPr/>
          </p:nvSpPr>
          <p:spPr>
            <a:xfrm>
              <a:off x="428" y="975"/>
              <a:ext cx="300" cy="300"/>
            </a:xfrm>
            <a:prstGeom prst="rect">
              <a:avLst/>
            </a:prstGeom>
            <a:solidFill>
              <a:srgbClr val="00A4EF"/>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73" name="Google Shape;4173;p109"/>
            <p:cNvSpPr/>
            <p:nvPr/>
          </p:nvSpPr>
          <p:spPr>
            <a:xfrm>
              <a:off x="736" y="975"/>
              <a:ext cx="300" cy="300"/>
            </a:xfrm>
            <a:prstGeom prst="rect">
              <a:avLst/>
            </a:prstGeom>
            <a:solidFill>
              <a:srgbClr val="FFB900"/>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74" name="Google Shape;4174;p109"/>
            <p:cNvSpPr/>
            <p:nvPr/>
          </p:nvSpPr>
          <p:spPr>
            <a:xfrm>
              <a:off x="428" y="664"/>
              <a:ext cx="300" cy="300"/>
            </a:xfrm>
            <a:prstGeom prst="rect">
              <a:avLst/>
            </a:prstGeom>
            <a:solidFill>
              <a:srgbClr val="F25022"/>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75" name="Google Shape;4175;p109"/>
            <p:cNvSpPr/>
            <p:nvPr/>
          </p:nvSpPr>
          <p:spPr>
            <a:xfrm>
              <a:off x="736" y="664"/>
              <a:ext cx="300" cy="300"/>
            </a:xfrm>
            <a:prstGeom prst="rect">
              <a:avLst/>
            </a:prstGeom>
            <a:solidFill>
              <a:srgbClr val="7FBA00"/>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76" name="Google Shape;4176;p109"/>
            <p:cNvSpPr/>
            <p:nvPr/>
          </p:nvSpPr>
          <p:spPr>
            <a:xfrm>
              <a:off x="428" y="975"/>
              <a:ext cx="300" cy="300"/>
            </a:xfrm>
            <a:prstGeom prst="rect">
              <a:avLst/>
            </a:prstGeom>
            <a:solidFill>
              <a:srgbClr val="00A4EF"/>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77" name="Google Shape;4177;p109"/>
            <p:cNvSpPr/>
            <p:nvPr/>
          </p:nvSpPr>
          <p:spPr>
            <a:xfrm>
              <a:off x="736" y="975"/>
              <a:ext cx="300" cy="300"/>
            </a:xfrm>
            <a:prstGeom prst="rect">
              <a:avLst/>
            </a:prstGeom>
            <a:solidFill>
              <a:srgbClr val="FFB900"/>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Tree>
  </p:cSld>
  <p:clrMapOvr>
    <a:masterClrMapping/>
  </p:clrMapOvr>
  <p:transition>
    <p:fade/>
  </p:transition>
  <p:extLst>
    <p:ext uri="{DCECCB84-F9BA-43D5-87BE-67443E8EF086}">
      <p15:sldGuideLst xmlns:p15="http://schemas.microsoft.com/office/powerpoint/2012/main">
        <p15:guide id="1" orient="horz" pos="2185">
          <p15:clr>
            <a:srgbClr val="5ACBF0"/>
          </p15:clr>
        </p15:guide>
        <p15:guide id="2" orient="horz" pos="2447">
          <p15:clr>
            <a:srgbClr val="5ACBF0"/>
          </p15:clr>
        </p15:guide>
        <p15:guide id="3" pos="6011">
          <p15:clr>
            <a:srgbClr val="5ACBF0"/>
          </p15:clr>
        </p15:guide>
        <p15:guide id="4" orient="horz" pos="211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dk1"/>
        </a:solidFill>
        <a:effectLst/>
      </p:bgPr>
    </p:bg>
    <p:spTree>
      <p:nvGrpSpPr>
        <p:cNvPr id="1" name="Shape 4178"/>
        <p:cNvGrpSpPr/>
        <p:nvPr/>
      </p:nvGrpSpPr>
      <p:grpSpPr>
        <a:xfrm>
          <a:off x="0" y="0"/>
          <a:ext cx="0" cy="0"/>
          <a:chOff x="0" y="0"/>
          <a:chExt cx="0" cy="0"/>
        </a:xfrm>
      </p:grpSpPr>
      <p:pic>
        <p:nvPicPr>
          <p:cNvPr id="4179" name="Google Shape;4179;p110"/>
          <p:cNvPicPr preferRelativeResize="0"/>
          <p:nvPr/>
        </p:nvPicPr>
        <p:blipFill rotWithShape="1">
          <a:blip r:embed="rId2">
            <a:alphaModFix/>
          </a:blip>
          <a:srcRect l="1097" t="2840" b="12614"/>
          <a:stretch/>
        </p:blipFill>
        <p:spPr>
          <a:xfrm>
            <a:off x="0" y="1"/>
            <a:ext cx="12058183" cy="6857029"/>
          </a:xfrm>
          <a:prstGeom prst="rect">
            <a:avLst/>
          </a:prstGeom>
          <a:noFill/>
          <a:ln>
            <a:noFill/>
          </a:ln>
        </p:spPr>
      </p:pic>
      <p:sp>
        <p:nvSpPr>
          <p:cNvPr id="4180" name="Google Shape;4180;p110"/>
          <p:cNvSpPr/>
          <p:nvPr/>
        </p:nvSpPr>
        <p:spPr>
          <a:xfrm>
            <a:off x="-1012371" y="1"/>
            <a:ext cx="15185700" cy="6858000"/>
          </a:xfrm>
          <a:prstGeom prst="rect">
            <a:avLst/>
          </a:prstGeom>
          <a:gradFill>
            <a:gsLst>
              <a:gs pos="0">
                <a:schemeClr val="dk1"/>
              </a:gs>
              <a:gs pos="100000">
                <a:srgbClr val="000000">
                  <a:alpha val="0"/>
                </a:srgbClr>
              </a:gs>
            </a:gsLst>
            <a:lin ang="0" scaled="0"/>
          </a:gradFill>
          <a:ln>
            <a:noFill/>
          </a:ln>
        </p:spPr>
        <p:txBody>
          <a:bodyPr spcFirstLastPara="1" wrap="square" lIns="182850" tIns="146275" rIns="182850" bIns="146275" anchor="t" anchorCtr="0">
            <a:noAutofit/>
          </a:bodyPr>
          <a:lstStyle/>
          <a:p>
            <a:pPr marL="0" marR="0" lvl="0" indent="0" algn="ctr" rtl="0">
              <a:spcBef>
                <a:spcPts val="0"/>
              </a:spcBef>
              <a:spcAft>
                <a:spcPts val="0"/>
              </a:spcAft>
              <a:buNone/>
            </a:pPr>
            <a:endParaRPr sz="2000">
              <a:solidFill>
                <a:schemeClr val="dk1"/>
              </a:solidFill>
              <a:latin typeface="Quattrocento Sans"/>
              <a:ea typeface="Quattrocento Sans"/>
              <a:cs typeface="Quattrocento Sans"/>
              <a:sym typeface="Quattrocento Sans"/>
            </a:endParaRPr>
          </a:p>
        </p:txBody>
      </p:sp>
      <p:grpSp>
        <p:nvGrpSpPr>
          <p:cNvPr id="4181" name="Google Shape;4181;p110"/>
          <p:cNvGrpSpPr/>
          <p:nvPr/>
        </p:nvGrpSpPr>
        <p:grpSpPr>
          <a:xfrm>
            <a:off x="584199" y="585789"/>
            <a:ext cx="2032492" cy="292700"/>
            <a:chOff x="584200" y="585788"/>
            <a:chExt cx="2032492" cy="292700"/>
          </a:xfrm>
        </p:grpSpPr>
        <p:sp>
          <p:nvSpPr>
            <p:cNvPr id="4182" name="Google Shape;4182;p110"/>
            <p:cNvSpPr/>
            <p:nvPr/>
          </p:nvSpPr>
          <p:spPr>
            <a:xfrm>
              <a:off x="584200" y="585788"/>
              <a:ext cx="138000" cy="139500"/>
            </a:xfrm>
            <a:prstGeom prst="rect">
              <a:avLst/>
            </a:prstGeom>
            <a:solidFill>
              <a:srgbClr val="F25022"/>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83" name="Google Shape;4183;p110"/>
            <p:cNvSpPr/>
            <p:nvPr/>
          </p:nvSpPr>
          <p:spPr>
            <a:xfrm>
              <a:off x="735923" y="585788"/>
              <a:ext cx="138000" cy="139500"/>
            </a:xfrm>
            <a:prstGeom prst="rect">
              <a:avLst/>
            </a:prstGeom>
            <a:solidFill>
              <a:srgbClr val="7FBA00"/>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84" name="Google Shape;4184;p110"/>
            <p:cNvSpPr/>
            <p:nvPr/>
          </p:nvSpPr>
          <p:spPr>
            <a:xfrm>
              <a:off x="584200" y="738988"/>
              <a:ext cx="138000" cy="139500"/>
            </a:xfrm>
            <a:prstGeom prst="rect">
              <a:avLst/>
            </a:prstGeom>
            <a:solidFill>
              <a:srgbClr val="00A4EF"/>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85" name="Google Shape;4185;p110"/>
            <p:cNvSpPr/>
            <p:nvPr/>
          </p:nvSpPr>
          <p:spPr>
            <a:xfrm>
              <a:off x="735923" y="738988"/>
              <a:ext cx="138000" cy="139500"/>
            </a:xfrm>
            <a:prstGeom prst="rect">
              <a:avLst/>
            </a:prstGeom>
            <a:solidFill>
              <a:srgbClr val="FFB900"/>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4186" name="Google Shape;4186;p110"/>
            <p:cNvGrpSpPr/>
            <p:nvPr/>
          </p:nvGrpSpPr>
          <p:grpSpPr>
            <a:xfrm>
              <a:off x="584200" y="585788"/>
              <a:ext cx="2032492" cy="292700"/>
              <a:chOff x="584200" y="585788"/>
              <a:chExt cx="2032492" cy="292700"/>
            </a:xfrm>
          </p:grpSpPr>
          <p:sp>
            <p:nvSpPr>
              <p:cNvPr id="4187" name="Google Shape;4187;p110"/>
              <p:cNvSpPr/>
              <p:nvPr/>
            </p:nvSpPr>
            <p:spPr>
              <a:xfrm>
                <a:off x="1996994" y="644901"/>
                <a:ext cx="165023" cy="174383"/>
              </a:xfrm>
              <a:custGeom>
                <a:avLst/>
                <a:gdLst/>
                <a:ahLst/>
                <a:cxnLst/>
                <a:rect l="l" t="t" r="r" b="b"/>
                <a:pathLst>
                  <a:path w="335" h="354" extrusionOk="0">
                    <a:moveTo>
                      <a:pt x="202" y="0"/>
                    </a:moveTo>
                    <a:lnTo>
                      <a:pt x="335" y="354"/>
                    </a:lnTo>
                    <a:lnTo>
                      <a:pt x="267" y="354"/>
                    </a:lnTo>
                    <a:lnTo>
                      <a:pt x="237" y="266"/>
                    </a:lnTo>
                    <a:lnTo>
                      <a:pt x="96" y="266"/>
                    </a:lnTo>
                    <a:lnTo>
                      <a:pt x="67" y="354"/>
                    </a:lnTo>
                    <a:lnTo>
                      <a:pt x="0" y="354"/>
                    </a:lnTo>
                    <a:lnTo>
                      <a:pt x="133" y="0"/>
                    </a:lnTo>
                    <a:lnTo>
                      <a:pt x="202" y="0"/>
                    </a:lnTo>
                    <a:close/>
                    <a:moveTo>
                      <a:pt x="165" y="66"/>
                    </a:moveTo>
                    <a:lnTo>
                      <a:pt x="112" y="214"/>
                    </a:lnTo>
                    <a:lnTo>
                      <a:pt x="218" y="214"/>
                    </a:lnTo>
                    <a:lnTo>
                      <a:pt x="167" y="66"/>
                    </a:lnTo>
                    <a:lnTo>
                      <a:pt x="165" y="66"/>
                    </a:lnTo>
                    <a:close/>
                  </a:path>
                </a:pathLst>
              </a:custGeom>
              <a:solidFill>
                <a:schemeClr val="lt1"/>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88" name="Google Shape;4188;p110"/>
              <p:cNvSpPr/>
              <p:nvPr/>
            </p:nvSpPr>
            <p:spPr>
              <a:xfrm>
                <a:off x="2171869" y="693669"/>
                <a:ext cx="104925" cy="125615"/>
              </a:xfrm>
              <a:custGeom>
                <a:avLst/>
                <a:gdLst/>
                <a:ahLst/>
                <a:cxnLst/>
                <a:rect l="l" t="t" r="r" b="b"/>
                <a:pathLst>
                  <a:path w="213" h="255" extrusionOk="0">
                    <a:moveTo>
                      <a:pt x="8" y="0"/>
                    </a:moveTo>
                    <a:lnTo>
                      <a:pt x="211" y="0"/>
                    </a:lnTo>
                    <a:lnTo>
                      <a:pt x="211" y="24"/>
                    </a:lnTo>
                    <a:lnTo>
                      <a:pt x="78" y="208"/>
                    </a:lnTo>
                    <a:lnTo>
                      <a:pt x="213" y="208"/>
                    </a:lnTo>
                    <a:lnTo>
                      <a:pt x="213" y="255"/>
                    </a:lnTo>
                    <a:lnTo>
                      <a:pt x="0" y="255"/>
                    </a:lnTo>
                    <a:lnTo>
                      <a:pt x="0" y="229"/>
                    </a:lnTo>
                    <a:lnTo>
                      <a:pt x="131" y="49"/>
                    </a:lnTo>
                    <a:lnTo>
                      <a:pt x="8" y="49"/>
                    </a:lnTo>
                    <a:lnTo>
                      <a:pt x="8" y="0"/>
                    </a:lnTo>
                    <a:close/>
                  </a:path>
                </a:pathLst>
              </a:custGeom>
              <a:solidFill>
                <a:schemeClr val="lt1"/>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89" name="Google Shape;4189;p110"/>
              <p:cNvSpPr/>
              <p:nvPr/>
            </p:nvSpPr>
            <p:spPr>
              <a:xfrm>
                <a:off x="2289602" y="693669"/>
                <a:ext cx="111822" cy="128078"/>
              </a:xfrm>
              <a:custGeom>
                <a:avLst/>
                <a:gdLst/>
                <a:ahLst/>
                <a:cxnLst/>
                <a:rect l="l" t="t" r="r" b="b"/>
                <a:pathLst>
                  <a:path w="111" h="126" extrusionOk="0">
                    <a:moveTo>
                      <a:pt x="111" y="0"/>
                    </a:moveTo>
                    <a:cubicBezTo>
                      <a:pt x="111" y="124"/>
                      <a:pt x="111" y="124"/>
                      <a:pt x="111" y="124"/>
                    </a:cubicBezTo>
                    <a:cubicBezTo>
                      <a:pt x="81" y="124"/>
                      <a:pt x="81" y="124"/>
                      <a:pt x="81" y="124"/>
                    </a:cubicBezTo>
                    <a:cubicBezTo>
                      <a:pt x="81" y="108"/>
                      <a:pt x="81" y="108"/>
                      <a:pt x="81" y="108"/>
                    </a:cubicBezTo>
                    <a:cubicBezTo>
                      <a:pt x="81" y="108"/>
                      <a:pt x="81" y="108"/>
                      <a:pt x="81" y="108"/>
                    </a:cubicBezTo>
                    <a:cubicBezTo>
                      <a:pt x="77" y="114"/>
                      <a:pt x="72" y="118"/>
                      <a:pt x="66" y="121"/>
                    </a:cubicBezTo>
                    <a:cubicBezTo>
                      <a:pt x="59" y="124"/>
                      <a:pt x="52" y="126"/>
                      <a:pt x="44" y="126"/>
                    </a:cubicBezTo>
                    <a:cubicBezTo>
                      <a:pt x="29" y="126"/>
                      <a:pt x="18" y="122"/>
                      <a:pt x="11" y="114"/>
                    </a:cubicBezTo>
                    <a:cubicBezTo>
                      <a:pt x="3" y="106"/>
                      <a:pt x="0" y="93"/>
                      <a:pt x="0" y="76"/>
                    </a:cubicBezTo>
                    <a:cubicBezTo>
                      <a:pt x="0" y="0"/>
                      <a:pt x="0" y="0"/>
                      <a:pt x="0" y="0"/>
                    </a:cubicBezTo>
                    <a:cubicBezTo>
                      <a:pt x="29" y="0"/>
                      <a:pt x="29" y="0"/>
                      <a:pt x="29" y="0"/>
                    </a:cubicBezTo>
                    <a:cubicBezTo>
                      <a:pt x="29" y="72"/>
                      <a:pt x="29" y="72"/>
                      <a:pt x="29" y="72"/>
                    </a:cubicBezTo>
                    <a:cubicBezTo>
                      <a:pt x="29" y="83"/>
                      <a:pt x="31" y="91"/>
                      <a:pt x="35" y="96"/>
                    </a:cubicBezTo>
                    <a:cubicBezTo>
                      <a:pt x="40" y="101"/>
                      <a:pt x="46" y="104"/>
                      <a:pt x="54" y="104"/>
                    </a:cubicBezTo>
                    <a:cubicBezTo>
                      <a:pt x="62" y="104"/>
                      <a:pt x="69" y="101"/>
                      <a:pt x="74" y="95"/>
                    </a:cubicBezTo>
                    <a:cubicBezTo>
                      <a:pt x="79" y="89"/>
                      <a:pt x="81" y="82"/>
                      <a:pt x="81" y="72"/>
                    </a:cubicBezTo>
                    <a:cubicBezTo>
                      <a:pt x="81" y="0"/>
                      <a:pt x="81" y="0"/>
                      <a:pt x="81" y="0"/>
                    </a:cubicBezTo>
                    <a:lnTo>
                      <a:pt x="111" y="0"/>
                    </a:lnTo>
                    <a:close/>
                  </a:path>
                </a:pathLst>
              </a:custGeom>
              <a:solidFill>
                <a:schemeClr val="lt1"/>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90" name="Google Shape;4190;p110"/>
              <p:cNvSpPr/>
              <p:nvPr/>
            </p:nvSpPr>
            <p:spPr>
              <a:xfrm>
                <a:off x="2428517" y="691698"/>
                <a:ext cx="72413" cy="127585"/>
              </a:xfrm>
              <a:custGeom>
                <a:avLst/>
                <a:gdLst/>
                <a:ahLst/>
                <a:cxnLst/>
                <a:rect l="l" t="t" r="r" b="b"/>
                <a:pathLst>
                  <a:path w="72" h="126" extrusionOk="0">
                    <a:moveTo>
                      <a:pt x="61" y="0"/>
                    </a:moveTo>
                    <a:cubicBezTo>
                      <a:pt x="63" y="0"/>
                      <a:pt x="65" y="1"/>
                      <a:pt x="67" y="1"/>
                    </a:cubicBezTo>
                    <a:cubicBezTo>
                      <a:pt x="69" y="1"/>
                      <a:pt x="70" y="2"/>
                      <a:pt x="72" y="2"/>
                    </a:cubicBezTo>
                    <a:cubicBezTo>
                      <a:pt x="72" y="32"/>
                      <a:pt x="72" y="32"/>
                      <a:pt x="72" y="32"/>
                    </a:cubicBezTo>
                    <a:cubicBezTo>
                      <a:pt x="70" y="31"/>
                      <a:pt x="68" y="29"/>
                      <a:pt x="65" y="28"/>
                    </a:cubicBezTo>
                    <a:cubicBezTo>
                      <a:pt x="62" y="27"/>
                      <a:pt x="58" y="27"/>
                      <a:pt x="54" y="27"/>
                    </a:cubicBezTo>
                    <a:cubicBezTo>
                      <a:pt x="47" y="27"/>
                      <a:pt x="41" y="30"/>
                      <a:pt x="36" y="36"/>
                    </a:cubicBezTo>
                    <a:cubicBezTo>
                      <a:pt x="31" y="42"/>
                      <a:pt x="29" y="51"/>
                      <a:pt x="29" y="64"/>
                    </a:cubicBezTo>
                    <a:cubicBezTo>
                      <a:pt x="29" y="126"/>
                      <a:pt x="29" y="126"/>
                      <a:pt x="29" y="126"/>
                    </a:cubicBezTo>
                    <a:cubicBezTo>
                      <a:pt x="0" y="126"/>
                      <a:pt x="0" y="126"/>
                      <a:pt x="0" y="126"/>
                    </a:cubicBezTo>
                    <a:cubicBezTo>
                      <a:pt x="0" y="2"/>
                      <a:pt x="0" y="2"/>
                      <a:pt x="0" y="2"/>
                    </a:cubicBezTo>
                    <a:cubicBezTo>
                      <a:pt x="29" y="2"/>
                      <a:pt x="29" y="2"/>
                      <a:pt x="29" y="2"/>
                    </a:cubicBezTo>
                    <a:cubicBezTo>
                      <a:pt x="29" y="22"/>
                      <a:pt x="29" y="22"/>
                      <a:pt x="29" y="22"/>
                    </a:cubicBezTo>
                    <a:cubicBezTo>
                      <a:pt x="29" y="22"/>
                      <a:pt x="29" y="22"/>
                      <a:pt x="29" y="22"/>
                    </a:cubicBezTo>
                    <a:cubicBezTo>
                      <a:pt x="32" y="15"/>
                      <a:pt x="36" y="10"/>
                      <a:pt x="41" y="6"/>
                    </a:cubicBezTo>
                    <a:cubicBezTo>
                      <a:pt x="47" y="2"/>
                      <a:pt x="53" y="0"/>
                      <a:pt x="61" y="0"/>
                    </a:cubicBezTo>
                    <a:close/>
                  </a:path>
                </a:pathLst>
              </a:custGeom>
              <a:solidFill>
                <a:schemeClr val="lt1"/>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91" name="Google Shape;4191;p110"/>
              <p:cNvSpPr/>
              <p:nvPr/>
            </p:nvSpPr>
            <p:spPr>
              <a:xfrm>
                <a:off x="2501915" y="691698"/>
                <a:ext cx="114777" cy="131033"/>
              </a:xfrm>
              <a:custGeom>
                <a:avLst/>
                <a:gdLst/>
                <a:ahLst/>
                <a:cxnLst/>
                <a:rect l="l" t="t" r="r" b="b"/>
                <a:pathLst>
                  <a:path w="114" h="129" extrusionOk="0">
                    <a:moveTo>
                      <a:pt x="104" y="95"/>
                    </a:moveTo>
                    <a:cubicBezTo>
                      <a:pt x="104" y="119"/>
                      <a:pt x="104" y="119"/>
                      <a:pt x="104" y="119"/>
                    </a:cubicBezTo>
                    <a:cubicBezTo>
                      <a:pt x="99" y="122"/>
                      <a:pt x="92" y="125"/>
                      <a:pt x="85" y="127"/>
                    </a:cubicBezTo>
                    <a:cubicBezTo>
                      <a:pt x="77" y="128"/>
                      <a:pt x="69" y="129"/>
                      <a:pt x="60" y="129"/>
                    </a:cubicBezTo>
                    <a:cubicBezTo>
                      <a:pt x="41" y="129"/>
                      <a:pt x="26" y="124"/>
                      <a:pt x="16" y="113"/>
                    </a:cubicBezTo>
                    <a:cubicBezTo>
                      <a:pt x="5" y="101"/>
                      <a:pt x="0" y="86"/>
                      <a:pt x="0" y="66"/>
                    </a:cubicBezTo>
                    <a:cubicBezTo>
                      <a:pt x="0" y="47"/>
                      <a:pt x="6" y="31"/>
                      <a:pt x="17" y="19"/>
                    </a:cubicBezTo>
                    <a:cubicBezTo>
                      <a:pt x="28" y="6"/>
                      <a:pt x="42" y="0"/>
                      <a:pt x="59" y="0"/>
                    </a:cubicBezTo>
                    <a:cubicBezTo>
                      <a:pt x="76" y="0"/>
                      <a:pt x="90" y="5"/>
                      <a:pt x="99" y="16"/>
                    </a:cubicBezTo>
                    <a:cubicBezTo>
                      <a:pt x="109" y="26"/>
                      <a:pt x="114" y="41"/>
                      <a:pt x="114" y="59"/>
                    </a:cubicBezTo>
                    <a:cubicBezTo>
                      <a:pt x="114" y="73"/>
                      <a:pt x="114" y="73"/>
                      <a:pt x="114" y="73"/>
                    </a:cubicBezTo>
                    <a:cubicBezTo>
                      <a:pt x="29" y="73"/>
                      <a:pt x="29" y="73"/>
                      <a:pt x="29" y="73"/>
                    </a:cubicBezTo>
                    <a:cubicBezTo>
                      <a:pt x="30" y="86"/>
                      <a:pt x="34" y="94"/>
                      <a:pt x="41" y="99"/>
                    </a:cubicBezTo>
                    <a:cubicBezTo>
                      <a:pt x="47" y="104"/>
                      <a:pt x="56" y="107"/>
                      <a:pt x="67" y="107"/>
                    </a:cubicBezTo>
                    <a:cubicBezTo>
                      <a:pt x="74" y="107"/>
                      <a:pt x="80" y="106"/>
                      <a:pt x="87" y="104"/>
                    </a:cubicBezTo>
                    <a:cubicBezTo>
                      <a:pt x="93" y="101"/>
                      <a:pt x="99" y="99"/>
                      <a:pt x="104" y="95"/>
                    </a:cubicBezTo>
                    <a:close/>
                    <a:moveTo>
                      <a:pt x="85" y="52"/>
                    </a:moveTo>
                    <a:cubicBezTo>
                      <a:pt x="85" y="42"/>
                      <a:pt x="83" y="35"/>
                      <a:pt x="78" y="30"/>
                    </a:cubicBezTo>
                    <a:cubicBezTo>
                      <a:pt x="74" y="25"/>
                      <a:pt x="68" y="22"/>
                      <a:pt x="59" y="22"/>
                    </a:cubicBezTo>
                    <a:cubicBezTo>
                      <a:pt x="52" y="22"/>
                      <a:pt x="46" y="25"/>
                      <a:pt x="41" y="30"/>
                    </a:cubicBezTo>
                    <a:cubicBezTo>
                      <a:pt x="35" y="35"/>
                      <a:pt x="31" y="42"/>
                      <a:pt x="30" y="52"/>
                    </a:cubicBezTo>
                    <a:lnTo>
                      <a:pt x="85" y="52"/>
                    </a:lnTo>
                    <a:close/>
                  </a:path>
                </a:pathLst>
              </a:custGeom>
              <a:solidFill>
                <a:schemeClr val="lt1"/>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92" name="Google Shape;4192;p110"/>
              <p:cNvSpPr/>
              <p:nvPr/>
            </p:nvSpPr>
            <p:spPr>
              <a:xfrm>
                <a:off x="960551" y="631600"/>
                <a:ext cx="983241" cy="191131"/>
              </a:xfrm>
              <a:custGeom>
                <a:avLst/>
                <a:gdLst/>
                <a:ahLst/>
                <a:cxnLst/>
                <a:rect l="l" t="t" r="r" b="b"/>
                <a:pathLst>
                  <a:path w="977" h="188" extrusionOk="0">
                    <a:moveTo>
                      <a:pt x="187" y="13"/>
                    </a:moveTo>
                    <a:cubicBezTo>
                      <a:pt x="187" y="185"/>
                      <a:pt x="187" y="185"/>
                      <a:pt x="187" y="185"/>
                    </a:cubicBezTo>
                    <a:cubicBezTo>
                      <a:pt x="157" y="185"/>
                      <a:pt x="157" y="185"/>
                      <a:pt x="157" y="185"/>
                    </a:cubicBezTo>
                    <a:cubicBezTo>
                      <a:pt x="157" y="50"/>
                      <a:pt x="157" y="50"/>
                      <a:pt x="157" y="50"/>
                    </a:cubicBezTo>
                    <a:cubicBezTo>
                      <a:pt x="157" y="50"/>
                      <a:pt x="157" y="50"/>
                      <a:pt x="157" y="50"/>
                    </a:cubicBezTo>
                    <a:cubicBezTo>
                      <a:pt x="103" y="185"/>
                      <a:pt x="103" y="185"/>
                      <a:pt x="103" y="185"/>
                    </a:cubicBezTo>
                    <a:cubicBezTo>
                      <a:pt x="83" y="185"/>
                      <a:pt x="83" y="185"/>
                      <a:pt x="83" y="185"/>
                    </a:cubicBezTo>
                    <a:cubicBezTo>
                      <a:pt x="28" y="50"/>
                      <a:pt x="28" y="50"/>
                      <a:pt x="28" y="50"/>
                    </a:cubicBezTo>
                    <a:cubicBezTo>
                      <a:pt x="28" y="50"/>
                      <a:pt x="28" y="50"/>
                      <a:pt x="28" y="50"/>
                    </a:cubicBezTo>
                    <a:cubicBezTo>
                      <a:pt x="28" y="185"/>
                      <a:pt x="28" y="185"/>
                      <a:pt x="28" y="185"/>
                    </a:cubicBezTo>
                    <a:cubicBezTo>
                      <a:pt x="0" y="185"/>
                      <a:pt x="0" y="185"/>
                      <a:pt x="0" y="185"/>
                    </a:cubicBezTo>
                    <a:cubicBezTo>
                      <a:pt x="0" y="13"/>
                      <a:pt x="0" y="13"/>
                      <a:pt x="0" y="13"/>
                    </a:cubicBezTo>
                    <a:cubicBezTo>
                      <a:pt x="43" y="13"/>
                      <a:pt x="43" y="13"/>
                      <a:pt x="43" y="13"/>
                    </a:cubicBezTo>
                    <a:cubicBezTo>
                      <a:pt x="93" y="141"/>
                      <a:pt x="93" y="141"/>
                      <a:pt x="93" y="141"/>
                    </a:cubicBezTo>
                    <a:cubicBezTo>
                      <a:pt x="94" y="141"/>
                      <a:pt x="94" y="141"/>
                      <a:pt x="94" y="141"/>
                    </a:cubicBezTo>
                    <a:cubicBezTo>
                      <a:pt x="146" y="13"/>
                      <a:pt x="146" y="13"/>
                      <a:pt x="146" y="13"/>
                    </a:cubicBezTo>
                    <a:lnTo>
                      <a:pt x="187" y="13"/>
                    </a:lnTo>
                    <a:close/>
                    <a:moveTo>
                      <a:pt x="212" y="26"/>
                    </a:moveTo>
                    <a:cubicBezTo>
                      <a:pt x="212" y="21"/>
                      <a:pt x="214" y="17"/>
                      <a:pt x="218" y="14"/>
                    </a:cubicBezTo>
                    <a:cubicBezTo>
                      <a:pt x="221" y="10"/>
                      <a:pt x="225" y="9"/>
                      <a:pt x="230" y="9"/>
                    </a:cubicBezTo>
                    <a:cubicBezTo>
                      <a:pt x="235" y="9"/>
                      <a:pt x="240" y="10"/>
                      <a:pt x="243" y="14"/>
                    </a:cubicBezTo>
                    <a:cubicBezTo>
                      <a:pt x="246" y="17"/>
                      <a:pt x="248" y="21"/>
                      <a:pt x="248" y="26"/>
                    </a:cubicBezTo>
                    <a:cubicBezTo>
                      <a:pt x="248" y="30"/>
                      <a:pt x="246" y="34"/>
                      <a:pt x="243" y="38"/>
                    </a:cubicBezTo>
                    <a:cubicBezTo>
                      <a:pt x="239" y="41"/>
                      <a:pt x="235" y="42"/>
                      <a:pt x="230" y="42"/>
                    </a:cubicBezTo>
                    <a:cubicBezTo>
                      <a:pt x="225" y="42"/>
                      <a:pt x="221" y="41"/>
                      <a:pt x="218" y="38"/>
                    </a:cubicBezTo>
                    <a:cubicBezTo>
                      <a:pt x="214" y="34"/>
                      <a:pt x="212" y="30"/>
                      <a:pt x="212" y="26"/>
                    </a:cubicBezTo>
                    <a:close/>
                    <a:moveTo>
                      <a:pt x="245" y="61"/>
                    </a:moveTo>
                    <a:cubicBezTo>
                      <a:pt x="245" y="185"/>
                      <a:pt x="245" y="185"/>
                      <a:pt x="245" y="185"/>
                    </a:cubicBezTo>
                    <a:cubicBezTo>
                      <a:pt x="215" y="185"/>
                      <a:pt x="215" y="185"/>
                      <a:pt x="215" y="185"/>
                    </a:cubicBezTo>
                    <a:cubicBezTo>
                      <a:pt x="215" y="61"/>
                      <a:pt x="215" y="61"/>
                      <a:pt x="215" y="61"/>
                    </a:cubicBezTo>
                    <a:lnTo>
                      <a:pt x="245" y="61"/>
                    </a:lnTo>
                    <a:close/>
                    <a:moveTo>
                      <a:pt x="333" y="164"/>
                    </a:moveTo>
                    <a:cubicBezTo>
                      <a:pt x="337" y="164"/>
                      <a:pt x="342" y="163"/>
                      <a:pt x="347" y="161"/>
                    </a:cubicBezTo>
                    <a:cubicBezTo>
                      <a:pt x="353" y="159"/>
                      <a:pt x="357" y="156"/>
                      <a:pt x="362" y="153"/>
                    </a:cubicBezTo>
                    <a:cubicBezTo>
                      <a:pt x="362" y="180"/>
                      <a:pt x="362" y="180"/>
                      <a:pt x="362" y="180"/>
                    </a:cubicBezTo>
                    <a:cubicBezTo>
                      <a:pt x="357" y="183"/>
                      <a:pt x="352" y="185"/>
                      <a:pt x="346" y="186"/>
                    </a:cubicBezTo>
                    <a:cubicBezTo>
                      <a:pt x="340" y="188"/>
                      <a:pt x="334" y="188"/>
                      <a:pt x="327" y="188"/>
                    </a:cubicBezTo>
                    <a:cubicBezTo>
                      <a:pt x="308" y="188"/>
                      <a:pt x="294" y="183"/>
                      <a:pt x="282" y="171"/>
                    </a:cubicBezTo>
                    <a:cubicBezTo>
                      <a:pt x="271" y="160"/>
                      <a:pt x="265" y="145"/>
                      <a:pt x="265" y="127"/>
                    </a:cubicBezTo>
                    <a:cubicBezTo>
                      <a:pt x="265" y="107"/>
                      <a:pt x="271" y="91"/>
                      <a:pt x="282" y="78"/>
                    </a:cubicBezTo>
                    <a:cubicBezTo>
                      <a:pt x="294" y="65"/>
                      <a:pt x="311" y="58"/>
                      <a:pt x="332" y="58"/>
                    </a:cubicBezTo>
                    <a:cubicBezTo>
                      <a:pt x="337" y="58"/>
                      <a:pt x="343" y="59"/>
                      <a:pt x="349" y="60"/>
                    </a:cubicBezTo>
                    <a:cubicBezTo>
                      <a:pt x="354" y="62"/>
                      <a:pt x="359" y="64"/>
                      <a:pt x="362" y="65"/>
                    </a:cubicBezTo>
                    <a:cubicBezTo>
                      <a:pt x="362" y="93"/>
                      <a:pt x="362" y="93"/>
                      <a:pt x="362" y="93"/>
                    </a:cubicBezTo>
                    <a:cubicBezTo>
                      <a:pt x="357" y="90"/>
                      <a:pt x="353" y="87"/>
                      <a:pt x="348" y="86"/>
                    </a:cubicBezTo>
                    <a:cubicBezTo>
                      <a:pt x="343" y="84"/>
                      <a:pt x="339" y="83"/>
                      <a:pt x="334" y="83"/>
                    </a:cubicBezTo>
                    <a:cubicBezTo>
                      <a:pt x="322" y="83"/>
                      <a:pt x="313" y="87"/>
                      <a:pt x="306" y="94"/>
                    </a:cubicBezTo>
                    <a:cubicBezTo>
                      <a:pt x="299" y="102"/>
                      <a:pt x="295" y="112"/>
                      <a:pt x="295" y="124"/>
                    </a:cubicBezTo>
                    <a:cubicBezTo>
                      <a:pt x="295" y="137"/>
                      <a:pt x="299" y="147"/>
                      <a:pt x="305" y="154"/>
                    </a:cubicBezTo>
                    <a:cubicBezTo>
                      <a:pt x="312" y="161"/>
                      <a:pt x="321" y="164"/>
                      <a:pt x="333" y="164"/>
                    </a:cubicBezTo>
                    <a:close/>
                    <a:moveTo>
                      <a:pt x="445" y="59"/>
                    </a:moveTo>
                    <a:cubicBezTo>
                      <a:pt x="447" y="59"/>
                      <a:pt x="449" y="60"/>
                      <a:pt x="451" y="60"/>
                    </a:cubicBezTo>
                    <a:cubicBezTo>
                      <a:pt x="453" y="60"/>
                      <a:pt x="455" y="61"/>
                      <a:pt x="456" y="61"/>
                    </a:cubicBezTo>
                    <a:cubicBezTo>
                      <a:pt x="456" y="91"/>
                      <a:pt x="456" y="91"/>
                      <a:pt x="456" y="91"/>
                    </a:cubicBezTo>
                    <a:cubicBezTo>
                      <a:pt x="454" y="90"/>
                      <a:pt x="452" y="88"/>
                      <a:pt x="449" y="87"/>
                    </a:cubicBezTo>
                    <a:cubicBezTo>
                      <a:pt x="446" y="86"/>
                      <a:pt x="443" y="86"/>
                      <a:pt x="439" y="86"/>
                    </a:cubicBezTo>
                    <a:cubicBezTo>
                      <a:pt x="431" y="86"/>
                      <a:pt x="425" y="89"/>
                      <a:pt x="420" y="95"/>
                    </a:cubicBezTo>
                    <a:cubicBezTo>
                      <a:pt x="415" y="101"/>
                      <a:pt x="413" y="110"/>
                      <a:pt x="413" y="123"/>
                    </a:cubicBezTo>
                    <a:cubicBezTo>
                      <a:pt x="413" y="185"/>
                      <a:pt x="413" y="185"/>
                      <a:pt x="413" y="185"/>
                    </a:cubicBezTo>
                    <a:cubicBezTo>
                      <a:pt x="384" y="185"/>
                      <a:pt x="384" y="185"/>
                      <a:pt x="384" y="185"/>
                    </a:cubicBezTo>
                    <a:cubicBezTo>
                      <a:pt x="384" y="61"/>
                      <a:pt x="384" y="61"/>
                      <a:pt x="384" y="61"/>
                    </a:cubicBezTo>
                    <a:cubicBezTo>
                      <a:pt x="413" y="61"/>
                      <a:pt x="413" y="61"/>
                      <a:pt x="413" y="61"/>
                    </a:cubicBezTo>
                    <a:cubicBezTo>
                      <a:pt x="413" y="81"/>
                      <a:pt x="413" y="81"/>
                      <a:pt x="413" y="81"/>
                    </a:cubicBezTo>
                    <a:cubicBezTo>
                      <a:pt x="413" y="81"/>
                      <a:pt x="413" y="81"/>
                      <a:pt x="413" y="81"/>
                    </a:cubicBezTo>
                    <a:cubicBezTo>
                      <a:pt x="416" y="74"/>
                      <a:pt x="420" y="69"/>
                      <a:pt x="426" y="65"/>
                    </a:cubicBezTo>
                    <a:cubicBezTo>
                      <a:pt x="431" y="61"/>
                      <a:pt x="437" y="59"/>
                      <a:pt x="445" y="59"/>
                    </a:cubicBezTo>
                    <a:close/>
                    <a:moveTo>
                      <a:pt x="457" y="125"/>
                    </a:moveTo>
                    <a:cubicBezTo>
                      <a:pt x="457" y="105"/>
                      <a:pt x="463" y="89"/>
                      <a:pt x="475" y="77"/>
                    </a:cubicBezTo>
                    <a:cubicBezTo>
                      <a:pt x="486" y="65"/>
                      <a:pt x="502" y="59"/>
                      <a:pt x="523" y="59"/>
                    </a:cubicBezTo>
                    <a:cubicBezTo>
                      <a:pt x="542" y="59"/>
                      <a:pt x="558" y="64"/>
                      <a:pt x="568" y="76"/>
                    </a:cubicBezTo>
                    <a:cubicBezTo>
                      <a:pt x="579" y="87"/>
                      <a:pt x="585" y="103"/>
                      <a:pt x="585" y="123"/>
                    </a:cubicBezTo>
                    <a:cubicBezTo>
                      <a:pt x="585" y="143"/>
                      <a:pt x="579" y="159"/>
                      <a:pt x="567" y="171"/>
                    </a:cubicBezTo>
                    <a:cubicBezTo>
                      <a:pt x="556" y="182"/>
                      <a:pt x="540" y="188"/>
                      <a:pt x="520" y="188"/>
                    </a:cubicBezTo>
                    <a:cubicBezTo>
                      <a:pt x="501" y="188"/>
                      <a:pt x="486" y="183"/>
                      <a:pt x="474" y="171"/>
                    </a:cubicBezTo>
                    <a:cubicBezTo>
                      <a:pt x="463" y="160"/>
                      <a:pt x="457" y="145"/>
                      <a:pt x="457" y="125"/>
                    </a:cubicBezTo>
                    <a:close/>
                    <a:moveTo>
                      <a:pt x="488" y="124"/>
                    </a:moveTo>
                    <a:cubicBezTo>
                      <a:pt x="488" y="137"/>
                      <a:pt x="491" y="147"/>
                      <a:pt x="497" y="154"/>
                    </a:cubicBezTo>
                    <a:cubicBezTo>
                      <a:pt x="503" y="161"/>
                      <a:pt x="511" y="164"/>
                      <a:pt x="522" y="164"/>
                    </a:cubicBezTo>
                    <a:cubicBezTo>
                      <a:pt x="532" y="164"/>
                      <a:pt x="541" y="161"/>
                      <a:pt x="546" y="154"/>
                    </a:cubicBezTo>
                    <a:cubicBezTo>
                      <a:pt x="552" y="147"/>
                      <a:pt x="554" y="137"/>
                      <a:pt x="554" y="124"/>
                    </a:cubicBezTo>
                    <a:cubicBezTo>
                      <a:pt x="554" y="110"/>
                      <a:pt x="551" y="100"/>
                      <a:pt x="546" y="93"/>
                    </a:cubicBezTo>
                    <a:cubicBezTo>
                      <a:pt x="540" y="87"/>
                      <a:pt x="532" y="83"/>
                      <a:pt x="522" y="83"/>
                    </a:cubicBezTo>
                    <a:cubicBezTo>
                      <a:pt x="511" y="83"/>
                      <a:pt x="503" y="87"/>
                      <a:pt x="497" y="94"/>
                    </a:cubicBezTo>
                    <a:cubicBezTo>
                      <a:pt x="491" y="101"/>
                      <a:pt x="488" y="111"/>
                      <a:pt x="488" y="124"/>
                    </a:cubicBezTo>
                    <a:close/>
                    <a:moveTo>
                      <a:pt x="628" y="94"/>
                    </a:moveTo>
                    <a:cubicBezTo>
                      <a:pt x="628" y="98"/>
                      <a:pt x="629" y="101"/>
                      <a:pt x="632" y="104"/>
                    </a:cubicBezTo>
                    <a:cubicBezTo>
                      <a:pt x="635" y="106"/>
                      <a:pt x="641" y="109"/>
                      <a:pt x="650" y="113"/>
                    </a:cubicBezTo>
                    <a:cubicBezTo>
                      <a:pt x="661" y="117"/>
                      <a:pt x="669" y="123"/>
                      <a:pt x="674" y="129"/>
                    </a:cubicBezTo>
                    <a:cubicBezTo>
                      <a:pt x="679" y="134"/>
                      <a:pt x="681" y="141"/>
                      <a:pt x="681" y="150"/>
                    </a:cubicBezTo>
                    <a:cubicBezTo>
                      <a:pt x="681" y="161"/>
                      <a:pt x="677" y="171"/>
                      <a:pt x="668" y="178"/>
                    </a:cubicBezTo>
                    <a:cubicBezTo>
                      <a:pt x="659" y="185"/>
                      <a:pt x="647" y="188"/>
                      <a:pt x="631" y="188"/>
                    </a:cubicBezTo>
                    <a:cubicBezTo>
                      <a:pt x="626" y="188"/>
                      <a:pt x="621" y="188"/>
                      <a:pt x="614" y="187"/>
                    </a:cubicBezTo>
                    <a:cubicBezTo>
                      <a:pt x="608" y="185"/>
                      <a:pt x="603" y="184"/>
                      <a:pt x="599" y="182"/>
                    </a:cubicBezTo>
                    <a:cubicBezTo>
                      <a:pt x="599" y="153"/>
                      <a:pt x="599" y="153"/>
                      <a:pt x="599" y="153"/>
                    </a:cubicBezTo>
                    <a:cubicBezTo>
                      <a:pt x="604" y="157"/>
                      <a:pt x="610" y="160"/>
                      <a:pt x="616" y="162"/>
                    </a:cubicBezTo>
                    <a:cubicBezTo>
                      <a:pt x="622" y="164"/>
                      <a:pt x="627" y="165"/>
                      <a:pt x="632" y="165"/>
                    </a:cubicBezTo>
                    <a:cubicBezTo>
                      <a:pt x="639" y="165"/>
                      <a:pt x="644" y="164"/>
                      <a:pt x="647" y="162"/>
                    </a:cubicBezTo>
                    <a:cubicBezTo>
                      <a:pt x="650" y="161"/>
                      <a:pt x="652" y="157"/>
                      <a:pt x="652" y="153"/>
                    </a:cubicBezTo>
                    <a:cubicBezTo>
                      <a:pt x="652" y="149"/>
                      <a:pt x="650" y="146"/>
                      <a:pt x="647" y="143"/>
                    </a:cubicBezTo>
                    <a:cubicBezTo>
                      <a:pt x="643" y="140"/>
                      <a:pt x="637" y="137"/>
                      <a:pt x="628" y="133"/>
                    </a:cubicBezTo>
                    <a:cubicBezTo>
                      <a:pt x="617" y="129"/>
                      <a:pt x="610" y="124"/>
                      <a:pt x="605" y="118"/>
                    </a:cubicBezTo>
                    <a:cubicBezTo>
                      <a:pt x="601" y="113"/>
                      <a:pt x="599" y="105"/>
                      <a:pt x="599" y="97"/>
                    </a:cubicBezTo>
                    <a:cubicBezTo>
                      <a:pt x="599" y="86"/>
                      <a:pt x="603" y="76"/>
                      <a:pt x="612" y="69"/>
                    </a:cubicBezTo>
                    <a:cubicBezTo>
                      <a:pt x="621" y="62"/>
                      <a:pt x="632" y="58"/>
                      <a:pt x="646" y="58"/>
                    </a:cubicBezTo>
                    <a:cubicBezTo>
                      <a:pt x="651" y="58"/>
                      <a:pt x="656" y="59"/>
                      <a:pt x="661" y="60"/>
                    </a:cubicBezTo>
                    <a:cubicBezTo>
                      <a:pt x="666" y="61"/>
                      <a:pt x="671" y="62"/>
                      <a:pt x="674" y="64"/>
                    </a:cubicBezTo>
                    <a:cubicBezTo>
                      <a:pt x="674" y="91"/>
                      <a:pt x="674" y="91"/>
                      <a:pt x="674" y="91"/>
                    </a:cubicBezTo>
                    <a:cubicBezTo>
                      <a:pt x="671" y="89"/>
                      <a:pt x="666" y="86"/>
                      <a:pt x="661" y="85"/>
                    </a:cubicBezTo>
                    <a:cubicBezTo>
                      <a:pt x="656" y="83"/>
                      <a:pt x="651" y="82"/>
                      <a:pt x="646" y="82"/>
                    </a:cubicBezTo>
                    <a:cubicBezTo>
                      <a:pt x="640" y="82"/>
                      <a:pt x="636" y="83"/>
                      <a:pt x="633" y="85"/>
                    </a:cubicBezTo>
                    <a:cubicBezTo>
                      <a:pt x="630" y="87"/>
                      <a:pt x="628" y="90"/>
                      <a:pt x="628" y="94"/>
                    </a:cubicBezTo>
                    <a:close/>
                    <a:moveTo>
                      <a:pt x="694" y="125"/>
                    </a:moveTo>
                    <a:cubicBezTo>
                      <a:pt x="694" y="105"/>
                      <a:pt x="700" y="89"/>
                      <a:pt x="711" y="77"/>
                    </a:cubicBezTo>
                    <a:cubicBezTo>
                      <a:pt x="723" y="65"/>
                      <a:pt x="739" y="59"/>
                      <a:pt x="759" y="59"/>
                    </a:cubicBezTo>
                    <a:cubicBezTo>
                      <a:pt x="779" y="59"/>
                      <a:pt x="794" y="64"/>
                      <a:pt x="805" y="76"/>
                    </a:cubicBezTo>
                    <a:cubicBezTo>
                      <a:pt x="816" y="87"/>
                      <a:pt x="821" y="103"/>
                      <a:pt x="821" y="123"/>
                    </a:cubicBezTo>
                    <a:cubicBezTo>
                      <a:pt x="821" y="143"/>
                      <a:pt x="815" y="159"/>
                      <a:pt x="804" y="171"/>
                    </a:cubicBezTo>
                    <a:cubicBezTo>
                      <a:pt x="792" y="182"/>
                      <a:pt x="776" y="188"/>
                      <a:pt x="756" y="188"/>
                    </a:cubicBezTo>
                    <a:cubicBezTo>
                      <a:pt x="737" y="188"/>
                      <a:pt x="722" y="183"/>
                      <a:pt x="711" y="171"/>
                    </a:cubicBezTo>
                    <a:cubicBezTo>
                      <a:pt x="699" y="160"/>
                      <a:pt x="694" y="145"/>
                      <a:pt x="694" y="125"/>
                    </a:cubicBezTo>
                    <a:close/>
                    <a:moveTo>
                      <a:pt x="724" y="124"/>
                    </a:moveTo>
                    <a:cubicBezTo>
                      <a:pt x="724" y="137"/>
                      <a:pt x="727" y="147"/>
                      <a:pt x="733" y="154"/>
                    </a:cubicBezTo>
                    <a:cubicBezTo>
                      <a:pt x="739" y="161"/>
                      <a:pt x="747" y="164"/>
                      <a:pt x="758" y="164"/>
                    </a:cubicBezTo>
                    <a:cubicBezTo>
                      <a:pt x="769" y="164"/>
                      <a:pt x="777" y="161"/>
                      <a:pt x="782" y="154"/>
                    </a:cubicBezTo>
                    <a:cubicBezTo>
                      <a:pt x="788" y="147"/>
                      <a:pt x="791" y="137"/>
                      <a:pt x="791" y="124"/>
                    </a:cubicBezTo>
                    <a:cubicBezTo>
                      <a:pt x="791" y="110"/>
                      <a:pt x="788" y="100"/>
                      <a:pt x="782" y="93"/>
                    </a:cubicBezTo>
                    <a:cubicBezTo>
                      <a:pt x="776" y="87"/>
                      <a:pt x="768" y="83"/>
                      <a:pt x="758" y="83"/>
                    </a:cubicBezTo>
                    <a:cubicBezTo>
                      <a:pt x="747" y="83"/>
                      <a:pt x="739" y="87"/>
                      <a:pt x="733" y="94"/>
                    </a:cubicBezTo>
                    <a:cubicBezTo>
                      <a:pt x="727" y="101"/>
                      <a:pt x="724" y="111"/>
                      <a:pt x="724" y="124"/>
                    </a:cubicBezTo>
                    <a:close/>
                    <a:moveTo>
                      <a:pt x="918" y="85"/>
                    </a:moveTo>
                    <a:cubicBezTo>
                      <a:pt x="874" y="85"/>
                      <a:pt x="874" y="85"/>
                      <a:pt x="874" y="85"/>
                    </a:cubicBezTo>
                    <a:cubicBezTo>
                      <a:pt x="874" y="185"/>
                      <a:pt x="874" y="185"/>
                      <a:pt x="874" y="185"/>
                    </a:cubicBezTo>
                    <a:cubicBezTo>
                      <a:pt x="845" y="185"/>
                      <a:pt x="845" y="185"/>
                      <a:pt x="845" y="185"/>
                    </a:cubicBezTo>
                    <a:cubicBezTo>
                      <a:pt x="845" y="85"/>
                      <a:pt x="845" y="85"/>
                      <a:pt x="845" y="85"/>
                    </a:cubicBezTo>
                    <a:cubicBezTo>
                      <a:pt x="824" y="85"/>
                      <a:pt x="824" y="85"/>
                      <a:pt x="824" y="85"/>
                    </a:cubicBezTo>
                    <a:cubicBezTo>
                      <a:pt x="824" y="61"/>
                      <a:pt x="824" y="61"/>
                      <a:pt x="824" y="61"/>
                    </a:cubicBezTo>
                    <a:cubicBezTo>
                      <a:pt x="845" y="61"/>
                      <a:pt x="845" y="61"/>
                      <a:pt x="845" y="61"/>
                    </a:cubicBezTo>
                    <a:cubicBezTo>
                      <a:pt x="845" y="44"/>
                      <a:pt x="845" y="44"/>
                      <a:pt x="845" y="44"/>
                    </a:cubicBezTo>
                    <a:cubicBezTo>
                      <a:pt x="845" y="31"/>
                      <a:pt x="849" y="21"/>
                      <a:pt x="858" y="12"/>
                    </a:cubicBezTo>
                    <a:cubicBezTo>
                      <a:pt x="866" y="4"/>
                      <a:pt x="877" y="0"/>
                      <a:pt x="890" y="0"/>
                    </a:cubicBezTo>
                    <a:cubicBezTo>
                      <a:pt x="894" y="0"/>
                      <a:pt x="897" y="0"/>
                      <a:pt x="900" y="0"/>
                    </a:cubicBezTo>
                    <a:cubicBezTo>
                      <a:pt x="902" y="1"/>
                      <a:pt x="905" y="1"/>
                      <a:pt x="907" y="2"/>
                    </a:cubicBezTo>
                    <a:cubicBezTo>
                      <a:pt x="907" y="27"/>
                      <a:pt x="907" y="27"/>
                      <a:pt x="907" y="27"/>
                    </a:cubicBezTo>
                    <a:cubicBezTo>
                      <a:pt x="906" y="27"/>
                      <a:pt x="904" y="26"/>
                      <a:pt x="902" y="25"/>
                    </a:cubicBezTo>
                    <a:cubicBezTo>
                      <a:pt x="899" y="24"/>
                      <a:pt x="897" y="24"/>
                      <a:pt x="893" y="24"/>
                    </a:cubicBezTo>
                    <a:cubicBezTo>
                      <a:pt x="887" y="24"/>
                      <a:pt x="883" y="26"/>
                      <a:pt x="879" y="30"/>
                    </a:cubicBezTo>
                    <a:cubicBezTo>
                      <a:pt x="876" y="33"/>
                      <a:pt x="874" y="39"/>
                      <a:pt x="874" y="47"/>
                    </a:cubicBezTo>
                    <a:cubicBezTo>
                      <a:pt x="874" y="61"/>
                      <a:pt x="874" y="61"/>
                      <a:pt x="874" y="61"/>
                    </a:cubicBezTo>
                    <a:cubicBezTo>
                      <a:pt x="918" y="61"/>
                      <a:pt x="918" y="61"/>
                      <a:pt x="918" y="61"/>
                    </a:cubicBezTo>
                    <a:cubicBezTo>
                      <a:pt x="918" y="34"/>
                      <a:pt x="918" y="34"/>
                      <a:pt x="918" y="34"/>
                    </a:cubicBezTo>
                    <a:cubicBezTo>
                      <a:pt x="947" y="25"/>
                      <a:pt x="947" y="25"/>
                      <a:pt x="947" y="25"/>
                    </a:cubicBezTo>
                    <a:cubicBezTo>
                      <a:pt x="947" y="61"/>
                      <a:pt x="947" y="61"/>
                      <a:pt x="947" y="61"/>
                    </a:cubicBezTo>
                    <a:cubicBezTo>
                      <a:pt x="977" y="61"/>
                      <a:pt x="977" y="61"/>
                      <a:pt x="977" y="61"/>
                    </a:cubicBezTo>
                    <a:cubicBezTo>
                      <a:pt x="977" y="85"/>
                      <a:pt x="977" y="85"/>
                      <a:pt x="977" y="85"/>
                    </a:cubicBezTo>
                    <a:cubicBezTo>
                      <a:pt x="947" y="85"/>
                      <a:pt x="947" y="85"/>
                      <a:pt x="947" y="85"/>
                    </a:cubicBezTo>
                    <a:cubicBezTo>
                      <a:pt x="947" y="143"/>
                      <a:pt x="947" y="143"/>
                      <a:pt x="947" y="143"/>
                    </a:cubicBezTo>
                    <a:cubicBezTo>
                      <a:pt x="947" y="151"/>
                      <a:pt x="948" y="156"/>
                      <a:pt x="951" y="159"/>
                    </a:cubicBezTo>
                    <a:cubicBezTo>
                      <a:pt x="954" y="163"/>
                      <a:pt x="958" y="164"/>
                      <a:pt x="964" y="164"/>
                    </a:cubicBezTo>
                    <a:cubicBezTo>
                      <a:pt x="966" y="164"/>
                      <a:pt x="968" y="164"/>
                      <a:pt x="970" y="163"/>
                    </a:cubicBezTo>
                    <a:cubicBezTo>
                      <a:pt x="973" y="162"/>
                      <a:pt x="975" y="161"/>
                      <a:pt x="977" y="160"/>
                    </a:cubicBezTo>
                    <a:cubicBezTo>
                      <a:pt x="977" y="184"/>
                      <a:pt x="977" y="184"/>
                      <a:pt x="977" y="184"/>
                    </a:cubicBezTo>
                    <a:cubicBezTo>
                      <a:pt x="975" y="185"/>
                      <a:pt x="972" y="186"/>
                      <a:pt x="967" y="187"/>
                    </a:cubicBezTo>
                    <a:cubicBezTo>
                      <a:pt x="963" y="188"/>
                      <a:pt x="959" y="188"/>
                      <a:pt x="955" y="188"/>
                    </a:cubicBezTo>
                    <a:cubicBezTo>
                      <a:pt x="942" y="188"/>
                      <a:pt x="933" y="185"/>
                      <a:pt x="927" y="179"/>
                    </a:cubicBezTo>
                    <a:cubicBezTo>
                      <a:pt x="921" y="172"/>
                      <a:pt x="918" y="162"/>
                      <a:pt x="918" y="149"/>
                    </a:cubicBezTo>
                    <a:lnTo>
                      <a:pt x="918" y="85"/>
                    </a:lnTo>
                    <a:close/>
                  </a:path>
                </a:pathLst>
              </a:custGeom>
              <a:solidFill>
                <a:schemeClr val="lt1"/>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193" name="Google Shape;4193;p110"/>
              <p:cNvSpPr/>
              <p:nvPr/>
            </p:nvSpPr>
            <p:spPr>
              <a:xfrm>
                <a:off x="584200" y="585788"/>
                <a:ext cx="138000" cy="139500"/>
              </a:xfrm>
              <a:prstGeom prst="rect">
                <a:avLst/>
              </a:prstGeom>
              <a:solidFill>
                <a:srgbClr val="F25022"/>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94" name="Google Shape;4194;p110"/>
              <p:cNvSpPr/>
              <p:nvPr/>
            </p:nvSpPr>
            <p:spPr>
              <a:xfrm>
                <a:off x="735923" y="585788"/>
                <a:ext cx="138000" cy="139500"/>
              </a:xfrm>
              <a:prstGeom prst="rect">
                <a:avLst/>
              </a:prstGeom>
              <a:solidFill>
                <a:srgbClr val="7FBA00"/>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95" name="Google Shape;4195;p110"/>
              <p:cNvSpPr/>
              <p:nvPr/>
            </p:nvSpPr>
            <p:spPr>
              <a:xfrm>
                <a:off x="584200" y="738988"/>
                <a:ext cx="138000" cy="139500"/>
              </a:xfrm>
              <a:prstGeom prst="rect">
                <a:avLst/>
              </a:prstGeom>
              <a:solidFill>
                <a:srgbClr val="00A4EF"/>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196" name="Google Shape;4196;p110"/>
              <p:cNvSpPr/>
              <p:nvPr/>
            </p:nvSpPr>
            <p:spPr>
              <a:xfrm>
                <a:off x="735923" y="738988"/>
                <a:ext cx="138000" cy="139500"/>
              </a:xfrm>
              <a:prstGeom prst="rect">
                <a:avLst/>
              </a:prstGeom>
              <a:solidFill>
                <a:srgbClr val="FFB900"/>
              </a:solidFill>
              <a:ln>
                <a:noFill/>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sp>
        <p:nvSpPr>
          <p:cNvPr id="4197" name="Google Shape;4197;p110"/>
          <p:cNvSpPr/>
          <p:nvPr/>
        </p:nvSpPr>
        <p:spPr>
          <a:xfrm>
            <a:off x="-2024743" y="-163285"/>
            <a:ext cx="2024700" cy="7184400"/>
          </a:xfrm>
          <a:prstGeom prst="rect">
            <a:avLst/>
          </a:prstGeom>
          <a:solidFill>
            <a:srgbClr val="F5F5F5"/>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_Section title blue">
  <p:cSld name="1_Section title blue">
    <p:bg>
      <p:bgPr>
        <a:solidFill>
          <a:schemeClr val="dk2"/>
        </a:solidFill>
        <a:effectLst/>
      </p:bgPr>
    </p:bg>
    <p:spTree>
      <p:nvGrpSpPr>
        <p:cNvPr id="1" name="Shape 4198"/>
        <p:cNvGrpSpPr/>
        <p:nvPr/>
      </p:nvGrpSpPr>
      <p:grpSpPr>
        <a:xfrm>
          <a:off x="0" y="0"/>
          <a:ext cx="0" cy="0"/>
          <a:chOff x="0" y="0"/>
          <a:chExt cx="0" cy="0"/>
        </a:xfrm>
      </p:grpSpPr>
      <p:sp>
        <p:nvSpPr>
          <p:cNvPr id="4199" name="Google Shape;4199;p111"/>
          <p:cNvSpPr txBox="1">
            <a:spLocks noGrp="1"/>
          </p:cNvSpPr>
          <p:nvPr>
            <p:ph type="title"/>
          </p:nvPr>
        </p:nvSpPr>
        <p:spPr>
          <a:xfrm>
            <a:off x="727076" y="1535920"/>
            <a:ext cx="7477800" cy="645300"/>
          </a:xfrm>
          <a:prstGeom prst="rect">
            <a:avLst/>
          </a:prstGeom>
          <a:noFill/>
          <a:ln>
            <a:noFill/>
          </a:ln>
        </p:spPr>
        <p:txBody>
          <a:bodyPr spcFirstLastPara="1" wrap="square" lIns="0" tIns="0" rIns="0" bIns="0" anchor="t" anchorCtr="0"/>
          <a:lstStyle>
            <a:lvl1pPr lvl="0" algn="l" rtl="0">
              <a:lnSpc>
                <a:spcPct val="90000"/>
              </a:lnSpc>
              <a:spcBef>
                <a:spcPts val="0"/>
              </a:spcBef>
              <a:spcAft>
                <a:spcPts val="0"/>
              </a:spcAft>
              <a:buClr>
                <a:schemeClr val="lt1"/>
              </a:buClr>
              <a:buSzPts val="3600"/>
              <a:buFont typeface="Quattrocento Sans"/>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0" name="Google Shape;4200;p111"/>
          <p:cNvSpPr/>
          <p:nvPr/>
        </p:nvSpPr>
        <p:spPr>
          <a:xfrm>
            <a:off x="0" y="836024"/>
            <a:ext cx="5880600" cy="555600"/>
          </a:xfrm>
          <a:prstGeom prst="rect">
            <a:avLst/>
          </a:prstGeom>
          <a:solidFill>
            <a:schemeClr val="lt1"/>
          </a:solidFill>
          <a:ln>
            <a:noFill/>
          </a:ln>
        </p:spPr>
        <p:txBody>
          <a:bodyPr spcFirstLastPara="1" wrap="square" lIns="182850" tIns="146275" rIns="182850" bIns="146275" anchor="ctr" anchorCtr="0">
            <a:noAutofit/>
          </a:bodyPr>
          <a:lstStyle/>
          <a:p>
            <a:pPr marL="0" marR="0" lvl="0" indent="0" algn="l" rtl="0">
              <a:lnSpc>
                <a:spcPct val="90000"/>
              </a:lnSpc>
              <a:spcBef>
                <a:spcPts val="0"/>
              </a:spcBef>
              <a:spcAft>
                <a:spcPts val="0"/>
              </a:spcAft>
              <a:buClr>
                <a:schemeClr val="lt1"/>
              </a:buClr>
              <a:buSzPts val="1600"/>
              <a:buFont typeface="Quattrocento Sans"/>
              <a:buNone/>
            </a:pPr>
            <a:endParaRPr sz="1600" b="0" i="0" u="none" strike="noStrike" cap="none">
              <a:solidFill>
                <a:srgbClr val="0078D4"/>
              </a:solidFill>
              <a:latin typeface="Quattrocento Sans"/>
              <a:ea typeface="Quattrocento Sans"/>
              <a:cs typeface="Quattrocento Sans"/>
              <a:sym typeface="Quattrocento Sans"/>
            </a:endParaRPr>
          </a:p>
        </p:txBody>
      </p:sp>
      <p:sp>
        <p:nvSpPr>
          <p:cNvPr id="4201" name="Google Shape;4201;p111"/>
          <p:cNvSpPr txBox="1">
            <a:spLocks noGrp="1"/>
          </p:cNvSpPr>
          <p:nvPr>
            <p:ph type="body" idx="1"/>
          </p:nvPr>
        </p:nvSpPr>
        <p:spPr>
          <a:xfrm>
            <a:off x="727076" y="989141"/>
            <a:ext cx="5022000" cy="249300"/>
          </a:xfrm>
          <a:prstGeom prst="rect">
            <a:avLst/>
          </a:prstGeom>
          <a:noFill/>
          <a:ln>
            <a:noFill/>
          </a:ln>
        </p:spPr>
        <p:txBody>
          <a:bodyPr spcFirstLastPara="1" wrap="square" lIns="0" tIns="0" rIns="0" bIns="0" anchor="t" anchorCtr="0"/>
          <a:lstStyle>
            <a:lvl1pPr marL="457200" lvl="0" indent="-228600" algn="l" rtl="0">
              <a:lnSpc>
                <a:spcPct val="90000"/>
              </a:lnSpc>
              <a:spcBef>
                <a:spcPts val="0"/>
              </a:spcBef>
              <a:spcAft>
                <a:spcPts val="0"/>
              </a:spcAft>
              <a:buClr>
                <a:srgbClr val="0078D4"/>
              </a:buClr>
              <a:buSzPts val="1600"/>
              <a:buNone/>
              <a:defRPr sz="1800" b="0" i="0" u="none" strike="noStrike" cap="none">
                <a:solidFill>
                  <a:srgbClr val="0078D4"/>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lt1"/>
              </a:buClr>
              <a:buSzPts val="1800"/>
              <a:buChar char="•"/>
              <a:defRPr/>
            </a:lvl6pPr>
            <a:lvl7pPr marL="3200400" lvl="6" indent="-342900" algn="l" rtl="0">
              <a:spcBef>
                <a:spcPts val="400"/>
              </a:spcBef>
              <a:spcAft>
                <a:spcPts val="0"/>
              </a:spcAft>
              <a:buClr>
                <a:schemeClr val="lt1"/>
              </a:buClr>
              <a:buSzPts val="1800"/>
              <a:buChar char="•"/>
              <a:defRPr/>
            </a:lvl7pPr>
            <a:lvl8pPr marL="3657600" lvl="7" indent="-342900" algn="l" rtl="0">
              <a:spcBef>
                <a:spcPts val="400"/>
              </a:spcBef>
              <a:spcAft>
                <a:spcPts val="0"/>
              </a:spcAft>
              <a:buClr>
                <a:schemeClr val="lt1"/>
              </a:buClr>
              <a:buSzPts val="1800"/>
              <a:buChar char="•"/>
              <a:defRPr/>
            </a:lvl8pPr>
            <a:lvl9pPr marL="4114800" lvl="8" indent="-342900" algn="l" rtl="0">
              <a:spcBef>
                <a:spcPts val="400"/>
              </a:spcBef>
              <a:spcAft>
                <a:spcPts val="0"/>
              </a:spcAft>
              <a:buClr>
                <a:schemeClr val="lt1"/>
              </a:buClr>
              <a:buSzPts val="1800"/>
              <a:buChar char="•"/>
              <a:defRPr/>
            </a:lvl9pPr>
          </a:lstStyle>
          <a:p>
            <a:endParaRPr/>
          </a:p>
        </p:txBody>
      </p:sp>
      <p:sp>
        <p:nvSpPr>
          <p:cNvPr id="4202" name="Google Shape;4202;p111"/>
          <p:cNvSpPr txBox="1">
            <a:spLocks noGrp="1"/>
          </p:cNvSpPr>
          <p:nvPr>
            <p:ph type="body" idx="2"/>
          </p:nvPr>
        </p:nvSpPr>
        <p:spPr>
          <a:xfrm>
            <a:off x="727075" y="2169426"/>
            <a:ext cx="3227400" cy="371100"/>
          </a:xfrm>
          <a:prstGeom prst="rect">
            <a:avLst/>
          </a:prstGeom>
          <a:noFill/>
          <a:ln>
            <a:noFill/>
          </a:ln>
        </p:spPr>
        <p:txBody>
          <a:bodyPr spcFirstLastPara="1" wrap="square" lIns="0" tIns="0" rIns="0" bIns="0" anchor="t" anchorCtr="0"/>
          <a:lstStyle>
            <a:lvl1pPr marL="457200" lvl="0" indent="-228600" algn="l" rtl="0">
              <a:lnSpc>
                <a:spcPct val="90000"/>
              </a:lnSpc>
              <a:spcBef>
                <a:spcPts val="0"/>
              </a:spcBef>
              <a:spcAft>
                <a:spcPts val="0"/>
              </a:spcAft>
              <a:buClr>
                <a:schemeClr val="lt1"/>
              </a:buClr>
              <a:buSzPts val="1600"/>
              <a:buNone/>
              <a:defRPr sz="1800" b="0" i="0" u="none" strike="noStrike" cap="none">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lt1"/>
              </a:buClr>
              <a:buSzPts val="1800"/>
              <a:buChar char="•"/>
              <a:defRPr/>
            </a:lvl6pPr>
            <a:lvl7pPr marL="3200400" lvl="6" indent="-342900" algn="l" rtl="0">
              <a:spcBef>
                <a:spcPts val="400"/>
              </a:spcBef>
              <a:spcAft>
                <a:spcPts val="0"/>
              </a:spcAft>
              <a:buClr>
                <a:schemeClr val="lt1"/>
              </a:buClr>
              <a:buSzPts val="1800"/>
              <a:buChar char="•"/>
              <a:defRPr/>
            </a:lvl7pPr>
            <a:lvl8pPr marL="3657600" lvl="7" indent="-342900" algn="l" rtl="0">
              <a:spcBef>
                <a:spcPts val="400"/>
              </a:spcBef>
              <a:spcAft>
                <a:spcPts val="0"/>
              </a:spcAft>
              <a:buClr>
                <a:schemeClr val="lt1"/>
              </a:buClr>
              <a:buSzPts val="1800"/>
              <a:buChar char="•"/>
              <a:defRPr/>
            </a:lvl8pPr>
            <a:lvl9pPr marL="4114800" lvl="8" indent="-342900" algn="l" rtl="0">
              <a:spcBef>
                <a:spcPts val="400"/>
              </a:spcBef>
              <a:spcAft>
                <a:spcPts val="0"/>
              </a:spcAft>
              <a:buClr>
                <a:schemeClr val="lt1"/>
              </a:buClr>
              <a:buSzPts val="1800"/>
              <a:buChar char="•"/>
              <a:defRPr/>
            </a:lvl9pPr>
          </a:lstStyle>
          <a:p>
            <a:endParaRPr/>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_Section title blue">
  <p:cSld name="2_Section title blue">
    <p:bg>
      <p:bgPr>
        <a:solidFill>
          <a:schemeClr val="dk2"/>
        </a:solidFill>
        <a:effectLst/>
      </p:bgPr>
    </p:bg>
    <p:spTree>
      <p:nvGrpSpPr>
        <p:cNvPr id="1" name="Shape 4203"/>
        <p:cNvGrpSpPr/>
        <p:nvPr/>
      </p:nvGrpSpPr>
      <p:grpSpPr>
        <a:xfrm>
          <a:off x="0" y="0"/>
          <a:ext cx="0" cy="0"/>
          <a:chOff x="0" y="0"/>
          <a:chExt cx="0" cy="0"/>
        </a:xfrm>
      </p:grpSpPr>
      <p:sp>
        <p:nvSpPr>
          <p:cNvPr id="4204" name="Google Shape;4204;p112"/>
          <p:cNvSpPr txBox="1">
            <a:spLocks noGrp="1"/>
          </p:cNvSpPr>
          <p:nvPr>
            <p:ph type="title"/>
          </p:nvPr>
        </p:nvSpPr>
        <p:spPr>
          <a:xfrm>
            <a:off x="727076" y="1535920"/>
            <a:ext cx="7477800" cy="645300"/>
          </a:xfrm>
          <a:prstGeom prst="rect">
            <a:avLst/>
          </a:prstGeom>
          <a:noFill/>
          <a:ln>
            <a:noFill/>
          </a:ln>
        </p:spPr>
        <p:txBody>
          <a:bodyPr spcFirstLastPara="1" wrap="square" lIns="0" tIns="0" rIns="0" bIns="0" anchor="t" anchorCtr="0"/>
          <a:lstStyle>
            <a:lvl1pPr lvl="0" algn="l" rtl="0">
              <a:lnSpc>
                <a:spcPct val="90000"/>
              </a:lnSpc>
              <a:spcBef>
                <a:spcPts val="0"/>
              </a:spcBef>
              <a:spcAft>
                <a:spcPts val="0"/>
              </a:spcAft>
              <a:buClr>
                <a:schemeClr val="lt1"/>
              </a:buClr>
              <a:buSzPts val="3600"/>
              <a:buFont typeface="Quattrocento Sans"/>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5" name="Google Shape;4205;p112"/>
          <p:cNvSpPr/>
          <p:nvPr/>
        </p:nvSpPr>
        <p:spPr>
          <a:xfrm>
            <a:off x="0" y="989141"/>
            <a:ext cx="5880600" cy="351300"/>
          </a:xfrm>
          <a:prstGeom prst="rect">
            <a:avLst/>
          </a:prstGeom>
          <a:solidFill>
            <a:srgbClr val="50E6FF"/>
          </a:solidFill>
          <a:ln>
            <a:noFill/>
          </a:ln>
        </p:spPr>
        <p:txBody>
          <a:bodyPr spcFirstLastPara="1" wrap="square" lIns="182850" tIns="146275" rIns="182850" bIns="146275" anchor="ctr" anchorCtr="0">
            <a:noAutofit/>
          </a:bodyPr>
          <a:lstStyle/>
          <a:p>
            <a:pPr marL="0" marR="0" lvl="0" indent="0" algn="l" rtl="0">
              <a:lnSpc>
                <a:spcPct val="90000"/>
              </a:lnSpc>
              <a:spcBef>
                <a:spcPts val="0"/>
              </a:spcBef>
              <a:spcAft>
                <a:spcPts val="0"/>
              </a:spcAft>
              <a:buClr>
                <a:schemeClr val="lt1"/>
              </a:buClr>
              <a:buSzPts val="1600"/>
              <a:buFont typeface="Quattrocento Sans"/>
              <a:buNone/>
            </a:pPr>
            <a:endParaRPr sz="1600" b="0" i="0" u="none" strike="noStrike" cap="none">
              <a:solidFill>
                <a:srgbClr val="0078D4"/>
              </a:solidFill>
              <a:latin typeface="Quattrocento Sans"/>
              <a:ea typeface="Quattrocento Sans"/>
              <a:cs typeface="Quattrocento Sans"/>
              <a:sym typeface="Quattrocento Sans"/>
            </a:endParaRPr>
          </a:p>
        </p:txBody>
      </p:sp>
      <p:sp>
        <p:nvSpPr>
          <p:cNvPr id="4206" name="Google Shape;4206;p112"/>
          <p:cNvSpPr txBox="1">
            <a:spLocks noGrp="1"/>
          </p:cNvSpPr>
          <p:nvPr>
            <p:ph type="body" idx="1"/>
          </p:nvPr>
        </p:nvSpPr>
        <p:spPr>
          <a:xfrm>
            <a:off x="727076" y="1064225"/>
            <a:ext cx="5022000" cy="249300"/>
          </a:xfrm>
          <a:prstGeom prst="rect">
            <a:avLst/>
          </a:prstGeom>
          <a:noFill/>
          <a:ln>
            <a:noFill/>
          </a:ln>
        </p:spPr>
        <p:txBody>
          <a:bodyPr spcFirstLastPara="1" wrap="square" lIns="0" tIns="0" rIns="0" bIns="0" anchor="ctr" anchorCtr="0"/>
          <a:lstStyle>
            <a:lvl1pPr marL="457200" lvl="0" indent="-228600" algn="l" rtl="0">
              <a:lnSpc>
                <a:spcPct val="90000"/>
              </a:lnSpc>
              <a:spcBef>
                <a:spcPts val="0"/>
              </a:spcBef>
              <a:spcAft>
                <a:spcPts val="0"/>
              </a:spcAft>
              <a:buClr>
                <a:schemeClr val="dk2"/>
              </a:buClr>
              <a:buSzPts val="1600"/>
              <a:buNone/>
              <a:defRPr sz="1800" b="0" i="0" u="none" strike="noStrike" cap="none">
                <a:solidFill>
                  <a:schemeClr val="dk2"/>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lt1"/>
              </a:buClr>
              <a:buSzPts val="1800"/>
              <a:buChar char="•"/>
              <a:defRPr/>
            </a:lvl6pPr>
            <a:lvl7pPr marL="3200400" lvl="6" indent="-342900" algn="l" rtl="0">
              <a:spcBef>
                <a:spcPts val="400"/>
              </a:spcBef>
              <a:spcAft>
                <a:spcPts val="0"/>
              </a:spcAft>
              <a:buClr>
                <a:schemeClr val="lt1"/>
              </a:buClr>
              <a:buSzPts val="1800"/>
              <a:buChar char="•"/>
              <a:defRPr/>
            </a:lvl7pPr>
            <a:lvl8pPr marL="3657600" lvl="7" indent="-342900" algn="l" rtl="0">
              <a:spcBef>
                <a:spcPts val="400"/>
              </a:spcBef>
              <a:spcAft>
                <a:spcPts val="0"/>
              </a:spcAft>
              <a:buClr>
                <a:schemeClr val="lt1"/>
              </a:buClr>
              <a:buSzPts val="1800"/>
              <a:buChar char="•"/>
              <a:defRPr/>
            </a:lvl8pPr>
            <a:lvl9pPr marL="4114800" lvl="8" indent="-342900" algn="l" rtl="0">
              <a:spcBef>
                <a:spcPts val="400"/>
              </a:spcBef>
              <a:spcAft>
                <a:spcPts val="0"/>
              </a:spcAft>
              <a:buClr>
                <a:schemeClr val="lt1"/>
              </a:buClr>
              <a:buSzPts val="1800"/>
              <a:buChar char="•"/>
              <a:defRPr/>
            </a:lvl9pPr>
          </a:lstStyle>
          <a:p>
            <a:endParaRPr/>
          </a:p>
        </p:txBody>
      </p:sp>
      <p:sp>
        <p:nvSpPr>
          <p:cNvPr id="4207" name="Google Shape;4207;p112"/>
          <p:cNvSpPr txBox="1">
            <a:spLocks noGrp="1"/>
          </p:cNvSpPr>
          <p:nvPr>
            <p:ph type="body" idx="2"/>
          </p:nvPr>
        </p:nvSpPr>
        <p:spPr>
          <a:xfrm>
            <a:off x="727075" y="2169426"/>
            <a:ext cx="3227400" cy="371100"/>
          </a:xfrm>
          <a:prstGeom prst="rect">
            <a:avLst/>
          </a:prstGeom>
          <a:noFill/>
          <a:ln>
            <a:noFill/>
          </a:ln>
        </p:spPr>
        <p:txBody>
          <a:bodyPr spcFirstLastPara="1" wrap="square" lIns="0" tIns="0" rIns="0" bIns="0" anchor="t" anchorCtr="0"/>
          <a:lstStyle>
            <a:lvl1pPr marL="457200" lvl="0" indent="-228600" algn="l" rtl="0">
              <a:lnSpc>
                <a:spcPct val="90000"/>
              </a:lnSpc>
              <a:spcBef>
                <a:spcPts val="0"/>
              </a:spcBef>
              <a:spcAft>
                <a:spcPts val="0"/>
              </a:spcAft>
              <a:buClr>
                <a:schemeClr val="lt1"/>
              </a:buClr>
              <a:buSzPts val="1600"/>
              <a:buNone/>
              <a:defRPr sz="1800" b="0" i="0" u="none" strike="noStrike" cap="none">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lt1"/>
              </a:buClr>
              <a:buSzPts val="1800"/>
              <a:buChar char="•"/>
              <a:defRPr/>
            </a:lvl6pPr>
            <a:lvl7pPr marL="3200400" lvl="6" indent="-342900" algn="l" rtl="0">
              <a:spcBef>
                <a:spcPts val="400"/>
              </a:spcBef>
              <a:spcAft>
                <a:spcPts val="0"/>
              </a:spcAft>
              <a:buClr>
                <a:schemeClr val="lt1"/>
              </a:buClr>
              <a:buSzPts val="1800"/>
              <a:buChar char="•"/>
              <a:defRPr/>
            </a:lvl7pPr>
            <a:lvl8pPr marL="3657600" lvl="7" indent="-342900" algn="l" rtl="0">
              <a:spcBef>
                <a:spcPts val="400"/>
              </a:spcBef>
              <a:spcAft>
                <a:spcPts val="0"/>
              </a:spcAft>
              <a:buClr>
                <a:schemeClr val="lt1"/>
              </a:buClr>
              <a:buSzPts val="1800"/>
              <a:buChar char="•"/>
              <a:defRPr/>
            </a:lvl8pPr>
            <a:lvl9pPr marL="4114800" lvl="8" indent="-342900" algn="l" rtl="0">
              <a:spcBef>
                <a:spcPts val="400"/>
              </a:spcBef>
              <a:spcAft>
                <a:spcPts val="0"/>
              </a:spcAft>
              <a:buClr>
                <a:schemeClr val="lt1"/>
              </a:buClr>
              <a:buSzPts val="1800"/>
              <a:buChar char="•"/>
              <a:defRPr/>
            </a:lvl9pPr>
          </a:lstStyle>
          <a:p>
            <a:endParaRPr/>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08"/>
        <p:cNvGrpSpPr/>
        <p:nvPr/>
      </p:nvGrpSpPr>
      <p:grpSpPr>
        <a:xfrm>
          <a:off x="0" y="0"/>
          <a:ext cx="0" cy="0"/>
          <a:chOff x="0" y="0"/>
          <a:chExt cx="0" cy="0"/>
        </a:xfrm>
      </p:grpSpPr>
      <p:sp>
        <p:nvSpPr>
          <p:cNvPr id="4209" name="Google Shape;4209;p113"/>
          <p:cNvSpPr txBox="1">
            <a:spLocks noGrp="1"/>
          </p:cNvSpPr>
          <p:nvPr>
            <p:ph type="title"/>
          </p:nvPr>
        </p:nvSpPr>
        <p:spPr>
          <a:xfrm>
            <a:off x="426424" y="435824"/>
            <a:ext cx="11335800" cy="7440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10" name="Google Shape;4210;p113"/>
          <p:cNvSpPr txBox="1">
            <a:spLocks noGrp="1"/>
          </p:cNvSpPr>
          <p:nvPr>
            <p:ph type="body" idx="1"/>
          </p:nvPr>
        </p:nvSpPr>
        <p:spPr>
          <a:xfrm>
            <a:off x="584201" y="1435497"/>
            <a:ext cx="11018700" cy="1275900"/>
          </a:xfrm>
          <a:prstGeom prst="rect">
            <a:avLst/>
          </a:prstGeom>
          <a:noFill/>
          <a:ln>
            <a:noFill/>
          </a:ln>
        </p:spPr>
        <p:txBody>
          <a:bodyPr spcFirstLastPara="1" wrap="square" lIns="0" tIns="0" rIns="0" bIns="0" anchor="t" anchorCtr="0"/>
          <a:lstStyle>
            <a:lvl1pPr marL="457200" lvl="0" indent="-228600" algn="l" rtl="0">
              <a:lnSpc>
                <a:spcPct val="90000"/>
              </a:lnSpc>
              <a:spcBef>
                <a:spcPts val="0"/>
              </a:spcBef>
              <a:spcAft>
                <a:spcPts val="0"/>
              </a:spcAft>
              <a:buClr>
                <a:srgbClr val="000000"/>
              </a:buClr>
              <a:buSzPts val="1600"/>
              <a:buNone/>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1247">
          <p15:clr>
            <a:srgbClr val="5ACBF0"/>
          </p15:clr>
        </p15:guide>
        <p15:guide id="2" orient="horz" pos="282">
          <p15:clr>
            <a:srgbClr val="5ACBF0"/>
          </p15:clr>
        </p15:guide>
        <p15:guide id="3" orient="horz" pos="886">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and Content_photo placeholder">
  <p:cSld name="Title and Content_photo placeholder">
    <p:spTree>
      <p:nvGrpSpPr>
        <p:cNvPr id="1" name="Shape 4211"/>
        <p:cNvGrpSpPr/>
        <p:nvPr/>
      </p:nvGrpSpPr>
      <p:grpSpPr>
        <a:xfrm>
          <a:off x="0" y="0"/>
          <a:ext cx="0" cy="0"/>
          <a:chOff x="0" y="0"/>
          <a:chExt cx="0" cy="0"/>
        </a:xfrm>
      </p:grpSpPr>
      <p:sp>
        <p:nvSpPr>
          <p:cNvPr id="4212" name="Google Shape;4212;p114"/>
          <p:cNvSpPr>
            <a:spLocks noGrp="1"/>
          </p:cNvSpPr>
          <p:nvPr>
            <p:ph type="pic" idx="2"/>
          </p:nvPr>
        </p:nvSpPr>
        <p:spPr>
          <a:xfrm>
            <a:off x="0" y="0"/>
            <a:ext cx="12192000" cy="3531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rgbClr val="000000"/>
              </a:buClr>
              <a:buSzPts val="2300"/>
              <a:buFont typeface="Noto Sans Symbols"/>
              <a:buNone/>
              <a:defRPr sz="2500" b="0" i="0" u="none" strike="noStrike" cap="none">
                <a:solidFill>
                  <a:srgbClr val="000000"/>
                </a:solidFill>
                <a:latin typeface="Quattrocento Sans"/>
                <a:ea typeface="Quattrocento Sans"/>
                <a:cs typeface="Quattrocento Sans"/>
                <a:sym typeface="Quattrocento Sans"/>
              </a:defRPr>
            </a:lvl1pPr>
            <a:lvl2pPr marR="0" lvl="1" algn="l" rtl="0">
              <a:lnSpc>
                <a:spcPct val="90000"/>
              </a:lnSpc>
              <a:spcBef>
                <a:spcPts val="0"/>
              </a:spcBef>
              <a:spcAft>
                <a:spcPts val="0"/>
              </a:spcAft>
              <a:buClr>
                <a:srgbClr val="000000"/>
              </a:buClr>
              <a:buSzPts val="1800"/>
              <a:buFont typeface="Noto Sans Symbol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3pPr>
            <a:lvl4pPr marR="0" lvl="3"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4pPr>
            <a:lvl5pPr marR="0" lvl="4"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213" name="Google Shape;4213;p114"/>
          <p:cNvSpPr txBox="1">
            <a:spLocks noGrp="1"/>
          </p:cNvSpPr>
          <p:nvPr>
            <p:ph type="ftr" idx="11"/>
          </p:nvPr>
        </p:nvSpPr>
        <p:spPr>
          <a:xfrm>
            <a:off x="0" y="0"/>
            <a:ext cx="2940900" cy="2941500"/>
          </a:xfrm>
          <a:prstGeom prst="rect">
            <a:avLst/>
          </a:prstGeom>
          <a:noFill/>
          <a:ln>
            <a:noFill/>
          </a:ln>
        </p:spPr>
        <p:txBody>
          <a:bodyPr spcFirstLastPara="1" wrap="square" lIns="89625" tIns="44800" rIns="89625" bIns="44800" anchor="t" anchorCtr="0"/>
          <a:lstStyle>
            <a:lvl1pPr marR="0" lvl="0" algn="l" rtl="0">
              <a:spcBef>
                <a:spcPts val="0"/>
              </a:spcBef>
              <a:spcAft>
                <a:spcPts val="0"/>
              </a:spcAft>
              <a:buSzPts val="1400"/>
              <a:buNone/>
              <a:defRPr sz="1800">
                <a:solidFill>
                  <a:schemeClr val="lt2"/>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214" name="Google Shape;4214;p114"/>
          <p:cNvSpPr txBox="1">
            <a:spLocks noGrp="1"/>
          </p:cNvSpPr>
          <p:nvPr>
            <p:ph type="sldNum" idx="12"/>
          </p:nvPr>
        </p:nvSpPr>
        <p:spPr>
          <a:xfrm>
            <a:off x="0" y="0"/>
            <a:ext cx="2940900" cy="2941500"/>
          </a:xfrm>
          <a:prstGeom prst="rect">
            <a:avLst/>
          </a:prstGeom>
          <a:noFill/>
          <a:ln>
            <a:noFill/>
          </a:ln>
        </p:spPr>
        <p:txBody>
          <a:bodyPr spcFirstLastPara="1" wrap="square" lIns="89625" tIns="44800" rIns="89625" bIns="44800" anchor="t" anchorCtr="0">
            <a:noAutofit/>
          </a:bodyPr>
          <a:lstStyle>
            <a:lvl1pPr marL="0" marR="0" lvl="0" indent="0" algn="l" rtl="0">
              <a:spcBef>
                <a:spcPts val="0"/>
              </a:spcBef>
              <a:buNone/>
              <a:defRPr sz="1800">
                <a:solidFill>
                  <a:schemeClr val="lt2"/>
                </a:solidFill>
                <a:latin typeface="Quattrocento Sans"/>
                <a:ea typeface="Quattrocento Sans"/>
                <a:cs typeface="Quattrocento Sans"/>
                <a:sym typeface="Quattrocento Sans"/>
              </a:defRPr>
            </a:lvl1pPr>
            <a:lvl2pPr marL="0" marR="0" lvl="1" indent="0" algn="l" rtl="0">
              <a:spcBef>
                <a:spcPts val="0"/>
              </a:spcBef>
              <a:buNone/>
              <a:defRPr sz="1800">
                <a:solidFill>
                  <a:schemeClr val="lt2"/>
                </a:solidFill>
                <a:latin typeface="Quattrocento Sans"/>
                <a:ea typeface="Quattrocento Sans"/>
                <a:cs typeface="Quattrocento Sans"/>
                <a:sym typeface="Quattrocento Sans"/>
              </a:defRPr>
            </a:lvl2pPr>
            <a:lvl3pPr marL="0" marR="0" lvl="2" indent="0" algn="l" rtl="0">
              <a:spcBef>
                <a:spcPts val="0"/>
              </a:spcBef>
              <a:buNone/>
              <a:defRPr sz="1800">
                <a:solidFill>
                  <a:schemeClr val="lt2"/>
                </a:solidFill>
                <a:latin typeface="Quattrocento Sans"/>
                <a:ea typeface="Quattrocento Sans"/>
                <a:cs typeface="Quattrocento Sans"/>
                <a:sym typeface="Quattrocento Sans"/>
              </a:defRPr>
            </a:lvl3pPr>
            <a:lvl4pPr marL="0" marR="0" lvl="3" indent="0" algn="l" rtl="0">
              <a:spcBef>
                <a:spcPts val="0"/>
              </a:spcBef>
              <a:buNone/>
              <a:defRPr sz="1800">
                <a:solidFill>
                  <a:schemeClr val="lt2"/>
                </a:solidFill>
                <a:latin typeface="Quattrocento Sans"/>
                <a:ea typeface="Quattrocento Sans"/>
                <a:cs typeface="Quattrocento Sans"/>
                <a:sym typeface="Quattrocento Sans"/>
              </a:defRPr>
            </a:lvl4pPr>
            <a:lvl5pPr marL="0" marR="0" lvl="4" indent="0" algn="l" rtl="0">
              <a:spcBef>
                <a:spcPts val="0"/>
              </a:spcBef>
              <a:buNone/>
              <a:defRPr sz="1800">
                <a:solidFill>
                  <a:schemeClr val="lt2"/>
                </a:solidFill>
                <a:latin typeface="Quattrocento Sans"/>
                <a:ea typeface="Quattrocento Sans"/>
                <a:cs typeface="Quattrocento Sans"/>
                <a:sym typeface="Quattrocento Sans"/>
              </a:defRPr>
            </a:lvl5pPr>
            <a:lvl6pPr marL="0" marR="0" lvl="5" indent="0" algn="l" rtl="0">
              <a:spcBef>
                <a:spcPts val="0"/>
              </a:spcBef>
              <a:buNone/>
              <a:defRPr sz="1800">
                <a:solidFill>
                  <a:schemeClr val="lt2"/>
                </a:solidFill>
                <a:latin typeface="Quattrocento Sans"/>
                <a:ea typeface="Quattrocento Sans"/>
                <a:cs typeface="Quattrocento Sans"/>
                <a:sym typeface="Quattrocento Sans"/>
              </a:defRPr>
            </a:lvl6pPr>
            <a:lvl7pPr marL="0" marR="0" lvl="6" indent="0" algn="l" rtl="0">
              <a:spcBef>
                <a:spcPts val="0"/>
              </a:spcBef>
              <a:buNone/>
              <a:defRPr sz="1800">
                <a:solidFill>
                  <a:schemeClr val="lt2"/>
                </a:solidFill>
                <a:latin typeface="Quattrocento Sans"/>
                <a:ea typeface="Quattrocento Sans"/>
                <a:cs typeface="Quattrocento Sans"/>
                <a:sym typeface="Quattrocento Sans"/>
              </a:defRPr>
            </a:lvl7pPr>
            <a:lvl8pPr marL="0" marR="0" lvl="7" indent="0" algn="l" rtl="0">
              <a:spcBef>
                <a:spcPts val="0"/>
              </a:spcBef>
              <a:buNone/>
              <a:defRPr sz="1800">
                <a:solidFill>
                  <a:schemeClr val="lt2"/>
                </a:solidFill>
                <a:latin typeface="Quattrocento Sans"/>
                <a:ea typeface="Quattrocento Sans"/>
                <a:cs typeface="Quattrocento Sans"/>
                <a:sym typeface="Quattrocento Sans"/>
              </a:defRPr>
            </a:lvl8pPr>
            <a:lvl9pPr marL="0" marR="0" lvl="8" indent="0" algn="l" rtl="0">
              <a:spcBef>
                <a:spcPts val="0"/>
              </a:spcBef>
              <a:buNone/>
              <a:defRPr sz="1800">
                <a:solidFill>
                  <a:schemeClr val="lt2"/>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4215" name="Google Shape;4215;p114"/>
          <p:cNvSpPr txBox="1">
            <a:spLocks noGrp="1"/>
          </p:cNvSpPr>
          <p:nvPr>
            <p:ph type="title"/>
          </p:nvPr>
        </p:nvSpPr>
        <p:spPr>
          <a:xfrm>
            <a:off x="378573" y="365126"/>
            <a:ext cx="11473800" cy="7530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chemeClr val="lt1"/>
              </a:buClr>
              <a:buSzPts val="3100"/>
              <a:buFont typeface="Quattrocento Sans"/>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16" name="Google Shape;4216;p114"/>
          <p:cNvSpPr txBox="1">
            <a:spLocks noGrp="1"/>
          </p:cNvSpPr>
          <p:nvPr>
            <p:ph type="body" idx="1"/>
          </p:nvPr>
        </p:nvSpPr>
        <p:spPr>
          <a:xfrm>
            <a:off x="378573" y="1211434"/>
            <a:ext cx="11473800" cy="1059000"/>
          </a:xfrm>
          <a:prstGeom prst="rect">
            <a:avLst/>
          </a:prstGeom>
          <a:noFill/>
          <a:ln>
            <a:noFill/>
          </a:ln>
        </p:spPr>
        <p:txBody>
          <a:bodyPr spcFirstLastPara="1" wrap="square" lIns="0" tIns="0" rIns="0" bIns="0" anchor="t" anchorCtr="0"/>
          <a:lstStyle>
            <a:lvl1pPr marL="457200" lvl="0" indent="-228600" algn="l" rtl="0">
              <a:lnSpc>
                <a:spcPct val="90000"/>
              </a:lnSpc>
              <a:spcBef>
                <a:spcPts val="0"/>
              </a:spcBef>
              <a:spcAft>
                <a:spcPts val="0"/>
              </a:spcAft>
              <a:buClr>
                <a:schemeClr val="lt1"/>
              </a:buClr>
              <a:buSzPts val="2300"/>
              <a:buNone/>
              <a:defRPr>
                <a:solidFill>
                  <a:schemeClr val="lt1"/>
                </a:solidFill>
              </a:defRPr>
            </a:lvl1pPr>
            <a:lvl2pPr marL="914400" lvl="1" indent="-342900" algn="l" rtl="0">
              <a:lnSpc>
                <a:spcPct val="90000"/>
              </a:lnSpc>
              <a:spcBef>
                <a:spcPts val="0"/>
              </a:spcBef>
              <a:spcAft>
                <a:spcPts val="0"/>
              </a:spcAft>
              <a:buClr>
                <a:schemeClr val="lt1"/>
              </a:buClr>
              <a:buSzPts val="1800"/>
              <a:buFont typeface="Arial"/>
              <a:buChar char="•"/>
              <a:defRPr>
                <a:solidFill>
                  <a:schemeClr val="lt1"/>
                </a:solidFill>
              </a:defRPr>
            </a:lvl2pPr>
            <a:lvl3pPr marL="1371600" lvl="2" indent="-317500" algn="l" rtl="0">
              <a:lnSpc>
                <a:spcPct val="90000"/>
              </a:lnSpc>
              <a:spcBef>
                <a:spcPts val="0"/>
              </a:spcBef>
              <a:spcAft>
                <a:spcPts val="0"/>
              </a:spcAft>
              <a:buClr>
                <a:schemeClr val="lt1"/>
              </a:buClr>
              <a:buSzPts val="1400"/>
              <a:buFont typeface="Arial"/>
              <a:buChar char="•"/>
              <a:defRPr>
                <a:solidFill>
                  <a:schemeClr val="lt1"/>
                </a:solidFill>
              </a:defRPr>
            </a:lvl3pPr>
            <a:lvl4pPr marL="1828800" lvl="3" indent="-317500" algn="l" rtl="0">
              <a:lnSpc>
                <a:spcPct val="90000"/>
              </a:lnSpc>
              <a:spcBef>
                <a:spcPts val="0"/>
              </a:spcBef>
              <a:spcAft>
                <a:spcPts val="0"/>
              </a:spcAft>
              <a:buClr>
                <a:schemeClr val="lt1"/>
              </a:buClr>
              <a:buSzPts val="1400"/>
              <a:buFont typeface="Arial"/>
              <a:buChar char="•"/>
              <a:defRPr>
                <a:solidFill>
                  <a:schemeClr val="lt1"/>
                </a:solidFill>
              </a:defRPr>
            </a:lvl4pPr>
            <a:lvl5pPr marL="2286000" lvl="4" indent="-317500" algn="l" rtl="0">
              <a:lnSpc>
                <a:spcPct val="90000"/>
              </a:lnSpc>
              <a:spcBef>
                <a:spcPts val="0"/>
              </a:spcBef>
              <a:spcAft>
                <a:spcPts val="0"/>
              </a:spcAft>
              <a:buClr>
                <a:schemeClr val="lt1"/>
              </a:buClr>
              <a:buSzPts val="1400"/>
              <a:buFont typeface="Arial"/>
              <a:buChar char="•"/>
              <a:defRPr>
                <a:solidFill>
                  <a:schemeClr val="lt1"/>
                </a:solidFill>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222"/>
        <p:cNvGrpSpPr/>
        <p:nvPr/>
      </p:nvGrpSpPr>
      <p:grpSpPr>
        <a:xfrm>
          <a:off x="0" y="0"/>
          <a:ext cx="0" cy="0"/>
          <a:chOff x="0" y="0"/>
          <a:chExt cx="0" cy="0"/>
        </a:xfrm>
      </p:grpSpPr>
      <p:sp>
        <p:nvSpPr>
          <p:cNvPr id="4223" name="Google Shape;4223;p116"/>
          <p:cNvSpPr txBox="1">
            <a:spLocks noGrp="1"/>
          </p:cNvSpPr>
          <p:nvPr>
            <p:ph type="title"/>
          </p:nvPr>
        </p:nvSpPr>
        <p:spPr>
          <a:xfrm>
            <a:off x="426424" y="302551"/>
            <a:ext cx="11335800" cy="758100"/>
          </a:xfrm>
          <a:prstGeom prst="rect">
            <a:avLst/>
          </a:prstGeom>
          <a:noFill/>
          <a:ln>
            <a:noFill/>
          </a:ln>
        </p:spPr>
        <p:txBody>
          <a:bodyPr spcFirstLastPara="1" wrap="square" lIns="89625" tIns="161350" rIns="0" bIns="0" anchor="t" anchorCtr="0"/>
          <a:lstStyle>
            <a:lvl1pPr lvl="0" algn="l" rtl="0">
              <a:lnSpc>
                <a:spcPct val="90000"/>
              </a:lnSpc>
              <a:spcBef>
                <a:spcPts val="0"/>
              </a:spcBef>
              <a:spcAft>
                <a:spcPts val="0"/>
              </a:spcAft>
              <a:buClr>
                <a:srgbClr val="000000"/>
              </a:buClr>
              <a:buSzPts val="36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rot="5400000">
            <a:off x="8016874" y="1028702"/>
            <a:ext cx="4387851" cy="27432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2"/>
          <p:cNvSpPr txBox="1">
            <a:spLocks noGrp="1"/>
          </p:cNvSpPr>
          <p:nvPr>
            <p:ph type="body" idx="1"/>
          </p:nvPr>
        </p:nvSpPr>
        <p:spPr>
          <a:xfrm rot="5400000">
            <a:off x="2428874" y="-1612899"/>
            <a:ext cx="4387851" cy="8026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mp; body slide (with bullets)">
  <p:cSld name="Title &amp; body slide (with bullets)">
    <p:spTree>
      <p:nvGrpSpPr>
        <p:cNvPr id="1" name="Shape 4224"/>
        <p:cNvGrpSpPr/>
        <p:nvPr/>
      </p:nvGrpSpPr>
      <p:grpSpPr>
        <a:xfrm>
          <a:off x="0" y="0"/>
          <a:ext cx="0" cy="0"/>
          <a:chOff x="0" y="0"/>
          <a:chExt cx="0" cy="0"/>
        </a:xfrm>
      </p:grpSpPr>
      <p:sp>
        <p:nvSpPr>
          <p:cNvPr id="4225" name="Google Shape;4225;p117"/>
          <p:cNvSpPr txBox="1">
            <a:spLocks noGrp="1"/>
          </p:cNvSpPr>
          <p:nvPr>
            <p:ph type="title"/>
          </p:nvPr>
        </p:nvSpPr>
        <p:spPr>
          <a:xfrm>
            <a:off x="426424" y="302551"/>
            <a:ext cx="11335800" cy="758100"/>
          </a:xfrm>
          <a:prstGeom prst="rect">
            <a:avLst/>
          </a:prstGeom>
          <a:noFill/>
          <a:ln>
            <a:noFill/>
          </a:ln>
        </p:spPr>
        <p:txBody>
          <a:bodyPr spcFirstLastPara="1" wrap="square" lIns="89625" tIns="161350" rIns="0" bIns="0" anchor="t" anchorCtr="0"/>
          <a:lstStyle>
            <a:lvl1pPr lvl="0" algn="l" rtl="0">
              <a:lnSpc>
                <a:spcPct val="90000"/>
              </a:lnSpc>
              <a:spcBef>
                <a:spcPts val="0"/>
              </a:spcBef>
              <a:spcAft>
                <a:spcPts val="0"/>
              </a:spcAft>
              <a:buClr>
                <a:srgbClr val="000000"/>
              </a:buClr>
              <a:buSzPts val="36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6" name="Google Shape;4226;p117"/>
          <p:cNvSpPr txBox="1">
            <a:spLocks noGrp="1"/>
          </p:cNvSpPr>
          <p:nvPr>
            <p:ph type="body" idx="1"/>
          </p:nvPr>
        </p:nvSpPr>
        <p:spPr>
          <a:xfrm>
            <a:off x="426423" y="991608"/>
            <a:ext cx="11339700" cy="271500"/>
          </a:xfrm>
          <a:prstGeom prst="rect">
            <a:avLst/>
          </a:prstGeom>
          <a:noFill/>
          <a:ln>
            <a:noFill/>
          </a:ln>
        </p:spPr>
        <p:txBody>
          <a:bodyPr spcFirstLastPara="1" wrap="square" lIns="89625" tIns="0" rIns="0" bIns="0" anchor="t" anchorCtr="0"/>
          <a:lstStyle>
            <a:lvl1pPr marL="457200" lvl="0" indent="-228600" algn="l" rtl="0">
              <a:lnSpc>
                <a:spcPct val="90000"/>
              </a:lnSpc>
              <a:spcBef>
                <a:spcPts val="0"/>
              </a:spcBef>
              <a:spcAft>
                <a:spcPts val="0"/>
              </a:spcAft>
              <a:buClr>
                <a:srgbClr val="000000"/>
              </a:buClr>
              <a:buSzPts val="1800"/>
              <a:buNone/>
              <a:defRPr sz="2000" b="0" i="0">
                <a:solidFill>
                  <a:srgbClr val="000000"/>
                </a:solidFill>
                <a:latin typeface="Quattrocento Sans"/>
                <a:ea typeface="Quattrocento Sans"/>
                <a:cs typeface="Quattrocento Sans"/>
                <a:sym typeface="Quattrocento Sans"/>
              </a:defRPr>
            </a:lvl1pPr>
            <a:lvl2pPr marL="914400" lvl="1" indent="-228600" algn="l" rtl="0">
              <a:lnSpc>
                <a:spcPct val="90000"/>
              </a:lnSpc>
              <a:spcBef>
                <a:spcPts val="1300"/>
              </a:spcBef>
              <a:spcAft>
                <a:spcPts val="0"/>
              </a:spcAft>
              <a:buClr>
                <a:schemeClr val="dk2"/>
              </a:buClr>
              <a:buSzPts val="1800"/>
              <a:buNone/>
              <a:defRPr sz="2000">
                <a:solidFill>
                  <a:schemeClr val="dk2"/>
                </a:solidFill>
              </a:defRPr>
            </a:lvl2pPr>
            <a:lvl3pPr marL="1371600" lvl="2" indent="-228600" algn="l" rtl="0">
              <a:lnSpc>
                <a:spcPct val="90000"/>
              </a:lnSpc>
              <a:spcBef>
                <a:spcPts val="1300"/>
              </a:spcBef>
              <a:spcAft>
                <a:spcPts val="0"/>
              </a:spcAft>
              <a:buClr>
                <a:srgbClr val="000000"/>
              </a:buClr>
              <a:buSzPts val="1800"/>
              <a:buNone/>
              <a:defRPr sz="2000"/>
            </a:lvl3pPr>
            <a:lvl4pPr marL="1828800" lvl="3" indent="-228600" algn="l" rtl="0">
              <a:lnSpc>
                <a:spcPct val="90000"/>
              </a:lnSpc>
              <a:spcBef>
                <a:spcPts val="1300"/>
              </a:spcBef>
              <a:spcAft>
                <a:spcPts val="0"/>
              </a:spcAft>
              <a:buClr>
                <a:srgbClr val="000000"/>
              </a:buClr>
              <a:buSzPts val="1800"/>
              <a:buNone/>
              <a:defRPr sz="2000"/>
            </a:lvl4pPr>
            <a:lvl5pPr marL="2286000" lvl="4" indent="-228600" algn="l" rtl="0">
              <a:lnSpc>
                <a:spcPct val="90000"/>
              </a:lnSpc>
              <a:spcBef>
                <a:spcPts val="130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mp; body slide">
  <p:cSld name="Title &amp; body slide">
    <p:spTree>
      <p:nvGrpSpPr>
        <p:cNvPr id="1" name="Shape 4227"/>
        <p:cNvGrpSpPr/>
        <p:nvPr/>
      </p:nvGrpSpPr>
      <p:grpSpPr>
        <a:xfrm>
          <a:off x="0" y="0"/>
          <a:ext cx="0" cy="0"/>
          <a:chOff x="0" y="0"/>
          <a:chExt cx="0" cy="0"/>
        </a:xfrm>
      </p:grpSpPr>
      <p:sp>
        <p:nvSpPr>
          <p:cNvPr id="4228" name="Google Shape;4228;p118"/>
          <p:cNvSpPr txBox="1">
            <a:spLocks noGrp="1"/>
          </p:cNvSpPr>
          <p:nvPr>
            <p:ph type="body" idx="1"/>
          </p:nvPr>
        </p:nvSpPr>
        <p:spPr>
          <a:xfrm>
            <a:off x="437318" y="2139703"/>
            <a:ext cx="11339700" cy="1223100"/>
          </a:xfrm>
          <a:prstGeom prst="rect">
            <a:avLst/>
          </a:prstGeom>
          <a:noFill/>
          <a:ln>
            <a:noFill/>
          </a:ln>
        </p:spPr>
        <p:txBody>
          <a:bodyPr spcFirstLastPara="1" wrap="square" lIns="0" tIns="0" rIns="0" bIns="0" anchor="t" anchorCtr="0"/>
          <a:lstStyle>
            <a:lvl1pPr marL="457200" lvl="0" indent="-228600" algn="l" rtl="0">
              <a:lnSpc>
                <a:spcPct val="90000"/>
              </a:lnSpc>
              <a:spcBef>
                <a:spcPts val="0"/>
              </a:spcBef>
              <a:spcAft>
                <a:spcPts val="0"/>
              </a:spcAft>
              <a:buClr>
                <a:srgbClr val="000000"/>
              </a:buClr>
              <a:buSzPts val="2300"/>
              <a:buNone/>
              <a:defRPr sz="2500" b="0" i="0">
                <a:solidFill>
                  <a:srgbClr val="000000"/>
                </a:solidFill>
                <a:latin typeface="Quattrocento Sans"/>
                <a:ea typeface="Quattrocento Sans"/>
                <a:cs typeface="Quattrocento Sans"/>
                <a:sym typeface="Quattrocento Sans"/>
              </a:defRPr>
            </a:lvl1pPr>
            <a:lvl2pPr marL="914400" lvl="1" indent="-228600" algn="l" rtl="0">
              <a:lnSpc>
                <a:spcPct val="90000"/>
              </a:lnSpc>
              <a:spcBef>
                <a:spcPts val="1300"/>
              </a:spcBef>
              <a:spcAft>
                <a:spcPts val="0"/>
              </a:spcAft>
              <a:buClr>
                <a:srgbClr val="000000"/>
              </a:buClr>
              <a:buSzPts val="1800"/>
              <a:buNone/>
              <a:defRPr sz="2000">
                <a:solidFill>
                  <a:srgbClr val="000000"/>
                </a:solidFill>
              </a:defRPr>
            </a:lvl2pPr>
            <a:lvl3pPr marL="1371600" lvl="2" indent="-228600" algn="l" rtl="0">
              <a:lnSpc>
                <a:spcPct val="90000"/>
              </a:lnSpc>
              <a:spcBef>
                <a:spcPts val="1300"/>
              </a:spcBef>
              <a:spcAft>
                <a:spcPts val="0"/>
              </a:spcAft>
              <a:buClr>
                <a:srgbClr val="000000"/>
              </a:buClr>
              <a:buSzPts val="1800"/>
              <a:buNone/>
              <a:defRPr sz="2000">
                <a:solidFill>
                  <a:srgbClr val="000000"/>
                </a:solidFill>
              </a:defRPr>
            </a:lvl3pPr>
            <a:lvl4pPr marL="1828800" lvl="3" indent="-228600" algn="l" rtl="0">
              <a:lnSpc>
                <a:spcPct val="90000"/>
              </a:lnSpc>
              <a:spcBef>
                <a:spcPts val="1300"/>
              </a:spcBef>
              <a:spcAft>
                <a:spcPts val="0"/>
              </a:spcAft>
              <a:buClr>
                <a:srgbClr val="000000"/>
              </a:buClr>
              <a:buSzPts val="1800"/>
              <a:buNone/>
              <a:defRPr sz="2000"/>
            </a:lvl4pPr>
            <a:lvl5pPr marL="2286000" lvl="4" indent="-228600" algn="l" rtl="0">
              <a:lnSpc>
                <a:spcPct val="90000"/>
              </a:lnSpc>
              <a:spcBef>
                <a:spcPts val="130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229" name="Google Shape;4229;p118"/>
          <p:cNvSpPr txBox="1">
            <a:spLocks noGrp="1"/>
          </p:cNvSpPr>
          <p:nvPr>
            <p:ph type="title"/>
          </p:nvPr>
        </p:nvSpPr>
        <p:spPr>
          <a:xfrm>
            <a:off x="426424" y="302552"/>
            <a:ext cx="11335800" cy="739500"/>
          </a:xfrm>
          <a:prstGeom prst="rect">
            <a:avLst/>
          </a:prstGeom>
          <a:noFill/>
          <a:ln>
            <a:noFill/>
          </a:ln>
        </p:spPr>
        <p:txBody>
          <a:bodyPr spcFirstLastPara="1" wrap="square" lIns="89625" tIns="161350" rIns="0" bIns="0" anchor="t" anchorCtr="0"/>
          <a:lstStyle>
            <a:lvl1pPr lvl="0" algn="l" rtl="0">
              <a:lnSpc>
                <a:spcPct val="90000"/>
              </a:lnSpc>
              <a:spcBef>
                <a:spcPts val="0"/>
              </a:spcBef>
              <a:spcAft>
                <a:spcPts val="0"/>
              </a:spcAft>
              <a:buClr>
                <a:srgbClr val="000000"/>
              </a:buClr>
              <a:buSzPts val="36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slide white">
  <p:cSld name="Title slide white">
    <p:bg>
      <p:bgPr>
        <a:solidFill>
          <a:schemeClr val="dk1"/>
        </a:solidFill>
        <a:effectLst/>
      </p:bgPr>
    </p:bg>
    <p:spTree>
      <p:nvGrpSpPr>
        <p:cNvPr id="1" name="Shape 4230"/>
        <p:cNvGrpSpPr/>
        <p:nvPr/>
      </p:nvGrpSpPr>
      <p:grpSpPr>
        <a:xfrm>
          <a:off x="0" y="0"/>
          <a:ext cx="0" cy="0"/>
          <a:chOff x="0" y="0"/>
          <a:chExt cx="0" cy="0"/>
        </a:xfrm>
      </p:grpSpPr>
      <p:sp>
        <p:nvSpPr>
          <p:cNvPr id="4231" name="Google Shape;4231;p119"/>
          <p:cNvSpPr txBox="1">
            <a:spLocks noGrp="1"/>
          </p:cNvSpPr>
          <p:nvPr>
            <p:ph type="title"/>
          </p:nvPr>
        </p:nvSpPr>
        <p:spPr>
          <a:xfrm>
            <a:off x="429544" y="3029995"/>
            <a:ext cx="9401700" cy="1793100"/>
          </a:xfrm>
          <a:prstGeom prst="rect">
            <a:avLst/>
          </a:prstGeom>
          <a:noFill/>
          <a:ln>
            <a:noFill/>
          </a:ln>
        </p:spPr>
        <p:txBody>
          <a:bodyPr spcFirstLastPara="1" wrap="square" lIns="0" tIns="0" rIns="0" bIns="179300" anchor="b" anchorCtr="0"/>
          <a:lstStyle>
            <a:lvl1pPr lvl="0" algn="l" rtl="0">
              <a:lnSpc>
                <a:spcPct val="90000"/>
              </a:lnSpc>
              <a:spcBef>
                <a:spcPts val="0"/>
              </a:spcBef>
              <a:spcAft>
                <a:spcPts val="0"/>
              </a:spcAft>
              <a:buClr>
                <a:schemeClr val="lt1"/>
              </a:buClr>
              <a:buSzPts val="5300"/>
              <a:buFont typeface="Quattrocento Sans"/>
              <a:buNone/>
              <a:defRPr sz="5300" strike="noStrik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32" name="Google Shape;4232;p119"/>
          <p:cNvSpPr txBox="1">
            <a:spLocks noGrp="1"/>
          </p:cNvSpPr>
          <p:nvPr>
            <p:ph type="body" idx="1"/>
          </p:nvPr>
        </p:nvSpPr>
        <p:spPr>
          <a:xfrm>
            <a:off x="426426" y="4838790"/>
            <a:ext cx="9401700" cy="9453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lt1"/>
              </a:buClr>
              <a:buSzPts val="1400"/>
              <a:buNone/>
              <a:defRPr sz="1600">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lt1"/>
              </a:buClr>
              <a:buSzPts val="1800"/>
              <a:buChar char="•"/>
              <a:defRPr/>
            </a:lvl6pPr>
            <a:lvl7pPr marL="3200400" lvl="6" indent="-342900" algn="l" rtl="0">
              <a:spcBef>
                <a:spcPts val="400"/>
              </a:spcBef>
              <a:spcAft>
                <a:spcPts val="0"/>
              </a:spcAft>
              <a:buClr>
                <a:schemeClr val="lt1"/>
              </a:buClr>
              <a:buSzPts val="1800"/>
              <a:buChar char="•"/>
              <a:defRPr/>
            </a:lvl7pPr>
            <a:lvl8pPr marL="3657600" lvl="7" indent="-342900" algn="l" rtl="0">
              <a:spcBef>
                <a:spcPts val="400"/>
              </a:spcBef>
              <a:spcAft>
                <a:spcPts val="0"/>
              </a:spcAft>
              <a:buClr>
                <a:schemeClr val="lt1"/>
              </a:buClr>
              <a:buSzPts val="1800"/>
              <a:buChar char="•"/>
              <a:defRPr/>
            </a:lvl8pPr>
            <a:lvl9pPr marL="4114800" lvl="8" indent="-342900" algn="l" rtl="0">
              <a:spcBef>
                <a:spcPts val="400"/>
              </a:spcBef>
              <a:spcAft>
                <a:spcPts val="0"/>
              </a:spcAft>
              <a:buClr>
                <a:schemeClr val="lt1"/>
              </a:buClr>
              <a:buSzPts val="1800"/>
              <a:buChar char="•"/>
              <a:defRPr/>
            </a:lvl9pPr>
          </a:lstStyle>
          <a:p>
            <a:endParaRPr/>
          </a:p>
        </p:txBody>
      </p:sp>
      <p:pic>
        <p:nvPicPr>
          <p:cNvPr id="4233" name="Google Shape;4233;p119"/>
          <p:cNvPicPr preferRelativeResize="0"/>
          <p:nvPr/>
        </p:nvPicPr>
        <p:blipFill rotWithShape="1">
          <a:blip r:embed="rId2">
            <a:alphaModFix/>
          </a:blip>
          <a:srcRect/>
          <a:stretch/>
        </p:blipFill>
        <p:spPr>
          <a:xfrm>
            <a:off x="237310" y="241380"/>
            <a:ext cx="1279717" cy="5735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slide blue">
  <p:cSld name="Title slide blue">
    <p:bg>
      <p:bgPr>
        <a:solidFill>
          <a:schemeClr val="dk2"/>
        </a:solidFill>
        <a:effectLst/>
      </p:bgPr>
    </p:bg>
    <p:spTree>
      <p:nvGrpSpPr>
        <p:cNvPr id="1" name="Shape 4234"/>
        <p:cNvGrpSpPr/>
        <p:nvPr/>
      </p:nvGrpSpPr>
      <p:grpSpPr>
        <a:xfrm>
          <a:off x="0" y="0"/>
          <a:ext cx="0" cy="0"/>
          <a:chOff x="0" y="0"/>
          <a:chExt cx="0" cy="0"/>
        </a:xfrm>
      </p:grpSpPr>
      <p:sp>
        <p:nvSpPr>
          <p:cNvPr id="4235" name="Google Shape;4235;p120"/>
          <p:cNvSpPr txBox="1">
            <a:spLocks noGrp="1"/>
          </p:cNvSpPr>
          <p:nvPr>
            <p:ph type="title"/>
          </p:nvPr>
        </p:nvSpPr>
        <p:spPr>
          <a:xfrm>
            <a:off x="429544" y="3029995"/>
            <a:ext cx="9401700" cy="1793100"/>
          </a:xfrm>
          <a:prstGeom prst="rect">
            <a:avLst/>
          </a:prstGeom>
          <a:noFill/>
          <a:ln>
            <a:noFill/>
          </a:ln>
        </p:spPr>
        <p:txBody>
          <a:bodyPr spcFirstLastPara="1" wrap="square" lIns="0" tIns="0" rIns="0" bIns="179300" anchor="b" anchorCtr="0"/>
          <a:lstStyle>
            <a:lvl1pPr lvl="0" algn="l" rtl="0">
              <a:lnSpc>
                <a:spcPct val="90000"/>
              </a:lnSpc>
              <a:spcBef>
                <a:spcPts val="0"/>
              </a:spcBef>
              <a:spcAft>
                <a:spcPts val="0"/>
              </a:spcAft>
              <a:buClr>
                <a:schemeClr val="lt1"/>
              </a:buClr>
              <a:buSzPts val="5300"/>
              <a:buFont typeface="Quattrocento Sans"/>
              <a:buNone/>
              <a:defRPr sz="5300" strike="noStrik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36" name="Google Shape;4236;p120"/>
          <p:cNvSpPr txBox="1">
            <a:spLocks noGrp="1"/>
          </p:cNvSpPr>
          <p:nvPr>
            <p:ph type="body" idx="1"/>
          </p:nvPr>
        </p:nvSpPr>
        <p:spPr>
          <a:xfrm>
            <a:off x="426426" y="4838790"/>
            <a:ext cx="9401700" cy="9453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lt1"/>
              </a:buClr>
              <a:buSzPts val="1400"/>
              <a:buNone/>
              <a:defRPr sz="1600">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lt1"/>
              </a:buClr>
              <a:buSzPts val="1800"/>
              <a:buChar char="•"/>
              <a:defRPr/>
            </a:lvl6pPr>
            <a:lvl7pPr marL="3200400" lvl="6" indent="-342900" algn="l" rtl="0">
              <a:spcBef>
                <a:spcPts val="400"/>
              </a:spcBef>
              <a:spcAft>
                <a:spcPts val="0"/>
              </a:spcAft>
              <a:buClr>
                <a:schemeClr val="lt1"/>
              </a:buClr>
              <a:buSzPts val="1800"/>
              <a:buChar char="•"/>
              <a:defRPr/>
            </a:lvl7pPr>
            <a:lvl8pPr marL="3657600" lvl="7" indent="-342900" algn="l" rtl="0">
              <a:spcBef>
                <a:spcPts val="400"/>
              </a:spcBef>
              <a:spcAft>
                <a:spcPts val="0"/>
              </a:spcAft>
              <a:buClr>
                <a:schemeClr val="lt1"/>
              </a:buClr>
              <a:buSzPts val="1800"/>
              <a:buChar char="•"/>
              <a:defRPr/>
            </a:lvl8pPr>
            <a:lvl9pPr marL="4114800" lvl="8" indent="-342900" algn="l" rtl="0">
              <a:spcBef>
                <a:spcPts val="400"/>
              </a:spcBef>
              <a:spcAft>
                <a:spcPts val="0"/>
              </a:spcAft>
              <a:buClr>
                <a:schemeClr val="lt1"/>
              </a:buClr>
              <a:buSzPts val="1800"/>
              <a:buChar char="•"/>
              <a:defRPr/>
            </a:lvl9pPr>
          </a:lstStyle>
          <a:p>
            <a:endParaRPr/>
          </a:p>
        </p:txBody>
      </p:sp>
      <p:pic>
        <p:nvPicPr>
          <p:cNvPr id="4237" name="Google Shape;4237;p120"/>
          <p:cNvPicPr preferRelativeResize="0"/>
          <p:nvPr/>
        </p:nvPicPr>
        <p:blipFill rotWithShape="1">
          <a:blip r:embed="rId2">
            <a:alphaModFix/>
          </a:blip>
          <a:srcRect/>
          <a:stretch/>
        </p:blipFill>
        <p:spPr>
          <a:xfrm>
            <a:off x="237310" y="241380"/>
            <a:ext cx="1279717" cy="5735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38"/>
        <p:cNvGrpSpPr/>
        <p:nvPr/>
      </p:nvGrpSpPr>
      <p:grpSpPr>
        <a:xfrm>
          <a:off x="0" y="0"/>
          <a:ext cx="0" cy="0"/>
          <a:chOff x="0" y="0"/>
          <a:chExt cx="0" cy="0"/>
        </a:xfrm>
      </p:grpSpPr>
      <p:sp>
        <p:nvSpPr>
          <p:cNvPr id="4239" name="Google Shape;4239;p121"/>
          <p:cNvSpPr txBox="1">
            <a:spLocks noGrp="1"/>
          </p:cNvSpPr>
          <p:nvPr>
            <p:ph type="title"/>
          </p:nvPr>
        </p:nvSpPr>
        <p:spPr>
          <a:xfrm>
            <a:off x="426425" y="1202872"/>
            <a:ext cx="3632400" cy="1172400"/>
          </a:xfrm>
          <a:prstGeom prst="rect">
            <a:avLst/>
          </a:prstGeom>
          <a:noFill/>
          <a:ln>
            <a:noFill/>
          </a:ln>
        </p:spPr>
        <p:txBody>
          <a:bodyPr spcFirstLastPara="1" wrap="square" lIns="89625" tIns="0" rIns="0" bIns="0" anchor="t" anchorCtr="0"/>
          <a:lstStyle>
            <a:lvl1pPr lvl="0" algn="l" rtl="0">
              <a:lnSpc>
                <a:spcPct val="90000"/>
              </a:lnSpc>
              <a:spcBef>
                <a:spcPts val="0"/>
              </a:spcBef>
              <a:spcAft>
                <a:spcPts val="0"/>
              </a:spcAft>
              <a:buClr>
                <a:srgbClr val="000000"/>
              </a:buClr>
              <a:buSzPts val="2000"/>
              <a:buFont typeface="Quattrocento Sans"/>
              <a:buNone/>
              <a:defRPr sz="2000">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40" name="Google Shape;4240;p121"/>
          <p:cNvSpPr txBox="1">
            <a:spLocks noGrp="1"/>
          </p:cNvSpPr>
          <p:nvPr>
            <p:ph type="body" idx="1"/>
          </p:nvPr>
        </p:nvSpPr>
        <p:spPr>
          <a:xfrm>
            <a:off x="6212722" y="1202872"/>
            <a:ext cx="3618300" cy="3289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800"/>
              <a:buFont typeface="Noto Sans Symbols"/>
              <a:buNone/>
              <a:defRPr sz="2000">
                <a:solidFill>
                  <a:schemeClr val="dk1"/>
                </a:solidFill>
                <a:latin typeface="Quattrocento Sans"/>
                <a:ea typeface="Quattrocento Sans"/>
                <a:cs typeface="Quattrocento Sans"/>
                <a:sym typeface="Quattrocento Sans"/>
              </a:defRPr>
            </a:lvl1pPr>
            <a:lvl2pPr marL="914400" lvl="1" indent="-228600" algn="l" rtl="0">
              <a:lnSpc>
                <a:spcPct val="90000"/>
              </a:lnSpc>
              <a:spcBef>
                <a:spcPts val="500"/>
              </a:spcBef>
              <a:spcAft>
                <a:spcPts val="0"/>
              </a:spcAft>
              <a:buClr>
                <a:srgbClr val="000000"/>
              </a:buClr>
              <a:buSzPts val="1600"/>
              <a:buNone/>
              <a:defRPr sz="1800"/>
            </a:lvl2pPr>
            <a:lvl3pPr marL="1371600" lvl="2" indent="-228600" algn="l" rtl="0">
              <a:lnSpc>
                <a:spcPct val="90000"/>
              </a:lnSpc>
              <a:spcBef>
                <a:spcPts val="0"/>
              </a:spcBef>
              <a:spcAft>
                <a:spcPts val="0"/>
              </a:spcAft>
              <a:buClr>
                <a:srgbClr val="000000"/>
              </a:buClr>
              <a:buSzPts val="1600"/>
              <a:buNone/>
              <a:defRPr sz="1800"/>
            </a:lvl3pPr>
            <a:lvl4pPr marL="1828800" lvl="3" indent="-228600" algn="l" rtl="0">
              <a:lnSpc>
                <a:spcPct val="90000"/>
              </a:lnSpc>
              <a:spcBef>
                <a:spcPts val="0"/>
              </a:spcBef>
              <a:spcAft>
                <a:spcPts val="0"/>
              </a:spcAft>
              <a:buClr>
                <a:srgbClr val="000000"/>
              </a:buClr>
              <a:buSzPts val="1600"/>
              <a:buNone/>
              <a:defRPr sz="1800"/>
            </a:lvl4pPr>
            <a:lvl5pPr marL="2286000" lvl="4" indent="-228600" algn="l" rtl="0">
              <a:lnSpc>
                <a:spcPct val="90000"/>
              </a:lnSpc>
              <a:spcBef>
                <a:spcPts val="0"/>
              </a:spcBef>
              <a:spcAft>
                <a:spcPts val="0"/>
              </a:spcAft>
              <a:buClr>
                <a:srgbClr val="000000"/>
              </a:buClr>
              <a:buSzPts val="1600"/>
              <a:buNone/>
              <a:defRPr sz="1800"/>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1_Title &amp; body slide">
  <p:cSld name="1_Title &amp; body slide">
    <p:spTree>
      <p:nvGrpSpPr>
        <p:cNvPr id="1" name="Shape 4241"/>
        <p:cNvGrpSpPr/>
        <p:nvPr/>
      </p:nvGrpSpPr>
      <p:grpSpPr>
        <a:xfrm>
          <a:off x="0" y="0"/>
          <a:ext cx="0" cy="0"/>
          <a:chOff x="0" y="0"/>
          <a:chExt cx="0" cy="0"/>
        </a:xfrm>
      </p:grpSpPr>
      <p:sp>
        <p:nvSpPr>
          <p:cNvPr id="4242" name="Google Shape;4242;p122"/>
          <p:cNvSpPr txBox="1">
            <a:spLocks noGrp="1"/>
          </p:cNvSpPr>
          <p:nvPr>
            <p:ph type="body" idx="1"/>
          </p:nvPr>
        </p:nvSpPr>
        <p:spPr>
          <a:xfrm>
            <a:off x="6096000" y="1601789"/>
            <a:ext cx="5681100" cy="1158000"/>
          </a:xfrm>
          <a:prstGeom prst="rect">
            <a:avLst/>
          </a:prstGeom>
          <a:noFill/>
          <a:ln>
            <a:noFill/>
          </a:ln>
        </p:spPr>
        <p:txBody>
          <a:bodyPr spcFirstLastPara="1" wrap="square" lIns="0" tIns="0" rIns="0" bIns="0" anchor="t" anchorCtr="0"/>
          <a:lstStyle>
            <a:lvl1pPr marL="457200" lvl="0" indent="-228600" algn="l" rtl="0">
              <a:lnSpc>
                <a:spcPct val="90000"/>
              </a:lnSpc>
              <a:spcBef>
                <a:spcPts val="0"/>
              </a:spcBef>
              <a:spcAft>
                <a:spcPts val="0"/>
              </a:spcAft>
              <a:buClr>
                <a:srgbClr val="000000"/>
              </a:buClr>
              <a:buSzPts val="2200"/>
              <a:buNone/>
              <a:defRPr sz="2400" b="0" i="0">
                <a:solidFill>
                  <a:srgbClr val="000000"/>
                </a:solidFill>
                <a:latin typeface="Quattrocento Sans"/>
                <a:ea typeface="Quattrocento Sans"/>
                <a:cs typeface="Quattrocento Sans"/>
                <a:sym typeface="Quattrocento Sans"/>
              </a:defRPr>
            </a:lvl1pPr>
            <a:lvl2pPr marL="914400" lvl="1" indent="-228600" algn="l" rtl="0">
              <a:lnSpc>
                <a:spcPct val="90000"/>
              </a:lnSpc>
              <a:spcBef>
                <a:spcPts val="1300"/>
              </a:spcBef>
              <a:spcAft>
                <a:spcPts val="0"/>
              </a:spcAft>
              <a:buClr>
                <a:srgbClr val="000000"/>
              </a:buClr>
              <a:buSzPts val="1600"/>
              <a:buNone/>
              <a:defRPr sz="1800">
                <a:solidFill>
                  <a:srgbClr val="000000"/>
                </a:solidFill>
              </a:defRPr>
            </a:lvl2pPr>
            <a:lvl3pPr marL="1371600" lvl="2" indent="-228600" algn="l" rtl="0">
              <a:lnSpc>
                <a:spcPct val="90000"/>
              </a:lnSpc>
              <a:spcBef>
                <a:spcPts val="1300"/>
              </a:spcBef>
              <a:spcAft>
                <a:spcPts val="0"/>
              </a:spcAft>
              <a:buClr>
                <a:srgbClr val="000000"/>
              </a:buClr>
              <a:buSzPts val="1600"/>
              <a:buNone/>
              <a:defRPr sz="1800">
                <a:solidFill>
                  <a:srgbClr val="000000"/>
                </a:solidFill>
              </a:defRPr>
            </a:lvl3pPr>
            <a:lvl4pPr marL="1828800" lvl="3" indent="-228600" algn="l" rtl="0">
              <a:lnSpc>
                <a:spcPct val="90000"/>
              </a:lnSpc>
              <a:spcBef>
                <a:spcPts val="1300"/>
              </a:spcBef>
              <a:spcAft>
                <a:spcPts val="0"/>
              </a:spcAft>
              <a:buClr>
                <a:srgbClr val="000000"/>
              </a:buClr>
              <a:buSzPts val="1800"/>
              <a:buNone/>
              <a:defRPr sz="2000"/>
            </a:lvl4pPr>
            <a:lvl5pPr marL="2286000" lvl="4" indent="-228600" algn="l" rtl="0">
              <a:lnSpc>
                <a:spcPct val="90000"/>
              </a:lnSpc>
              <a:spcBef>
                <a:spcPts val="130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243" name="Google Shape;4243;p122"/>
          <p:cNvSpPr txBox="1">
            <a:spLocks noGrp="1"/>
          </p:cNvSpPr>
          <p:nvPr>
            <p:ph type="title"/>
          </p:nvPr>
        </p:nvSpPr>
        <p:spPr>
          <a:xfrm>
            <a:off x="426424" y="302552"/>
            <a:ext cx="11350500" cy="739500"/>
          </a:xfrm>
          <a:prstGeom prst="rect">
            <a:avLst/>
          </a:prstGeom>
          <a:noFill/>
          <a:ln>
            <a:noFill/>
          </a:ln>
        </p:spPr>
        <p:txBody>
          <a:bodyPr spcFirstLastPara="1" wrap="square" lIns="89625" tIns="161350" rIns="0" bIns="0" anchor="t" anchorCtr="0"/>
          <a:lstStyle>
            <a:lvl1pPr lvl="0" algn="l" rtl="0">
              <a:lnSpc>
                <a:spcPct val="90000"/>
              </a:lnSpc>
              <a:spcBef>
                <a:spcPts val="0"/>
              </a:spcBef>
              <a:spcAft>
                <a:spcPts val="0"/>
              </a:spcAft>
              <a:buClr>
                <a:srgbClr val="000000"/>
              </a:buClr>
              <a:buSzPts val="36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44" name="Google Shape;4244;p122"/>
          <p:cNvSpPr txBox="1">
            <a:spLocks noGrp="1"/>
          </p:cNvSpPr>
          <p:nvPr>
            <p:ph type="body" idx="2"/>
          </p:nvPr>
        </p:nvSpPr>
        <p:spPr>
          <a:xfrm>
            <a:off x="427038" y="1601789"/>
            <a:ext cx="4253100" cy="332400"/>
          </a:xfrm>
          <a:prstGeom prst="rect">
            <a:avLst/>
          </a:prstGeom>
          <a:noFill/>
          <a:ln>
            <a:noFill/>
          </a:ln>
        </p:spPr>
        <p:txBody>
          <a:bodyPr spcFirstLastPara="1" wrap="square" lIns="143425" tIns="0" rIns="0" bIns="0" anchor="t" anchorCtr="0"/>
          <a:lstStyle>
            <a:lvl1pPr marL="457200" lvl="0" indent="-228600" algn="l" rtl="0">
              <a:lnSpc>
                <a:spcPct val="90000"/>
              </a:lnSpc>
              <a:spcBef>
                <a:spcPts val="0"/>
              </a:spcBef>
              <a:spcAft>
                <a:spcPts val="0"/>
              </a:spcAft>
              <a:buClr>
                <a:schemeClr val="dk2"/>
              </a:buClr>
              <a:buSzPts val="2200"/>
              <a:buNone/>
              <a:defRPr sz="2400">
                <a:solidFill>
                  <a:schemeClr val="dk2"/>
                </a:solidFill>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2_Title &amp; body slide">
  <p:cSld name="2_Title &amp; body slide">
    <p:spTree>
      <p:nvGrpSpPr>
        <p:cNvPr id="1" name="Shape 4245"/>
        <p:cNvGrpSpPr/>
        <p:nvPr/>
      </p:nvGrpSpPr>
      <p:grpSpPr>
        <a:xfrm>
          <a:off x="0" y="0"/>
          <a:ext cx="0" cy="0"/>
          <a:chOff x="0" y="0"/>
          <a:chExt cx="0" cy="0"/>
        </a:xfrm>
      </p:grpSpPr>
      <p:sp>
        <p:nvSpPr>
          <p:cNvPr id="4246" name="Google Shape;4246;p123"/>
          <p:cNvSpPr txBox="1">
            <a:spLocks noGrp="1"/>
          </p:cNvSpPr>
          <p:nvPr>
            <p:ph type="body" idx="1"/>
          </p:nvPr>
        </p:nvSpPr>
        <p:spPr>
          <a:xfrm>
            <a:off x="6096000" y="1601789"/>
            <a:ext cx="5681100" cy="1158000"/>
          </a:xfrm>
          <a:prstGeom prst="rect">
            <a:avLst/>
          </a:prstGeom>
          <a:noFill/>
          <a:ln>
            <a:noFill/>
          </a:ln>
        </p:spPr>
        <p:txBody>
          <a:bodyPr spcFirstLastPara="1" wrap="square" lIns="0" tIns="0" rIns="0" bIns="0" anchor="t" anchorCtr="0"/>
          <a:lstStyle>
            <a:lvl1pPr marL="457200" lvl="0" indent="-228600" algn="l" rtl="0">
              <a:lnSpc>
                <a:spcPct val="90000"/>
              </a:lnSpc>
              <a:spcBef>
                <a:spcPts val="0"/>
              </a:spcBef>
              <a:spcAft>
                <a:spcPts val="0"/>
              </a:spcAft>
              <a:buClr>
                <a:srgbClr val="000000"/>
              </a:buClr>
              <a:buSzPts val="2200"/>
              <a:buNone/>
              <a:defRPr sz="2400" b="0" i="0">
                <a:solidFill>
                  <a:srgbClr val="000000"/>
                </a:solidFill>
                <a:latin typeface="Quattrocento Sans"/>
                <a:ea typeface="Quattrocento Sans"/>
                <a:cs typeface="Quattrocento Sans"/>
                <a:sym typeface="Quattrocento Sans"/>
              </a:defRPr>
            </a:lvl1pPr>
            <a:lvl2pPr marL="914400" lvl="1" indent="-228600" algn="l" rtl="0">
              <a:lnSpc>
                <a:spcPct val="90000"/>
              </a:lnSpc>
              <a:spcBef>
                <a:spcPts val="1300"/>
              </a:spcBef>
              <a:spcAft>
                <a:spcPts val="0"/>
              </a:spcAft>
              <a:buClr>
                <a:srgbClr val="000000"/>
              </a:buClr>
              <a:buSzPts val="1600"/>
              <a:buNone/>
              <a:defRPr sz="1800">
                <a:solidFill>
                  <a:srgbClr val="000000"/>
                </a:solidFill>
              </a:defRPr>
            </a:lvl2pPr>
            <a:lvl3pPr marL="1371600" lvl="2" indent="-228600" algn="l" rtl="0">
              <a:lnSpc>
                <a:spcPct val="90000"/>
              </a:lnSpc>
              <a:spcBef>
                <a:spcPts val="1300"/>
              </a:spcBef>
              <a:spcAft>
                <a:spcPts val="0"/>
              </a:spcAft>
              <a:buClr>
                <a:srgbClr val="000000"/>
              </a:buClr>
              <a:buSzPts val="1600"/>
              <a:buNone/>
              <a:defRPr sz="1800">
                <a:solidFill>
                  <a:srgbClr val="000000"/>
                </a:solidFill>
              </a:defRPr>
            </a:lvl3pPr>
            <a:lvl4pPr marL="1828800" lvl="3" indent="-228600" algn="l" rtl="0">
              <a:lnSpc>
                <a:spcPct val="90000"/>
              </a:lnSpc>
              <a:spcBef>
                <a:spcPts val="1300"/>
              </a:spcBef>
              <a:spcAft>
                <a:spcPts val="0"/>
              </a:spcAft>
              <a:buClr>
                <a:srgbClr val="000000"/>
              </a:buClr>
              <a:buSzPts val="1800"/>
              <a:buNone/>
              <a:defRPr sz="2000"/>
            </a:lvl4pPr>
            <a:lvl5pPr marL="2286000" lvl="4" indent="-228600" algn="l" rtl="0">
              <a:lnSpc>
                <a:spcPct val="90000"/>
              </a:lnSpc>
              <a:spcBef>
                <a:spcPts val="130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247" name="Google Shape;4247;p123"/>
          <p:cNvSpPr txBox="1">
            <a:spLocks noGrp="1"/>
          </p:cNvSpPr>
          <p:nvPr>
            <p:ph type="title"/>
          </p:nvPr>
        </p:nvSpPr>
        <p:spPr>
          <a:xfrm>
            <a:off x="426424" y="302552"/>
            <a:ext cx="11350500" cy="739500"/>
          </a:xfrm>
          <a:prstGeom prst="rect">
            <a:avLst/>
          </a:prstGeom>
          <a:noFill/>
          <a:ln>
            <a:noFill/>
          </a:ln>
        </p:spPr>
        <p:txBody>
          <a:bodyPr spcFirstLastPara="1" wrap="square" lIns="89625" tIns="161350" rIns="0" bIns="0" anchor="t" anchorCtr="0"/>
          <a:lstStyle>
            <a:lvl1pPr lvl="0" algn="l" rtl="0">
              <a:lnSpc>
                <a:spcPct val="90000"/>
              </a:lnSpc>
              <a:spcBef>
                <a:spcPts val="0"/>
              </a:spcBef>
              <a:spcAft>
                <a:spcPts val="0"/>
              </a:spcAft>
              <a:buClr>
                <a:srgbClr val="000000"/>
              </a:buClr>
              <a:buSzPts val="36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48" name="Google Shape;4248;p123"/>
          <p:cNvSpPr txBox="1">
            <a:spLocks noGrp="1"/>
          </p:cNvSpPr>
          <p:nvPr>
            <p:ph type="body" idx="2"/>
          </p:nvPr>
        </p:nvSpPr>
        <p:spPr>
          <a:xfrm>
            <a:off x="426423" y="991608"/>
            <a:ext cx="11339700" cy="271500"/>
          </a:xfrm>
          <a:prstGeom prst="rect">
            <a:avLst/>
          </a:prstGeom>
          <a:noFill/>
          <a:ln>
            <a:noFill/>
          </a:ln>
        </p:spPr>
        <p:txBody>
          <a:bodyPr spcFirstLastPara="1" wrap="square" lIns="89625" tIns="0" rIns="0" bIns="0" anchor="t" anchorCtr="0"/>
          <a:lstStyle>
            <a:lvl1pPr marL="457200" lvl="0" indent="-228600" algn="l" rtl="0">
              <a:lnSpc>
                <a:spcPct val="90000"/>
              </a:lnSpc>
              <a:spcBef>
                <a:spcPts val="0"/>
              </a:spcBef>
              <a:spcAft>
                <a:spcPts val="0"/>
              </a:spcAft>
              <a:buClr>
                <a:srgbClr val="000000"/>
              </a:buClr>
              <a:buSzPts val="1800"/>
              <a:buNone/>
              <a:defRPr sz="2000" b="0" i="0">
                <a:solidFill>
                  <a:srgbClr val="000000"/>
                </a:solidFill>
                <a:latin typeface="Quattrocento Sans"/>
                <a:ea typeface="Quattrocento Sans"/>
                <a:cs typeface="Quattrocento Sans"/>
                <a:sym typeface="Quattrocento Sans"/>
              </a:defRPr>
            </a:lvl1pPr>
            <a:lvl2pPr marL="914400" lvl="1" indent="-228600" algn="l" rtl="0">
              <a:lnSpc>
                <a:spcPct val="90000"/>
              </a:lnSpc>
              <a:spcBef>
                <a:spcPts val="1300"/>
              </a:spcBef>
              <a:spcAft>
                <a:spcPts val="0"/>
              </a:spcAft>
              <a:buClr>
                <a:schemeClr val="dk2"/>
              </a:buClr>
              <a:buSzPts val="1800"/>
              <a:buNone/>
              <a:defRPr sz="2000">
                <a:solidFill>
                  <a:schemeClr val="dk2"/>
                </a:solidFill>
              </a:defRPr>
            </a:lvl2pPr>
            <a:lvl3pPr marL="1371600" lvl="2" indent="-228600" algn="l" rtl="0">
              <a:lnSpc>
                <a:spcPct val="90000"/>
              </a:lnSpc>
              <a:spcBef>
                <a:spcPts val="1300"/>
              </a:spcBef>
              <a:spcAft>
                <a:spcPts val="0"/>
              </a:spcAft>
              <a:buClr>
                <a:srgbClr val="000000"/>
              </a:buClr>
              <a:buSzPts val="1800"/>
              <a:buNone/>
              <a:defRPr sz="2000"/>
            </a:lvl3pPr>
            <a:lvl4pPr marL="1828800" lvl="3" indent="-228600" algn="l" rtl="0">
              <a:lnSpc>
                <a:spcPct val="90000"/>
              </a:lnSpc>
              <a:spcBef>
                <a:spcPts val="1300"/>
              </a:spcBef>
              <a:spcAft>
                <a:spcPts val="0"/>
              </a:spcAft>
              <a:buClr>
                <a:srgbClr val="000000"/>
              </a:buClr>
              <a:buSzPts val="1800"/>
              <a:buNone/>
              <a:defRPr sz="2000"/>
            </a:lvl4pPr>
            <a:lvl5pPr marL="2286000" lvl="4" indent="-228600" algn="l" rtl="0">
              <a:lnSpc>
                <a:spcPct val="90000"/>
              </a:lnSpc>
              <a:spcBef>
                <a:spcPts val="130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1_Title &amp; body slide (with bullets)">
  <p:cSld name="1_Title &amp; body slide (with bullets)">
    <p:spTree>
      <p:nvGrpSpPr>
        <p:cNvPr id="1" name="Shape 4249"/>
        <p:cNvGrpSpPr/>
        <p:nvPr/>
      </p:nvGrpSpPr>
      <p:grpSpPr>
        <a:xfrm>
          <a:off x="0" y="0"/>
          <a:ext cx="0" cy="0"/>
          <a:chOff x="0" y="0"/>
          <a:chExt cx="0" cy="0"/>
        </a:xfrm>
      </p:grpSpPr>
      <p:sp>
        <p:nvSpPr>
          <p:cNvPr id="4250" name="Google Shape;4250;p124"/>
          <p:cNvSpPr txBox="1">
            <a:spLocks noGrp="1"/>
          </p:cNvSpPr>
          <p:nvPr>
            <p:ph type="title"/>
          </p:nvPr>
        </p:nvSpPr>
        <p:spPr>
          <a:xfrm>
            <a:off x="426425" y="302551"/>
            <a:ext cx="7586400" cy="758100"/>
          </a:xfrm>
          <a:prstGeom prst="rect">
            <a:avLst/>
          </a:prstGeom>
          <a:noFill/>
          <a:ln>
            <a:noFill/>
          </a:ln>
        </p:spPr>
        <p:txBody>
          <a:bodyPr spcFirstLastPara="1" wrap="square" lIns="89625" tIns="161350" rIns="0" bIns="0" anchor="t" anchorCtr="0"/>
          <a:lstStyle>
            <a:lvl1pPr lvl="0" algn="l" rtl="0">
              <a:lnSpc>
                <a:spcPct val="90000"/>
              </a:lnSpc>
              <a:spcBef>
                <a:spcPts val="0"/>
              </a:spcBef>
              <a:spcAft>
                <a:spcPts val="0"/>
              </a:spcAft>
              <a:buClr>
                <a:srgbClr val="000000"/>
              </a:buClr>
              <a:buSzPts val="36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51" name="Google Shape;4251;p124"/>
          <p:cNvSpPr txBox="1">
            <a:spLocks noGrp="1"/>
          </p:cNvSpPr>
          <p:nvPr>
            <p:ph type="body" idx="1"/>
          </p:nvPr>
        </p:nvSpPr>
        <p:spPr>
          <a:xfrm>
            <a:off x="426423" y="991608"/>
            <a:ext cx="7588800" cy="271500"/>
          </a:xfrm>
          <a:prstGeom prst="rect">
            <a:avLst/>
          </a:prstGeom>
          <a:noFill/>
          <a:ln>
            <a:noFill/>
          </a:ln>
        </p:spPr>
        <p:txBody>
          <a:bodyPr spcFirstLastPara="1" wrap="square" lIns="89625" tIns="0" rIns="0" bIns="0" anchor="t" anchorCtr="0"/>
          <a:lstStyle>
            <a:lvl1pPr marL="457200" lvl="0" indent="-228600" algn="l" rtl="0">
              <a:lnSpc>
                <a:spcPct val="90000"/>
              </a:lnSpc>
              <a:spcBef>
                <a:spcPts val="0"/>
              </a:spcBef>
              <a:spcAft>
                <a:spcPts val="0"/>
              </a:spcAft>
              <a:buClr>
                <a:srgbClr val="000000"/>
              </a:buClr>
              <a:buSzPts val="1800"/>
              <a:buNone/>
              <a:defRPr sz="2000" b="0" i="0">
                <a:solidFill>
                  <a:srgbClr val="000000"/>
                </a:solidFill>
                <a:latin typeface="Quattrocento Sans"/>
                <a:ea typeface="Quattrocento Sans"/>
                <a:cs typeface="Quattrocento Sans"/>
                <a:sym typeface="Quattrocento Sans"/>
              </a:defRPr>
            </a:lvl1pPr>
            <a:lvl2pPr marL="914400" lvl="1" indent="-228600" algn="l" rtl="0">
              <a:lnSpc>
                <a:spcPct val="90000"/>
              </a:lnSpc>
              <a:spcBef>
                <a:spcPts val="1300"/>
              </a:spcBef>
              <a:spcAft>
                <a:spcPts val="0"/>
              </a:spcAft>
              <a:buClr>
                <a:schemeClr val="dk2"/>
              </a:buClr>
              <a:buSzPts val="1800"/>
              <a:buNone/>
              <a:defRPr sz="2000">
                <a:solidFill>
                  <a:schemeClr val="dk2"/>
                </a:solidFill>
              </a:defRPr>
            </a:lvl2pPr>
            <a:lvl3pPr marL="1371600" lvl="2" indent="-228600" algn="l" rtl="0">
              <a:lnSpc>
                <a:spcPct val="90000"/>
              </a:lnSpc>
              <a:spcBef>
                <a:spcPts val="1300"/>
              </a:spcBef>
              <a:spcAft>
                <a:spcPts val="0"/>
              </a:spcAft>
              <a:buClr>
                <a:srgbClr val="000000"/>
              </a:buClr>
              <a:buSzPts val="1800"/>
              <a:buNone/>
              <a:defRPr sz="2000"/>
            </a:lvl3pPr>
            <a:lvl4pPr marL="1828800" lvl="3" indent="-228600" algn="l" rtl="0">
              <a:lnSpc>
                <a:spcPct val="90000"/>
              </a:lnSpc>
              <a:spcBef>
                <a:spcPts val="1300"/>
              </a:spcBef>
              <a:spcAft>
                <a:spcPts val="0"/>
              </a:spcAft>
              <a:buClr>
                <a:srgbClr val="000000"/>
              </a:buClr>
              <a:buSzPts val="1800"/>
              <a:buNone/>
              <a:defRPr sz="2000"/>
            </a:lvl4pPr>
            <a:lvl5pPr marL="2286000" lvl="4" indent="-228600" algn="l" rtl="0">
              <a:lnSpc>
                <a:spcPct val="90000"/>
              </a:lnSpc>
              <a:spcBef>
                <a:spcPts val="130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252" name="Google Shape;4252;p124"/>
          <p:cNvSpPr txBox="1">
            <a:spLocks noGrp="1"/>
          </p:cNvSpPr>
          <p:nvPr>
            <p:ph type="body" idx="2"/>
          </p:nvPr>
        </p:nvSpPr>
        <p:spPr>
          <a:xfrm>
            <a:off x="426424" y="2145841"/>
            <a:ext cx="7586400" cy="829500"/>
          </a:xfrm>
          <a:prstGeom prst="rect">
            <a:avLst/>
          </a:prstGeom>
          <a:noFill/>
          <a:ln>
            <a:noFill/>
          </a:ln>
        </p:spPr>
        <p:txBody>
          <a:bodyPr spcFirstLastPara="1" wrap="square" lIns="89625" tIns="0" rIns="0" bIns="0" anchor="t" anchorCtr="0"/>
          <a:lstStyle>
            <a:lvl1pPr marL="457200" lvl="0" indent="-228600" algn="l" rtl="0">
              <a:lnSpc>
                <a:spcPct val="90000"/>
              </a:lnSpc>
              <a:spcBef>
                <a:spcPts val="0"/>
              </a:spcBef>
              <a:spcAft>
                <a:spcPts val="0"/>
              </a:spcAft>
              <a:buClr>
                <a:schemeClr val="dk2"/>
              </a:buClr>
              <a:buSzPts val="1600"/>
              <a:buNone/>
              <a:defRPr sz="1800" b="0" i="0">
                <a:solidFill>
                  <a:schemeClr val="dk2"/>
                </a:solidFill>
                <a:latin typeface="Quattrocento Sans"/>
                <a:ea typeface="Quattrocento Sans"/>
                <a:cs typeface="Quattrocento Sans"/>
                <a:sym typeface="Quattrocento Sans"/>
              </a:defRPr>
            </a:lvl1pPr>
            <a:lvl2pPr marL="914400" lvl="1" indent="-228600" algn="l" rtl="0">
              <a:lnSpc>
                <a:spcPct val="90000"/>
              </a:lnSpc>
              <a:spcBef>
                <a:spcPts val="1000"/>
              </a:spcBef>
              <a:spcAft>
                <a:spcPts val="0"/>
              </a:spcAft>
              <a:buClr>
                <a:srgbClr val="000000"/>
              </a:buClr>
              <a:buSzPts val="1400"/>
              <a:buNone/>
              <a:defRPr sz="1600">
                <a:solidFill>
                  <a:srgbClr val="000000"/>
                </a:solidFill>
              </a:defRPr>
            </a:lvl2pPr>
            <a:lvl3pPr marL="1371600" lvl="2" indent="-228600" algn="l" rtl="0">
              <a:lnSpc>
                <a:spcPct val="90000"/>
              </a:lnSpc>
              <a:spcBef>
                <a:spcPts val="500"/>
              </a:spcBef>
              <a:spcAft>
                <a:spcPts val="0"/>
              </a:spcAft>
              <a:buClr>
                <a:schemeClr val="dk1"/>
              </a:buClr>
              <a:buSzPts val="1100"/>
              <a:buNone/>
              <a:defRPr sz="1200">
                <a:solidFill>
                  <a:schemeClr val="dk1"/>
                </a:solidFill>
                <a:latin typeface="Quattrocento Sans"/>
                <a:ea typeface="Quattrocento Sans"/>
                <a:cs typeface="Quattrocento Sans"/>
                <a:sym typeface="Quattrocento Sans"/>
              </a:defRPr>
            </a:lvl3pPr>
            <a:lvl4pPr marL="1828800" lvl="3" indent="-228600" algn="l" rtl="0">
              <a:lnSpc>
                <a:spcPct val="90000"/>
              </a:lnSpc>
              <a:spcBef>
                <a:spcPts val="1300"/>
              </a:spcBef>
              <a:spcAft>
                <a:spcPts val="0"/>
              </a:spcAft>
              <a:buClr>
                <a:srgbClr val="000000"/>
              </a:buClr>
              <a:buSzPts val="1800"/>
              <a:buNone/>
              <a:defRPr sz="2000"/>
            </a:lvl4pPr>
            <a:lvl5pPr marL="2286000" lvl="4" indent="-228600" algn="l" rtl="0">
              <a:lnSpc>
                <a:spcPct val="90000"/>
              </a:lnSpc>
              <a:spcBef>
                <a:spcPts val="130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Device layout">
  <p:cSld name="Device layout">
    <p:spTree>
      <p:nvGrpSpPr>
        <p:cNvPr id="1" name="Shape 4253"/>
        <p:cNvGrpSpPr/>
        <p:nvPr/>
      </p:nvGrpSpPr>
      <p:grpSpPr>
        <a:xfrm>
          <a:off x="0" y="0"/>
          <a:ext cx="0" cy="0"/>
          <a:chOff x="0" y="0"/>
          <a:chExt cx="0" cy="0"/>
        </a:xfrm>
      </p:grpSpPr>
      <p:sp>
        <p:nvSpPr>
          <p:cNvPr id="4254" name="Google Shape;4254;p125"/>
          <p:cNvSpPr>
            <a:spLocks noGrp="1"/>
          </p:cNvSpPr>
          <p:nvPr>
            <p:ph type="clipArt" idx="2"/>
          </p:nvPr>
        </p:nvSpPr>
        <p:spPr>
          <a:xfrm>
            <a:off x="5982392" y="2145841"/>
            <a:ext cx="5780100" cy="3756600"/>
          </a:xfrm>
          <a:prstGeom prst="rect">
            <a:avLst/>
          </a:prstGeom>
          <a:noFill/>
          <a:ln>
            <a:noFill/>
          </a:ln>
        </p:spPr>
        <p:txBody>
          <a:bodyPr spcFirstLastPara="1" wrap="square" lIns="89625" tIns="0" rIns="0" bIns="0" anchor="ctr" anchorCtr="0"/>
          <a:lstStyle>
            <a:lvl1pPr marR="0" lvl="0" algn="ctr" rtl="0">
              <a:lnSpc>
                <a:spcPct val="90000"/>
              </a:lnSpc>
              <a:spcBef>
                <a:spcPts val="0"/>
              </a:spcBef>
              <a:spcAft>
                <a:spcPts val="0"/>
              </a:spcAft>
              <a:buClr>
                <a:srgbClr val="000000"/>
              </a:buClr>
              <a:buSzPts val="1800"/>
              <a:buFont typeface="Noto Sans Symbols"/>
              <a:buNone/>
              <a:defRPr sz="2000" b="0" i="0" u="none" strike="noStrike" cap="none">
                <a:solidFill>
                  <a:srgbClr val="000000"/>
                </a:solidFill>
                <a:latin typeface="Quattrocento Sans"/>
                <a:ea typeface="Quattrocento Sans"/>
                <a:cs typeface="Quattrocento Sans"/>
                <a:sym typeface="Quattrocento Sans"/>
              </a:defRPr>
            </a:lvl1pPr>
            <a:lvl2pPr marR="0" lvl="1" algn="l" rtl="0">
              <a:lnSpc>
                <a:spcPct val="90000"/>
              </a:lnSpc>
              <a:spcBef>
                <a:spcPts val="0"/>
              </a:spcBef>
              <a:spcAft>
                <a:spcPts val="0"/>
              </a:spcAft>
              <a:buClr>
                <a:srgbClr val="000000"/>
              </a:buClr>
              <a:buSzPts val="1800"/>
              <a:buFont typeface="Noto Sans Symbol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3pPr>
            <a:lvl4pPr marR="0" lvl="3"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4pPr>
            <a:lvl5pPr marR="0" lvl="4"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255" name="Google Shape;4255;p125"/>
          <p:cNvSpPr txBox="1">
            <a:spLocks noGrp="1"/>
          </p:cNvSpPr>
          <p:nvPr>
            <p:ph type="body" idx="1"/>
          </p:nvPr>
        </p:nvSpPr>
        <p:spPr>
          <a:xfrm>
            <a:off x="426424" y="2145842"/>
            <a:ext cx="5138400" cy="2573400"/>
          </a:xfrm>
          <a:prstGeom prst="rect">
            <a:avLst/>
          </a:prstGeom>
          <a:noFill/>
          <a:ln>
            <a:noFill/>
          </a:ln>
        </p:spPr>
        <p:txBody>
          <a:bodyPr spcFirstLastPara="1" wrap="square" lIns="0" tIns="0" rIns="0" bIns="0" anchor="t" anchorCtr="0"/>
          <a:lstStyle>
            <a:lvl1pPr marL="457200" marR="0" lvl="0" indent="-228600" algn="l" rtl="0">
              <a:lnSpc>
                <a:spcPct val="90000"/>
              </a:lnSpc>
              <a:spcBef>
                <a:spcPts val="0"/>
              </a:spcBef>
              <a:spcAft>
                <a:spcPts val="0"/>
              </a:spcAft>
              <a:buClr>
                <a:srgbClr val="000000"/>
              </a:buClr>
              <a:buSzPts val="2300"/>
              <a:buFont typeface="Noto Sans Symbols"/>
              <a:buNone/>
              <a:defRPr sz="2500" b="0" i="0">
                <a:solidFill>
                  <a:srgbClr val="000000"/>
                </a:solidFill>
                <a:latin typeface="Quattrocento Sans"/>
                <a:ea typeface="Quattrocento Sans"/>
                <a:cs typeface="Quattrocento Sans"/>
                <a:sym typeface="Quattrocento Sans"/>
              </a:defRPr>
            </a:lvl1pPr>
            <a:lvl2pPr marL="914400" marR="0" lvl="1" indent="-228600" algn="l" rtl="0">
              <a:lnSpc>
                <a:spcPct val="90000"/>
              </a:lnSpc>
              <a:spcBef>
                <a:spcPts val="2500"/>
              </a:spcBef>
              <a:spcAft>
                <a:spcPts val="0"/>
              </a:spcAft>
              <a:buClr>
                <a:srgbClr val="000000"/>
              </a:buClr>
              <a:buSzPts val="1800"/>
              <a:buFont typeface="Noto Sans Symbols"/>
              <a:buNone/>
              <a:defRPr/>
            </a:lvl2pPr>
            <a:lvl3pPr marL="1371600" lvl="2" indent="-228600" algn="l" rtl="0">
              <a:lnSpc>
                <a:spcPct val="90000"/>
              </a:lnSpc>
              <a:spcBef>
                <a:spcPts val="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256" name="Google Shape;4256;p125"/>
          <p:cNvSpPr txBox="1">
            <a:spLocks noGrp="1"/>
          </p:cNvSpPr>
          <p:nvPr>
            <p:ph type="title"/>
          </p:nvPr>
        </p:nvSpPr>
        <p:spPr>
          <a:xfrm>
            <a:off x="426424" y="440496"/>
            <a:ext cx="11335800" cy="7395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36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Graphic layout: three columns graphic and text">
  <p:cSld name="Graphic layout: three columns graphic and text">
    <p:spTree>
      <p:nvGrpSpPr>
        <p:cNvPr id="1" name="Shape 4257"/>
        <p:cNvGrpSpPr/>
        <p:nvPr/>
      </p:nvGrpSpPr>
      <p:grpSpPr>
        <a:xfrm>
          <a:off x="0" y="0"/>
          <a:ext cx="0" cy="0"/>
          <a:chOff x="0" y="0"/>
          <a:chExt cx="0" cy="0"/>
        </a:xfrm>
      </p:grpSpPr>
      <p:sp>
        <p:nvSpPr>
          <p:cNvPr id="4258" name="Google Shape;4258;p126"/>
          <p:cNvSpPr/>
          <p:nvPr/>
        </p:nvSpPr>
        <p:spPr>
          <a:xfrm>
            <a:off x="426425" y="1599723"/>
            <a:ext cx="3632400" cy="3129000"/>
          </a:xfrm>
          <a:prstGeom prst="rect">
            <a:avLst/>
          </a:prstGeom>
          <a:solidFill>
            <a:srgbClr val="CCCCCC"/>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4259" name="Google Shape;4259;p126"/>
          <p:cNvSpPr txBox="1">
            <a:spLocks noGrp="1"/>
          </p:cNvSpPr>
          <p:nvPr>
            <p:ph type="body" idx="1"/>
          </p:nvPr>
        </p:nvSpPr>
        <p:spPr>
          <a:xfrm>
            <a:off x="897219" y="1958468"/>
            <a:ext cx="2698800" cy="2411400"/>
          </a:xfrm>
          <a:prstGeom prst="rect">
            <a:avLst/>
          </a:prstGeom>
          <a:noFill/>
          <a:ln>
            <a:noFill/>
          </a:ln>
        </p:spPr>
        <p:txBody>
          <a:bodyPr spcFirstLastPara="1" wrap="square" lIns="89625" tIns="0" rIns="0" bIns="0" anchor="ctr" anchorCtr="0"/>
          <a:lstStyle>
            <a:lvl1pPr marL="457200" lvl="0" indent="-228600" algn="ctr" rtl="0">
              <a:lnSpc>
                <a:spcPct val="90000"/>
              </a:lnSpc>
              <a:spcBef>
                <a:spcPts val="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260" name="Google Shape;4260;p126"/>
          <p:cNvSpPr/>
          <p:nvPr/>
        </p:nvSpPr>
        <p:spPr>
          <a:xfrm>
            <a:off x="4281363" y="1599723"/>
            <a:ext cx="3623100" cy="3129000"/>
          </a:xfrm>
          <a:prstGeom prst="rect">
            <a:avLst/>
          </a:prstGeom>
          <a:solidFill>
            <a:srgbClr val="CCCCCC"/>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4261" name="Google Shape;4261;p126"/>
          <p:cNvSpPr/>
          <p:nvPr/>
        </p:nvSpPr>
        <p:spPr>
          <a:xfrm>
            <a:off x="8126966" y="1599723"/>
            <a:ext cx="3635400" cy="3129000"/>
          </a:xfrm>
          <a:prstGeom prst="rect">
            <a:avLst/>
          </a:prstGeom>
          <a:solidFill>
            <a:srgbClr val="CCCCCC"/>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4262" name="Google Shape;4262;p126"/>
          <p:cNvSpPr txBox="1">
            <a:spLocks noGrp="1"/>
          </p:cNvSpPr>
          <p:nvPr>
            <p:ph type="body" idx="2"/>
          </p:nvPr>
        </p:nvSpPr>
        <p:spPr>
          <a:xfrm>
            <a:off x="4746694" y="1958468"/>
            <a:ext cx="2698800" cy="2411400"/>
          </a:xfrm>
          <a:prstGeom prst="rect">
            <a:avLst/>
          </a:prstGeom>
          <a:noFill/>
          <a:ln>
            <a:noFill/>
          </a:ln>
        </p:spPr>
        <p:txBody>
          <a:bodyPr spcFirstLastPara="1" wrap="square" lIns="89625" tIns="0" rIns="0" bIns="0" anchor="ctr" anchorCtr="0"/>
          <a:lstStyle>
            <a:lvl1pPr marL="457200" lvl="0" indent="-228600" algn="ctr" rtl="0">
              <a:lnSpc>
                <a:spcPct val="90000"/>
              </a:lnSpc>
              <a:spcBef>
                <a:spcPts val="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263" name="Google Shape;4263;p126"/>
          <p:cNvSpPr txBox="1">
            <a:spLocks noGrp="1"/>
          </p:cNvSpPr>
          <p:nvPr>
            <p:ph type="body" idx="3"/>
          </p:nvPr>
        </p:nvSpPr>
        <p:spPr>
          <a:xfrm>
            <a:off x="8598490" y="1958468"/>
            <a:ext cx="2698800" cy="2411400"/>
          </a:xfrm>
          <a:prstGeom prst="rect">
            <a:avLst/>
          </a:prstGeom>
          <a:noFill/>
          <a:ln>
            <a:noFill/>
          </a:ln>
        </p:spPr>
        <p:txBody>
          <a:bodyPr spcFirstLastPara="1" wrap="square" lIns="89625" tIns="0" rIns="0" bIns="0" anchor="ctr" anchorCtr="0"/>
          <a:lstStyle>
            <a:lvl1pPr marL="457200" lvl="0" indent="-228600" algn="ctr" rtl="0">
              <a:lnSpc>
                <a:spcPct val="90000"/>
              </a:lnSpc>
              <a:spcBef>
                <a:spcPts val="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264" name="Google Shape;4264;p126"/>
          <p:cNvSpPr txBox="1">
            <a:spLocks noGrp="1"/>
          </p:cNvSpPr>
          <p:nvPr>
            <p:ph type="title"/>
          </p:nvPr>
        </p:nvSpPr>
        <p:spPr>
          <a:xfrm>
            <a:off x="426424" y="440496"/>
            <a:ext cx="11335800" cy="7395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36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65" name="Google Shape;4265;p126"/>
          <p:cNvSpPr txBox="1">
            <a:spLocks noGrp="1"/>
          </p:cNvSpPr>
          <p:nvPr>
            <p:ph type="body" idx="4"/>
          </p:nvPr>
        </p:nvSpPr>
        <p:spPr>
          <a:xfrm>
            <a:off x="426425" y="4927922"/>
            <a:ext cx="3627900" cy="13077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dk2"/>
              </a:buClr>
              <a:buSzPts val="1400"/>
              <a:buNone/>
              <a:defRPr sz="1600" b="1">
                <a:solidFill>
                  <a:schemeClr val="dk2"/>
                </a:solidFill>
                <a:latin typeface="Quattrocento Sans"/>
                <a:ea typeface="Quattrocento Sans"/>
                <a:cs typeface="Quattrocento Sans"/>
                <a:sym typeface="Quattrocento Sans"/>
              </a:defRPr>
            </a:lvl1pPr>
            <a:lvl2pPr marL="914400" marR="0" lvl="1" indent="-228600" algn="l" rtl="0">
              <a:lnSpc>
                <a:spcPct val="100000"/>
              </a:lnSpc>
              <a:spcBef>
                <a:spcPts val="800"/>
              </a:spcBef>
              <a:spcAft>
                <a:spcPts val="0"/>
              </a:spcAft>
              <a:buClr>
                <a:srgbClr val="000000"/>
              </a:buClr>
              <a:buSzPts val="1400"/>
              <a:buFont typeface="Arial"/>
              <a:buNone/>
              <a:defRPr sz="1600">
                <a:solidFill>
                  <a:srgbClr val="000000"/>
                </a:solidFill>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266" name="Google Shape;4266;p126"/>
          <p:cNvSpPr txBox="1">
            <a:spLocks noGrp="1"/>
          </p:cNvSpPr>
          <p:nvPr>
            <p:ph type="body" idx="5"/>
          </p:nvPr>
        </p:nvSpPr>
        <p:spPr>
          <a:xfrm>
            <a:off x="4281363" y="4927922"/>
            <a:ext cx="3623100" cy="13077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dk2"/>
              </a:buClr>
              <a:buSzPts val="1400"/>
              <a:buNone/>
              <a:defRPr sz="1600">
                <a:solidFill>
                  <a:schemeClr val="dk2"/>
                </a:solidFill>
                <a:latin typeface="Quattrocento Sans"/>
                <a:ea typeface="Quattrocento Sans"/>
                <a:cs typeface="Quattrocento Sans"/>
                <a:sym typeface="Quattrocento Sans"/>
              </a:defRPr>
            </a:lvl1pPr>
            <a:lvl2pPr marL="914400" marR="0" lvl="1" indent="-228600" algn="l" rtl="0">
              <a:lnSpc>
                <a:spcPct val="100000"/>
              </a:lnSpc>
              <a:spcBef>
                <a:spcPts val="800"/>
              </a:spcBef>
              <a:spcAft>
                <a:spcPts val="0"/>
              </a:spcAft>
              <a:buClr>
                <a:srgbClr val="000000"/>
              </a:buClr>
              <a:buSzPts val="1400"/>
              <a:buFont typeface="Arial"/>
              <a:buNone/>
              <a:defRPr sz="1600">
                <a:solidFill>
                  <a:srgbClr val="000000"/>
                </a:solidFill>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267" name="Google Shape;4267;p126"/>
          <p:cNvSpPr txBox="1">
            <a:spLocks noGrp="1"/>
          </p:cNvSpPr>
          <p:nvPr>
            <p:ph type="body" idx="6"/>
          </p:nvPr>
        </p:nvSpPr>
        <p:spPr>
          <a:xfrm>
            <a:off x="8126963" y="4927922"/>
            <a:ext cx="3635400" cy="13077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dk2"/>
              </a:buClr>
              <a:buSzPts val="1400"/>
              <a:buNone/>
              <a:defRPr sz="1600">
                <a:solidFill>
                  <a:schemeClr val="dk2"/>
                </a:solidFill>
                <a:latin typeface="Quattrocento Sans"/>
                <a:ea typeface="Quattrocento Sans"/>
                <a:cs typeface="Quattrocento Sans"/>
                <a:sym typeface="Quattrocento Sans"/>
              </a:defRPr>
            </a:lvl1pPr>
            <a:lvl2pPr marL="914400" marR="0" lvl="1" indent="-228600" algn="l" rtl="0">
              <a:lnSpc>
                <a:spcPct val="100000"/>
              </a:lnSpc>
              <a:spcBef>
                <a:spcPts val="800"/>
              </a:spcBef>
              <a:spcAft>
                <a:spcPts val="0"/>
              </a:spcAft>
              <a:buClr>
                <a:srgbClr val="000000"/>
              </a:buClr>
              <a:buSzPts val="1400"/>
              <a:buFont typeface="Arial"/>
              <a:buNone/>
              <a:defRPr sz="1600">
                <a:solidFill>
                  <a:srgbClr val="000000"/>
                </a:solidFill>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Non-bulleted text">
  <p:cSld name="Title &amp; Non-bulleted text">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26424" y="302551"/>
            <a:ext cx="11336039" cy="744014"/>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4"/>
          <p:cNvSpPr txBox="1">
            <a:spLocks noGrp="1"/>
          </p:cNvSpPr>
          <p:nvPr>
            <p:ph type="body" idx="1"/>
          </p:nvPr>
        </p:nvSpPr>
        <p:spPr>
          <a:xfrm>
            <a:off x="586390" y="1434370"/>
            <a:ext cx="11018520" cy="2308324"/>
          </a:xfrm>
          <a:prstGeom prst="rect">
            <a:avLst/>
          </a:prstGeom>
          <a:noFill/>
          <a:ln>
            <a:noFill/>
          </a:ln>
        </p:spPr>
        <p:txBody>
          <a:bodyPr spcFirstLastPara="1" wrap="square" lIns="0" tIns="0" rIns="0" bIns="0" anchor="t" anchorCtr="0"/>
          <a:lstStyle>
            <a:lvl1pPr marL="457200" lvl="0" indent="-228600" algn="l">
              <a:lnSpc>
                <a:spcPct val="90000"/>
              </a:lnSpc>
              <a:spcBef>
                <a:spcPts val="0"/>
              </a:spcBef>
              <a:spcAft>
                <a:spcPts val="0"/>
              </a:spcAft>
              <a:buClr>
                <a:srgbClr val="000000"/>
              </a:buClr>
              <a:buSzPts val="2294"/>
              <a:buNone/>
              <a:defRPr/>
            </a:lvl1pPr>
            <a:lvl2pPr marL="914400" lvl="1" indent="-228600" algn="l">
              <a:lnSpc>
                <a:spcPct val="90000"/>
              </a:lnSpc>
              <a:spcBef>
                <a:spcPts val="0"/>
              </a:spcBef>
              <a:spcAft>
                <a:spcPts val="0"/>
              </a:spcAft>
              <a:buClr>
                <a:srgbClr val="000000"/>
              </a:buClr>
              <a:buSzPts val="1765"/>
              <a:buNone/>
              <a:defRPr/>
            </a:lvl2pPr>
            <a:lvl3pPr marL="1371600" lvl="2" indent="-228600" algn="l">
              <a:lnSpc>
                <a:spcPct val="90000"/>
              </a:lnSpc>
              <a:spcBef>
                <a:spcPts val="0"/>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3" orient="horz" pos="1272">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Graphic layout: four columns graphic and text">
  <p:cSld name="Graphic layout: four columns graphic and text">
    <p:spTree>
      <p:nvGrpSpPr>
        <p:cNvPr id="1" name="Shape 4268"/>
        <p:cNvGrpSpPr/>
        <p:nvPr/>
      </p:nvGrpSpPr>
      <p:grpSpPr>
        <a:xfrm>
          <a:off x="0" y="0"/>
          <a:ext cx="0" cy="0"/>
          <a:chOff x="0" y="0"/>
          <a:chExt cx="0" cy="0"/>
        </a:xfrm>
      </p:grpSpPr>
      <p:sp>
        <p:nvSpPr>
          <p:cNvPr id="4269" name="Google Shape;4269;p127"/>
          <p:cNvSpPr/>
          <p:nvPr/>
        </p:nvSpPr>
        <p:spPr>
          <a:xfrm>
            <a:off x="9109047" y="1590386"/>
            <a:ext cx="2653500" cy="3129000"/>
          </a:xfrm>
          <a:prstGeom prst="rect">
            <a:avLst/>
          </a:prstGeom>
          <a:solidFill>
            <a:schemeClr val="lt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4270" name="Google Shape;4270;p127"/>
          <p:cNvSpPr/>
          <p:nvPr/>
        </p:nvSpPr>
        <p:spPr>
          <a:xfrm>
            <a:off x="6214840" y="1590386"/>
            <a:ext cx="2653500" cy="3129000"/>
          </a:xfrm>
          <a:prstGeom prst="rect">
            <a:avLst/>
          </a:prstGeom>
          <a:solidFill>
            <a:schemeClr val="lt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4271" name="Google Shape;4271;p127"/>
          <p:cNvSpPr/>
          <p:nvPr/>
        </p:nvSpPr>
        <p:spPr>
          <a:xfrm>
            <a:off x="3320634" y="1590386"/>
            <a:ext cx="2653500" cy="3129000"/>
          </a:xfrm>
          <a:prstGeom prst="rect">
            <a:avLst/>
          </a:prstGeom>
          <a:solidFill>
            <a:schemeClr val="lt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4272" name="Google Shape;4272;p127"/>
          <p:cNvSpPr/>
          <p:nvPr/>
        </p:nvSpPr>
        <p:spPr>
          <a:xfrm>
            <a:off x="426426" y="1590386"/>
            <a:ext cx="2653500" cy="3129000"/>
          </a:xfrm>
          <a:prstGeom prst="rect">
            <a:avLst/>
          </a:prstGeom>
          <a:solidFill>
            <a:schemeClr val="lt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4273" name="Google Shape;4273;p127"/>
          <p:cNvSpPr txBox="1">
            <a:spLocks noGrp="1"/>
          </p:cNvSpPr>
          <p:nvPr>
            <p:ph type="title"/>
          </p:nvPr>
        </p:nvSpPr>
        <p:spPr>
          <a:xfrm>
            <a:off x="426424" y="435824"/>
            <a:ext cx="11335800" cy="744000"/>
          </a:xfrm>
          <a:prstGeom prst="rect">
            <a:avLst/>
          </a:prstGeom>
          <a:noFill/>
          <a:ln>
            <a:noFill/>
          </a:ln>
        </p:spPr>
        <p:txBody>
          <a:bodyPr spcFirstLastPara="1" wrap="square" lIns="89625" tIns="161350" rIns="0" bIns="0" anchor="t" anchorCtr="0"/>
          <a:lstStyle>
            <a:lvl1pPr lvl="0" algn="l" rtl="0">
              <a:lnSpc>
                <a:spcPct val="90000"/>
              </a:lnSpc>
              <a:spcBef>
                <a:spcPts val="0"/>
              </a:spcBef>
              <a:spcAft>
                <a:spcPts val="0"/>
              </a:spcAft>
              <a:buClr>
                <a:srgbClr val="000000"/>
              </a:buClr>
              <a:buSzPts val="3600"/>
              <a:buFont typeface="Quattrocento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74" name="Google Shape;4274;p127"/>
          <p:cNvSpPr txBox="1">
            <a:spLocks noGrp="1"/>
          </p:cNvSpPr>
          <p:nvPr>
            <p:ph type="body" idx="1"/>
          </p:nvPr>
        </p:nvSpPr>
        <p:spPr>
          <a:xfrm>
            <a:off x="966752" y="2135537"/>
            <a:ext cx="1572900" cy="2038800"/>
          </a:xfrm>
          <a:prstGeom prst="rect">
            <a:avLst/>
          </a:prstGeom>
          <a:noFill/>
          <a:ln>
            <a:noFill/>
          </a:ln>
        </p:spPr>
        <p:txBody>
          <a:bodyPr spcFirstLastPara="1" wrap="square" lIns="89625" tIns="0" rIns="0" bIns="0" anchor="ctr" anchorCtr="0"/>
          <a:lstStyle>
            <a:lvl1pPr marL="457200" lvl="0" indent="-228600" algn="ctr" rtl="0">
              <a:lnSpc>
                <a:spcPct val="90000"/>
              </a:lnSpc>
              <a:spcBef>
                <a:spcPts val="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275" name="Google Shape;4275;p127"/>
          <p:cNvSpPr txBox="1">
            <a:spLocks noGrp="1"/>
          </p:cNvSpPr>
          <p:nvPr>
            <p:ph type="body" idx="2"/>
          </p:nvPr>
        </p:nvSpPr>
        <p:spPr>
          <a:xfrm>
            <a:off x="3849259" y="2135537"/>
            <a:ext cx="1596000" cy="2038800"/>
          </a:xfrm>
          <a:prstGeom prst="rect">
            <a:avLst/>
          </a:prstGeom>
          <a:noFill/>
          <a:ln>
            <a:noFill/>
          </a:ln>
        </p:spPr>
        <p:txBody>
          <a:bodyPr spcFirstLastPara="1" wrap="square" lIns="89625" tIns="0" rIns="0" bIns="0" anchor="ctr" anchorCtr="0"/>
          <a:lstStyle>
            <a:lvl1pPr marL="457200" lvl="0" indent="-228600" algn="ctr" rtl="0">
              <a:lnSpc>
                <a:spcPct val="90000"/>
              </a:lnSpc>
              <a:spcBef>
                <a:spcPts val="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276" name="Google Shape;4276;p127"/>
          <p:cNvSpPr txBox="1">
            <a:spLocks noGrp="1"/>
          </p:cNvSpPr>
          <p:nvPr>
            <p:ph type="body" idx="3"/>
          </p:nvPr>
        </p:nvSpPr>
        <p:spPr>
          <a:xfrm>
            <a:off x="426426" y="4927922"/>
            <a:ext cx="2653500" cy="13077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dk2"/>
              </a:buClr>
              <a:buSzPts val="1400"/>
              <a:buNone/>
              <a:defRPr sz="1600" b="1">
                <a:solidFill>
                  <a:schemeClr val="dk2"/>
                </a:solidFill>
                <a:latin typeface="Quattrocento Sans"/>
                <a:ea typeface="Quattrocento Sans"/>
                <a:cs typeface="Quattrocento Sans"/>
                <a:sym typeface="Quattrocento Sans"/>
              </a:defRPr>
            </a:lvl1pPr>
            <a:lvl2pPr marL="914400" marR="0" lvl="1" indent="-228600" algn="l" rtl="0">
              <a:lnSpc>
                <a:spcPct val="100000"/>
              </a:lnSpc>
              <a:spcBef>
                <a:spcPts val="800"/>
              </a:spcBef>
              <a:spcAft>
                <a:spcPts val="0"/>
              </a:spcAft>
              <a:buClr>
                <a:srgbClr val="000000"/>
              </a:buClr>
              <a:buSzPts val="1400"/>
              <a:buFont typeface="Arial"/>
              <a:buNone/>
              <a:defRPr sz="1600">
                <a:solidFill>
                  <a:srgbClr val="000000"/>
                </a:solidFill>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277" name="Google Shape;4277;p127"/>
          <p:cNvSpPr txBox="1">
            <a:spLocks noGrp="1"/>
          </p:cNvSpPr>
          <p:nvPr>
            <p:ph type="body" idx="4"/>
          </p:nvPr>
        </p:nvSpPr>
        <p:spPr>
          <a:xfrm>
            <a:off x="3320634" y="4927922"/>
            <a:ext cx="2653500" cy="13077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dk2"/>
              </a:buClr>
              <a:buSzPts val="1400"/>
              <a:buNone/>
              <a:defRPr sz="1600">
                <a:solidFill>
                  <a:schemeClr val="dk2"/>
                </a:solidFill>
                <a:latin typeface="Quattrocento Sans"/>
                <a:ea typeface="Quattrocento Sans"/>
                <a:cs typeface="Quattrocento Sans"/>
                <a:sym typeface="Quattrocento Sans"/>
              </a:defRPr>
            </a:lvl1pPr>
            <a:lvl2pPr marL="914400" marR="0" lvl="1" indent="-228600" algn="l" rtl="0">
              <a:lnSpc>
                <a:spcPct val="100000"/>
              </a:lnSpc>
              <a:spcBef>
                <a:spcPts val="800"/>
              </a:spcBef>
              <a:spcAft>
                <a:spcPts val="0"/>
              </a:spcAft>
              <a:buClr>
                <a:srgbClr val="000000"/>
              </a:buClr>
              <a:buSzPts val="1400"/>
              <a:buFont typeface="Arial"/>
              <a:buNone/>
              <a:defRPr sz="1600">
                <a:solidFill>
                  <a:srgbClr val="000000"/>
                </a:solidFill>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278" name="Google Shape;4278;p127"/>
          <p:cNvSpPr txBox="1">
            <a:spLocks noGrp="1"/>
          </p:cNvSpPr>
          <p:nvPr>
            <p:ph type="body" idx="5"/>
          </p:nvPr>
        </p:nvSpPr>
        <p:spPr>
          <a:xfrm>
            <a:off x="6214840" y="4927922"/>
            <a:ext cx="2653500" cy="13077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dk2"/>
              </a:buClr>
              <a:buSzPts val="1400"/>
              <a:buNone/>
              <a:defRPr sz="1600">
                <a:solidFill>
                  <a:schemeClr val="dk2"/>
                </a:solidFill>
                <a:latin typeface="Quattrocento Sans"/>
                <a:ea typeface="Quattrocento Sans"/>
                <a:cs typeface="Quattrocento Sans"/>
                <a:sym typeface="Quattrocento Sans"/>
              </a:defRPr>
            </a:lvl1pPr>
            <a:lvl2pPr marL="914400" marR="0" lvl="1" indent="-228600" algn="l" rtl="0">
              <a:lnSpc>
                <a:spcPct val="100000"/>
              </a:lnSpc>
              <a:spcBef>
                <a:spcPts val="800"/>
              </a:spcBef>
              <a:spcAft>
                <a:spcPts val="0"/>
              </a:spcAft>
              <a:buClr>
                <a:srgbClr val="000000"/>
              </a:buClr>
              <a:buSzPts val="1400"/>
              <a:buFont typeface="Arial"/>
              <a:buNone/>
              <a:defRPr sz="1600">
                <a:solidFill>
                  <a:srgbClr val="000000"/>
                </a:solidFill>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279" name="Google Shape;4279;p127"/>
          <p:cNvSpPr txBox="1">
            <a:spLocks noGrp="1"/>
          </p:cNvSpPr>
          <p:nvPr>
            <p:ph type="body" idx="6"/>
          </p:nvPr>
        </p:nvSpPr>
        <p:spPr>
          <a:xfrm>
            <a:off x="6743466" y="2135537"/>
            <a:ext cx="1596000" cy="2038800"/>
          </a:xfrm>
          <a:prstGeom prst="rect">
            <a:avLst/>
          </a:prstGeom>
          <a:noFill/>
          <a:ln>
            <a:noFill/>
          </a:ln>
        </p:spPr>
        <p:txBody>
          <a:bodyPr spcFirstLastPara="1" wrap="square" lIns="89625" tIns="0" rIns="0" bIns="0" anchor="ctr" anchorCtr="0"/>
          <a:lstStyle>
            <a:lvl1pPr marL="457200" lvl="0" indent="-228600" algn="ctr" rtl="0">
              <a:lnSpc>
                <a:spcPct val="90000"/>
              </a:lnSpc>
              <a:spcBef>
                <a:spcPts val="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280" name="Google Shape;4280;p127"/>
          <p:cNvSpPr txBox="1">
            <a:spLocks noGrp="1"/>
          </p:cNvSpPr>
          <p:nvPr>
            <p:ph type="body" idx="7"/>
          </p:nvPr>
        </p:nvSpPr>
        <p:spPr>
          <a:xfrm>
            <a:off x="9637673" y="2135537"/>
            <a:ext cx="1596000" cy="2038800"/>
          </a:xfrm>
          <a:prstGeom prst="rect">
            <a:avLst/>
          </a:prstGeom>
          <a:noFill/>
          <a:ln>
            <a:noFill/>
          </a:ln>
        </p:spPr>
        <p:txBody>
          <a:bodyPr spcFirstLastPara="1" wrap="square" lIns="89625" tIns="0" rIns="0" bIns="0" anchor="ctr" anchorCtr="0"/>
          <a:lstStyle>
            <a:lvl1pPr marL="457200" lvl="0" indent="-228600" algn="ctr" rtl="0">
              <a:lnSpc>
                <a:spcPct val="90000"/>
              </a:lnSpc>
              <a:spcBef>
                <a:spcPts val="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281" name="Google Shape;4281;p127"/>
          <p:cNvSpPr txBox="1">
            <a:spLocks noGrp="1"/>
          </p:cNvSpPr>
          <p:nvPr>
            <p:ph type="body" idx="8"/>
          </p:nvPr>
        </p:nvSpPr>
        <p:spPr>
          <a:xfrm>
            <a:off x="9109047" y="4927922"/>
            <a:ext cx="2653500" cy="13077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dk2"/>
              </a:buClr>
              <a:buSzPts val="1400"/>
              <a:buNone/>
              <a:defRPr sz="1600">
                <a:solidFill>
                  <a:schemeClr val="dk2"/>
                </a:solidFill>
                <a:latin typeface="Quattrocento Sans"/>
                <a:ea typeface="Quattrocento Sans"/>
                <a:cs typeface="Quattrocento Sans"/>
                <a:sym typeface="Quattrocento Sans"/>
              </a:defRPr>
            </a:lvl1pPr>
            <a:lvl2pPr marL="914400" marR="0" lvl="1" indent="-228600" algn="l" rtl="0">
              <a:lnSpc>
                <a:spcPct val="100000"/>
              </a:lnSpc>
              <a:spcBef>
                <a:spcPts val="800"/>
              </a:spcBef>
              <a:spcAft>
                <a:spcPts val="0"/>
              </a:spcAft>
              <a:buClr>
                <a:srgbClr val="000000"/>
              </a:buClr>
              <a:buSzPts val="1400"/>
              <a:buFont typeface="Arial"/>
              <a:buNone/>
              <a:defRPr sz="1600">
                <a:solidFill>
                  <a:srgbClr val="000000"/>
                </a:solidFill>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able layout">
  <p:cSld name="Table layout">
    <p:spTree>
      <p:nvGrpSpPr>
        <p:cNvPr id="1" name="Shape 4282"/>
        <p:cNvGrpSpPr/>
        <p:nvPr/>
      </p:nvGrpSpPr>
      <p:grpSpPr>
        <a:xfrm>
          <a:off x="0" y="0"/>
          <a:ext cx="0" cy="0"/>
          <a:chOff x="0" y="0"/>
          <a:chExt cx="0" cy="0"/>
        </a:xfrm>
      </p:grpSpPr>
      <p:sp>
        <p:nvSpPr>
          <p:cNvPr id="4283" name="Google Shape;4283;p128"/>
          <p:cNvSpPr txBox="1">
            <a:spLocks noGrp="1"/>
          </p:cNvSpPr>
          <p:nvPr>
            <p:ph type="title"/>
          </p:nvPr>
        </p:nvSpPr>
        <p:spPr>
          <a:xfrm>
            <a:off x="426424" y="440496"/>
            <a:ext cx="11335800" cy="7395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36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Section title white">
  <p:cSld name="Section title white">
    <p:spTree>
      <p:nvGrpSpPr>
        <p:cNvPr id="1" name="Shape 4284"/>
        <p:cNvGrpSpPr/>
        <p:nvPr/>
      </p:nvGrpSpPr>
      <p:grpSpPr>
        <a:xfrm>
          <a:off x="0" y="0"/>
          <a:ext cx="0" cy="0"/>
          <a:chOff x="0" y="0"/>
          <a:chExt cx="0" cy="0"/>
        </a:xfrm>
      </p:grpSpPr>
      <p:sp>
        <p:nvSpPr>
          <p:cNvPr id="4285" name="Google Shape;4285;p129"/>
          <p:cNvSpPr txBox="1">
            <a:spLocks noGrp="1"/>
          </p:cNvSpPr>
          <p:nvPr>
            <p:ph type="title"/>
          </p:nvPr>
        </p:nvSpPr>
        <p:spPr>
          <a:xfrm>
            <a:off x="426425" y="1184319"/>
            <a:ext cx="7477800" cy="3534900"/>
          </a:xfrm>
          <a:prstGeom prst="rect">
            <a:avLst/>
          </a:prstGeom>
          <a:noFill/>
          <a:ln>
            <a:noFill/>
          </a:ln>
        </p:spPr>
        <p:txBody>
          <a:bodyPr spcFirstLastPara="1" wrap="square" lIns="0" tIns="0" rIns="0" bIns="0" anchor="t" anchorCtr="0"/>
          <a:lstStyle>
            <a:lvl1pPr lvl="0" algn="l" rtl="0">
              <a:lnSpc>
                <a:spcPct val="90000"/>
              </a:lnSpc>
              <a:spcBef>
                <a:spcPts val="0"/>
              </a:spcBef>
              <a:spcAft>
                <a:spcPts val="0"/>
              </a:spcAft>
              <a:buClr>
                <a:srgbClr val="000000"/>
              </a:buClr>
              <a:buSzPts val="5300"/>
              <a:buFont typeface="Quattrocento Sans"/>
              <a:buNone/>
              <a:defRPr sz="5300">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Section title black">
  <p:cSld name="Section title black">
    <p:bg>
      <p:bgPr>
        <a:solidFill>
          <a:schemeClr val="dk1"/>
        </a:solidFill>
        <a:effectLst/>
      </p:bgPr>
    </p:bg>
    <p:spTree>
      <p:nvGrpSpPr>
        <p:cNvPr id="1" name="Shape 4286"/>
        <p:cNvGrpSpPr/>
        <p:nvPr/>
      </p:nvGrpSpPr>
      <p:grpSpPr>
        <a:xfrm>
          <a:off x="0" y="0"/>
          <a:ext cx="0" cy="0"/>
          <a:chOff x="0" y="0"/>
          <a:chExt cx="0" cy="0"/>
        </a:xfrm>
      </p:grpSpPr>
      <p:sp>
        <p:nvSpPr>
          <p:cNvPr id="4287" name="Google Shape;4287;p130"/>
          <p:cNvSpPr txBox="1">
            <a:spLocks noGrp="1"/>
          </p:cNvSpPr>
          <p:nvPr>
            <p:ph type="title"/>
          </p:nvPr>
        </p:nvSpPr>
        <p:spPr>
          <a:xfrm>
            <a:off x="426425" y="1184319"/>
            <a:ext cx="7477800" cy="3534900"/>
          </a:xfrm>
          <a:prstGeom prst="rect">
            <a:avLst/>
          </a:prstGeom>
          <a:noFill/>
          <a:ln>
            <a:noFill/>
          </a:ln>
        </p:spPr>
        <p:txBody>
          <a:bodyPr spcFirstLastPara="1" wrap="square" lIns="0" tIns="0" rIns="0" bIns="0" anchor="t" anchorCtr="0"/>
          <a:lstStyle>
            <a:lvl1pPr lvl="0" algn="l" rtl="0">
              <a:lnSpc>
                <a:spcPct val="90000"/>
              </a:lnSpc>
              <a:spcBef>
                <a:spcPts val="0"/>
              </a:spcBef>
              <a:spcAft>
                <a:spcPts val="0"/>
              </a:spcAft>
              <a:buClr>
                <a:schemeClr val="lt1"/>
              </a:buClr>
              <a:buSzPts val="5300"/>
              <a:buFont typeface="Quattrocento Sans"/>
              <a:buNone/>
              <a:defRPr sz="53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Section title blue">
  <p:cSld name="Section title blue">
    <p:bg>
      <p:bgPr>
        <a:solidFill>
          <a:schemeClr val="dk2"/>
        </a:solidFill>
        <a:effectLst/>
      </p:bgPr>
    </p:bg>
    <p:spTree>
      <p:nvGrpSpPr>
        <p:cNvPr id="1" name="Shape 4288"/>
        <p:cNvGrpSpPr/>
        <p:nvPr/>
      </p:nvGrpSpPr>
      <p:grpSpPr>
        <a:xfrm>
          <a:off x="0" y="0"/>
          <a:ext cx="0" cy="0"/>
          <a:chOff x="0" y="0"/>
          <a:chExt cx="0" cy="0"/>
        </a:xfrm>
      </p:grpSpPr>
      <p:sp>
        <p:nvSpPr>
          <p:cNvPr id="4289" name="Google Shape;4289;p131"/>
          <p:cNvSpPr txBox="1">
            <a:spLocks noGrp="1"/>
          </p:cNvSpPr>
          <p:nvPr>
            <p:ph type="title"/>
          </p:nvPr>
        </p:nvSpPr>
        <p:spPr>
          <a:xfrm>
            <a:off x="1515035" y="3429000"/>
            <a:ext cx="9153000" cy="2029800"/>
          </a:xfrm>
          <a:prstGeom prst="rect">
            <a:avLst/>
          </a:prstGeom>
          <a:noFill/>
          <a:ln>
            <a:noFill/>
          </a:ln>
        </p:spPr>
        <p:txBody>
          <a:bodyPr spcFirstLastPara="1" wrap="square" lIns="0" tIns="0" rIns="0" bIns="0" anchor="t" anchorCtr="0"/>
          <a:lstStyle>
            <a:lvl1pPr lvl="0" algn="ctr" rtl="0">
              <a:lnSpc>
                <a:spcPct val="90000"/>
              </a:lnSpc>
              <a:spcBef>
                <a:spcPts val="0"/>
              </a:spcBef>
              <a:spcAft>
                <a:spcPts val="0"/>
              </a:spcAft>
              <a:buClr>
                <a:schemeClr val="lt1"/>
              </a:buClr>
              <a:buSzPts val="4000"/>
              <a:buFont typeface="Quattrocento Sans"/>
              <a:buNone/>
              <a:defRPr sz="4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290"/>
        <p:cNvGrpSpPr/>
        <p:nvPr/>
      </p:nvGrpSpPr>
      <p:grpSpPr>
        <a:xfrm>
          <a:off x="0" y="0"/>
          <a:ext cx="0" cy="0"/>
          <a:chOff x="0" y="0"/>
          <a:chExt cx="0" cy="0"/>
        </a:xfrm>
      </p:grpSpPr>
    </p:spTree>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hank you white">
  <p:cSld name="Thank you white">
    <p:spTree>
      <p:nvGrpSpPr>
        <p:cNvPr id="1" name="Shape 4291"/>
        <p:cNvGrpSpPr/>
        <p:nvPr/>
      </p:nvGrpSpPr>
      <p:grpSpPr>
        <a:xfrm>
          <a:off x="0" y="0"/>
          <a:ext cx="0" cy="0"/>
          <a:chOff x="0" y="0"/>
          <a:chExt cx="0" cy="0"/>
        </a:xfrm>
      </p:grpSpPr>
      <p:sp>
        <p:nvSpPr>
          <p:cNvPr id="4292" name="Google Shape;4292;p133"/>
          <p:cNvSpPr txBox="1">
            <a:spLocks noGrp="1"/>
          </p:cNvSpPr>
          <p:nvPr>
            <p:ph type="title"/>
          </p:nvPr>
        </p:nvSpPr>
        <p:spPr>
          <a:xfrm>
            <a:off x="426424" y="1829711"/>
            <a:ext cx="7477800" cy="1473300"/>
          </a:xfrm>
          <a:prstGeom prst="rect">
            <a:avLst/>
          </a:prstGeom>
          <a:noFill/>
          <a:ln>
            <a:noFill/>
          </a:ln>
        </p:spPr>
        <p:txBody>
          <a:bodyPr spcFirstLastPara="1" wrap="square" lIns="0" tIns="0" rIns="0" bIns="0" anchor="t" anchorCtr="0"/>
          <a:lstStyle>
            <a:lvl1pPr lvl="0" algn="l" rtl="0">
              <a:lnSpc>
                <a:spcPct val="100000"/>
              </a:lnSpc>
              <a:spcBef>
                <a:spcPts val="0"/>
              </a:spcBef>
              <a:spcAft>
                <a:spcPts val="0"/>
              </a:spcAft>
              <a:buClr>
                <a:schemeClr val="dk1"/>
              </a:buClr>
              <a:buSzPts val="2500"/>
              <a:buFont typeface="Quattrocento Sans"/>
              <a:buNone/>
              <a:defRPr sz="2500">
                <a:solidFill>
                  <a:schemeClr val="dk1"/>
                </a:solidFill>
              </a:defRPr>
            </a:lvl1pPr>
            <a:lvl2pPr lvl="1" rtl="0">
              <a:spcBef>
                <a:spcPts val="13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93" name="Google Shape;4293;p133"/>
          <p:cNvSpPr txBox="1"/>
          <p:nvPr/>
        </p:nvSpPr>
        <p:spPr>
          <a:xfrm>
            <a:off x="428494" y="6318462"/>
            <a:ext cx="4482000" cy="107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Quattrocento Sans"/>
                <a:ea typeface="Quattrocento Sans"/>
                <a:cs typeface="Quattrocento Sans"/>
                <a:sym typeface="Quattrocento Sans"/>
              </a:rPr>
              <a:t>© Copyright Microsoft Corporation. All rights reserved. </a:t>
            </a:r>
            <a:endParaRPr sz="1400"/>
          </a:p>
        </p:txBody>
      </p:sp>
      <p:pic>
        <p:nvPicPr>
          <p:cNvPr id="4294" name="Google Shape;4294;p133"/>
          <p:cNvPicPr preferRelativeResize="0"/>
          <p:nvPr/>
        </p:nvPicPr>
        <p:blipFill rotWithShape="1">
          <a:blip r:embed="rId2">
            <a:alphaModFix/>
          </a:blip>
          <a:srcRect/>
          <a:stretch/>
        </p:blipFill>
        <p:spPr>
          <a:xfrm>
            <a:off x="429545" y="437137"/>
            <a:ext cx="896425" cy="1901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hank you blue">
  <p:cSld name="Thank you blue">
    <p:bg>
      <p:bgPr>
        <a:solidFill>
          <a:schemeClr val="dk2"/>
        </a:solidFill>
        <a:effectLst/>
      </p:bgPr>
    </p:bg>
    <p:spTree>
      <p:nvGrpSpPr>
        <p:cNvPr id="1" name="Shape 4295"/>
        <p:cNvGrpSpPr/>
        <p:nvPr/>
      </p:nvGrpSpPr>
      <p:grpSpPr>
        <a:xfrm>
          <a:off x="0" y="0"/>
          <a:ext cx="0" cy="0"/>
          <a:chOff x="0" y="0"/>
          <a:chExt cx="0" cy="0"/>
        </a:xfrm>
      </p:grpSpPr>
      <p:sp>
        <p:nvSpPr>
          <p:cNvPr id="4296" name="Google Shape;4296;p134"/>
          <p:cNvSpPr txBox="1">
            <a:spLocks noGrp="1"/>
          </p:cNvSpPr>
          <p:nvPr>
            <p:ph type="title"/>
          </p:nvPr>
        </p:nvSpPr>
        <p:spPr>
          <a:xfrm>
            <a:off x="426425" y="1829711"/>
            <a:ext cx="7477800" cy="1473300"/>
          </a:xfrm>
          <a:prstGeom prst="rect">
            <a:avLst/>
          </a:prstGeom>
          <a:noFill/>
          <a:ln>
            <a:noFill/>
          </a:ln>
        </p:spPr>
        <p:txBody>
          <a:bodyPr spcFirstLastPara="1" wrap="square" lIns="0" tIns="0" rIns="0" bIns="0" anchor="t" anchorCtr="0"/>
          <a:lstStyle>
            <a:lvl1pPr lvl="0" algn="l" rtl="0">
              <a:lnSpc>
                <a:spcPct val="100000"/>
              </a:lnSpc>
              <a:spcBef>
                <a:spcPts val="0"/>
              </a:spcBef>
              <a:spcAft>
                <a:spcPts val="0"/>
              </a:spcAft>
              <a:buClr>
                <a:schemeClr val="lt1"/>
              </a:buClr>
              <a:buSzPts val="2500"/>
              <a:buFont typeface="Quattrocento Sans"/>
              <a:buNone/>
              <a:defRPr sz="2500">
                <a:solidFill>
                  <a:schemeClr val="lt1"/>
                </a:solidFill>
              </a:defRPr>
            </a:lvl1pPr>
            <a:lvl2pPr lvl="1" rtl="0">
              <a:spcBef>
                <a:spcPts val="13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97" name="Google Shape;4297;p134"/>
          <p:cNvSpPr txBox="1"/>
          <p:nvPr/>
        </p:nvSpPr>
        <p:spPr>
          <a:xfrm>
            <a:off x="428494" y="6318462"/>
            <a:ext cx="4482000" cy="107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chemeClr val="dk2"/>
                </a:solidFill>
                <a:latin typeface="Quattrocento Sans"/>
                <a:ea typeface="Quattrocento Sans"/>
                <a:cs typeface="Quattrocento Sans"/>
                <a:sym typeface="Quattrocento Sans"/>
              </a:rPr>
              <a:t>© Copyright Microsoft Corporation. All rights reserved. </a:t>
            </a:r>
            <a:endParaRPr sz="1400"/>
          </a:p>
        </p:txBody>
      </p:sp>
      <p:pic>
        <p:nvPicPr>
          <p:cNvPr id="4298" name="Google Shape;4298;p134"/>
          <p:cNvPicPr preferRelativeResize="0"/>
          <p:nvPr/>
        </p:nvPicPr>
        <p:blipFill rotWithShape="1">
          <a:blip r:embed="rId2">
            <a:alphaModFix/>
          </a:blip>
          <a:srcRect/>
          <a:stretch/>
        </p:blipFill>
        <p:spPr>
          <a:xfrm>
            <a:off x="428682" y="437140"/>
            <a:ext cx="896425" cy="1911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05"/>
        <p:cNvGrpSpPr/>
        <p:nvPr/>
      </p:nvGrpSpPr>
      <p:grpSpPr>
        <a:xfrm>
          <a:off x="0" y="0"/>
          <a:ext cx="0" cy="0"/>
          <a:chOff x="0" y="0"/>
          <a:chExt cx="0" cy="0"/>
        </a:xfrm>
      </p:grpSpPr>
      <p:sp>
        <p:nvSpPr>
          <p:cNvPr id="4306" name="Google Shape;4306;p136"/>
          <p:cNvSpPr txBox="1">
            <a:spLocks noGrp="1"/>
          </p:cNvSpPr>
          <p:nvPr>
            <p:ph type="title"/>
          </p:nvPr>
        </p:nvSpPr>
        <p:spPr>
          <a:xfrm>
            <a:off x="838200" y="365125"/>
            <a:ext cx="10515600" cy="1325700"/>
          </a:xfrm>
          <a:prstGeom prst="rect">
            <a:avLst/>
          </a:prstGeom>
          <a:noFill/>
          <a:ln>
            <a:noFill/>
          </a:ln>
        </p:spPr>
        <p:txBody>
          <a:bodyPr spcFirstLastPara="1" wrap="square" lIns="89625" tIns="44800" rIns="89625" bIns="448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07" name="Google Shape;4307;p136"/>
          <p:cNvSpPr txBox="1">
            <a:spLocks noGrp="1"/>
          </p:cNvSpPr>
          <p:nvPr>
            <p:ph type="body" idx="1"/>
          </p:nvPr>
        </p:nvSpPr>
        <p:spPr>
          <a:xfrm>
            <a:off x="838200" y="1825625"/>
            <a:ext cx="10515600" cy="4351200"/>
          </a:xfrm>
          <a:prstGeom prst="rect">
            <a:avLst/>
          </a:prstGeom>
          <a:noFill/>
          <a:ln>
            <a:noFill/>
          </a:ln>
        </p:spPr>
        <p:txBody>
          <a:bodyPr spcFirstLastPara="1" wrap="square" lIns="89625" tIns="44800" rIns="89625" bIns="448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08" name="Google Shape;4308;p136"/>
          <p:cNvSpPr txBox="1">
            <a:spLocks noGrp="1"/>
          </p:cNvSpPr>
          <p:nvPr>
            <p:ph type="dt" idx="10"/>
          </p:nvPr>
        </p:nvSpPr>
        <p:spPr>
          <a:xfrm>
            <a:off x="838200" y="6356351"/>
            <a:ext cx="2743200" cy="365100"/>
          </a:xfrm>
          <a:prstGeom prst="rect">
            <a:avLst/>
          </a:prstGeom>
          <a:noFill/>
          <a:ln>
            <a:noFill/>
          </a:ln>
        </p:spPr>
        <p:txBody>
          <a:bodyPr spcFirstLastPara="1" wrap="square" lIns="89625" tIns="44800" rIns="89625" bIns="448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09" name="Google Shape;4309;p136"/>
          <p:cNvSpPr txBox="1">
            <a:spLocks noGrp="1"/>
          </p:cNvSpPr>
          <p:nvPr>
            <p:ph type="ftr" idx="11"/>
          </p:nvPr>
        </p:nvSpPr>
        <p:spPr>
          <a:xfrm>
            <a:off x="4038600" y="6356351"/>
            <a:ext cx="4114800" cy="365100"/>
          </a:xfrm>
          <a:prstGeom prst="rect">
            <a:avLst/>
          </a:prstGeom>
          <a:noFill/>
          <a:ln>
            <a:noFill/>
          </a:ln>
        </p:spPr>
        <p:txBody>
          <a:bodyPr spcFirstLastPara="1" wrap="square" lIns="89625" tIns="44800" rIns="89625" bIns="448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10" name="Google Shape;4310;p136"/>
          <p:cNvSpPr txBox="1">
            <a:spLocks noGrp="1"/>
          </p:cNvSpPr>
          <p:nvPr>
            <p:ph type="sldNum" idx="12"/>
          </p:nvPr>
        </p:nvSpPr>
        <p:spPr>
          <a:xfrm>
            <a:off x="8610600" y="6356351"/>
            <a:ext cx="2743200" cy="365100"/>
          </a:xfrm>
          <a:prstGeom prst="rect">
            <a:avLst/>
          </a:prstGeom>
          <a:noFill/>
          <a:ln>
            <a:noFill/>
          </a:ln>
        </p:spPr>
        <p:txBody>
          <a:bodyPr spcFirstLastPara="1" wrap="square" lIns="89625" tIns="44800" rIns="89625" bIns="448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11"/>
        <p:cNvGrpSpPr/>
        <p:nvPr/>
      </p:nvGrpSpPr>
      <p:grpSpPr>
        <a:xfrm>
          <a:off x="0" y="0"/>
          <a:ext cx="0" cy="0"/>
          <a:chOff x="0" y="0"/>
          <a:chExt cx="0" cy="0"/>
        </a:xfrm>
      </p:grpSpPr>
      <p:sp>
        <p:nvSpPr>
          <p:cNvPr id="4312" name="Google Shape;4312;p137"/>
          <p:cNvSpPr txBox="1">
            <a:spLocks noGrp="1"/>
          </p:cNvSpPr>
          <p:nvPr>
            <p:ph type="ctrTitle"/>
          </p:nvPr>
        </p:nvSpPr>
        <p:spPr>
          <a:xfrm>
            <a:off x="1524001" y="1122363"/>
            <a:ext cx="9144000" cy="2387700"/>
          </a:xfrm>
          <a:prstGeom prst="rect">
            <a:avLst/>
          </a:prstGeom>
          <a:noFill/>
          <a:ln>
            <a:noFill/>
          </a:ln>
        </p:spPr>
        <p:txBody>
          <a:bodyPr spcFirstLastPara="1" wrap="square" lIns="89625" tIns="44800" rIns="89625" bIns="44800" anchor="b" anchorCtr="0"/>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13" name="Google Shape;4313;p137"/>
          <p:cNvSpPr txBox="1">
            <a:spLocks noGrp="1"/>
          </p:cNvSpPr>
          <p:nvPr>
            <p:ph type="subTitle" idx="1"/>
          </p:nvPr>
        </p:nvSpPr>
        <p:spPr>
          <a:xfrm>
            <a:off x="1524001" y="3602038"/>
            <a:ext cx="9144000" cy="1655700"/>
          </a:xfrm>
          <a:prstGeom prst="rect">
            <a:avLst/>
          </a:prstGeom>
          <a:noFill/>
          <a:ln>
            <a:noFill/>
          </a:ln>
        </p:spPr>
        <p:txBody>
          <a:bodyPr spcFirstLastPara="1" wrap="square" lIns="89625" tIns="44800" rIns="89625" bIns="44800" anchor="t" anchorCtr="0"/>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314" name="Google Shape;4314;p137"/>
          <p:cNvSpPr txBox="1">
            <a:spLocks noGrp="1"/>
          </p:cNvSpPr>
          <p:nvPr>
            <p:ph type="dt" idx="10"/>
          </p:nvPr>
        </p:nvSpPr>
        <p:spPr>
          <a:xfrm>
            <a:off x="838200" y="6356351"/>
            <a:ext cx="2743200" cy="365100"/>
          </a:xfrm>
          <a:prstGeom prst="rect">
            <a:avLst/>
          </a:prstGeom>
          <a:noFill/>
          <a:ln>
            <a:noFill/>
          </a:ln>
        </p:spPr>
        <p:txBody>
          <a:bodyPr spcFirstLastPara="1" wrap="square" lIns="89625" tIns="44800" rIns="89625" bIns="448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15" name="Google Shape;4315;p137"/>
          <p:cNvSpPr txBox="1">
            <a:spLocks noGrp="1"/>
          </p:cNvSpPr>
          <p:nvPr>
            <p:ph type="ftr" idx="11"/>
          </p:nvPr>
        </p:nvSpPr>
        <p:spPr>
          <a:xfrm>
            <a:off x="4038600" y="6356351"/>
            <a:ext cx="4114800" cy="365100"/>
          </a:xfrm>
          <a:prstGeom prst="rect">
            <a:avLst/>
          </a:prstGeom>
          <a:noFill/>
          <a:ln>
            <a:noFill/>
          </a:ln>
        </p:spPr>
        <p:txBody>
          <a:bodyPr spcFirstLastPara="1" wrap="square" lIns="89625" tIns="44800" rIns="89625" bIns="448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16" name="Google Shape;4316;p137"/>
          <p:cNvSpPr txBox="1">
            <a:spLocks noGrp="1"/>
          </p:cNvSpPr>
          <p:nvPr>
            <p:ph type="sldNum" idx="12"/>
          </p:nvPr>
        </p:nvSpPr>
        <p:spPr>
          <a:xfrm>
            <a:off x="8610600" y="6356351"/>
            <a:ext cx="2743200" cy="365100"/>
          </a:xfrm>
          <a:prstGeom prst="rect">
            <a:avLst/>
          </a:prstGeom>
          <a:noFill/>
          <a:ln>
            <a:noFill/>
          </a:ln>
        </p:spPr>
        <p:txBody>
          <a:bodyPr spcFirstLastPara="1" wrap="square" lIns="89625" tIns="44800" rIns="89625" bIns="448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white">
  <p:cSld name="Title slide white">
    <p:bg>
      <p:bgPr>
        <a:solidFill>
          <a:schemeClr val="dk1"/>
        </a:solidFill>
        <a:effectLst/>
      </p:bgPr>
    </p:bg>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29544" y="3029995"/>
            <a:ext cx="9401560" cy="1793104"/>
          </a:xfrm>
          <a:prstGeom prst="rect">
            <a:avLst/>
          </a:prstGeom>
          <a:noFill/>
          <a:ln>
            <a:noFill/>
          </a:ln>
        </p:spPr>
        <p:txBody>
          <a:bodyPr spcFirstLastPara="1" wrap="square" lIns="0" tIns="0" rIns="0" bIns="182875" anchor="b" anchorCtr="0"/>
          <a:lstStyle>
            <a:lvl1pPr lvl="0" algn="l">
              <a:lnSpc>
                <a:spcPct val="90000"/>
              </a:lnSpc>
              <a:spcBef>
                <a:spcPts val="0"/>
              </a:spcBef>
              <a:spcAft>
                <a:spcPts val="0"/>
              </a:spcAft>
              <a:buClr>
                <a:schemeClr val="lt1"/>
              </a:buClr>
              <a:buSzPts val="5294"/>
              <a:buFont typeface="Quattrocento Sans"/>
              <a:buNone/>
              <a:defRPr sz="5294" strike="noStrik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5"/>
          <p:cNvSpPr txBox="1">
            <a:spLocks noGrp="1"/>
          </p:cNvSpPr>
          <p:nvPr>
            <p:ph type="body" idx="1"/>
          </p:nvPr>
        </p:nvSpPr>
        <p:spPr>
          <a:xfrm>
            <a:off x="426426" y="4838790"/>
            <a:ext cx="9401560" cy="945435"/>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lt1"/>
              </a:buClr>
              <a:buSzPts val="1411"/>
              <a:buNone/>
              <a:defRPr sz="1568">
                <a:solidFill>
                  <a:schemeClr val="lt1"/>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83" name="Google Shape;83;p15"/>
          <p:cNvPicPr preferRelativeResize="0"/>
          <p:nvPr/>
        </p:nvPicPr>
        <p:blipFill rotWithShape="1">
          <a:blip r:embed="rId2">
            <a:alphaModFix/>
          </a:blip>
          <a:srcRect/>
          <a:stretch/>
        </p:blipFill>
        <p:spPr>
          <a:xfrm>
            <a:off x="237310" y="241380"/>
            <a:ext cx="1279717" cy="5736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17"/>
        <p:cNvGrpSpPr/>
        <p:nvPr/>
      </p:nvGrpSpPr>
      <p:grpSpPr>
        <a:xfrm>
          <a:off x="0" y="0"/>
          <a:ext cx="0" cy="0"/>
          <a:chOff x="0" y="0"/>
          <a:chExt cx="0" cy="0"/>
        </a:xfrm>
      </p:grpSpPr>
      <p:sp>
        <p:nvSpPr>
          <p:cNvPr id="4318" name="Google Shape;4318;p138"/>
          <p:cNvSpPr txBox="1">
            <a:spLocks noGrp="1"/>
          </p:cNvSpPr>
          <p:nvPr>
            <p:ph type="title"/>
          </p:nvPr>
        </p:nvSpPr>
        <p:spPr>
          <a:xfrm>
            <a:off x="831850" y="1709739"/>
            <a:ext cx="10515600" cy="2852700"/>
          </a:xfrm>
          <a:prstGeom prst="rect">
            <a:avLst/>
          </a:prstGeom>
          <a:noFill/>
          <a:ln>
            <a:noFill/>
          </a:ln>
        </p:spPr>
        <p:txBody>
          <a:bodyPr spcFirstLastPara="1" wrap="square" lIns="89625" tIns="44800" rIns="89625" bIns="44800" anchor="b" anchorCtr="0"/>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19" name="Google Shape;4319;p138"/>
          <p:cNvSpPr txBox="1">
            <a:spLocks noGrp="1"/>
          </p:cNvSpPr>
          <p:nvPr>
            <p:ph type="body" idx="1"/>
          </p:nvPr>
        </p:nvSpPr>
        <p:spPr>
          <a:xfrm>
            <a:off x="831850" y="4589464"/>
            <a:ext cx="10515600" cy="1500000"/>
          </a:xfrm>
          <a:prstGeom prst="rect">
            <a:avLst/>
          </a:prstGeom>
          <a:noFill/>
          <a:ln>
            <a:noFill/>
          </a:ln>
        </p:spPr>
        <p:txBody>
          <a:bodyPr spcFirstLastPara="1" wrap="square" lIns="89625" tIns="44800" rIns="89625" bIns="44800" anchor="t" anchorCtr="0"/>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20" name="Google Shape;4320;p138"/>
          <p:cNvSpPr txBox="1">
            <a:spLocks noGrp="1"/>
          </p:cNvSpPr>
          <p:nvPr>
            <p:ph type="dt" idx="10"/>
          </p:nvPr>
        </p:nvSpPr>
        <p:spPr>
          <a:xfrm>
            <a:off x="838200" y="6356351"/>
            <a:ext cx="2743200" cy="365100"/>
          </a:xfrm>
          <a:prstGeom prst="rect">
            <a:avLst/>
          </a:prstGeom>
          <a:noFill/>
          <a:ln>
            <a:noFill/>
          </a:ln>
        </p:spPr>
        <p:txBody>
          <a:bodyPr spcFirstLastPara="1" wrap="square" lIns="89625" tIns="44800" rIns="89625" bIns="448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21" name="Google Shape;4321;p138"/>
          <p:cNvSpPr txBox="1">
            <a:spLocks noGrp="1"/>
          </p:cNvSpPr>
          <p:nvPr>
            <p:ph type="ftr" idx="11"/>
          </p:nvPr>
        </p:nvSpPr>
        <p:spPr>
          <a:xfrm>
            <a:off x="4038600" y="6356351"/>
            <a:ext cx="4114800" cy="365100"/>
          </a:xfrm>
          <a:prstGeom prst="rect">
            <a:avLst/>
          </a:prstGeom>
          <a:noFill/>
          <a:ln>
            <a:noFill/>
          </a:ln>
        </p:spPr>
        <p:txBody>
          <a:bodyPr spcFirstLastPara="1" wrap="square" lIns="89625" tIns="44800" rIns="89625" bIns="448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22" name="Google Shape;4322;p138"/>
          <p:cNvSpPr txBox="1">
            <a:spLocks noGrp="1"/>
          </p:cNvSpPr>
          <p:nvPr>
            <p:ph type="sldNum" idx="12"/>
          </p:nvPr>
        </p:nvSpPr>
        <p:spPr>
          <a:xfrm>
            <a:off x="8610600" y="6356351"/>
            <a:ext cx="2743200" cy="365100"/>
          </a:xfrm>
          <a:prstGeom prst="rect">
            <a:avLst/>
          </a:prstGeom>
          <a:noFill/>
          <a:ln>
            <a:noFill/>
          </a:ln>
        </p:spPr>
        <p:txBody>
          <a:bodyPr spcFirstLastPara="1" wrap="square" lIns="89625" tIns="44800" rIns="89625" bIns="448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23"/>
        <p:cNvGrpSpPr/>
        <p:nvPr/>
      </p:nvGrpSpPr>
      <p:grpSpPr>
        <a:xfrm>
          <a:off x="0" y="0"/>
          <a:ext cx="0" cy="0"/>
          <a:chOff x="0" y="0"/>
          <a:chExt cx="0" cy="0"/>
        </a:xfrm>
      </p:grpSpPr>
      <p:sp>
        <p:nvSpPr>
          <p:cNvPr id="4324" name="Google Shape;4324;p139"/>
          <p:cNvSpPr txBox="1">
            <a:spLocks noGrp="1"/>
          </p:cNvSpPr>
          <p:nvPr>
            <p:ph type="title"/>
          </p:nvPr>
        </p:nvSpPr>
        <p:spPr>
          <a:xfrm>
            <a:off x="838200" y="365125"/>
            <a:ext cx="10515600" cy="1325700"/>
          </a:xfrm>
          <a:prstGeom prst="rect">
            <a:avLst/>
          </a:prstGeom>
          <a:noFill/>
          <a:ln>
            <a:noFill/>
          </a:ln>
        </p:spPr>
        <p:txBody>
          <a:bodyPr spcFirstLastPara="1" wrap="square" lIns="89625" tIns="44800" rIns="89625" bIns="448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25" name="Google Shape;4325;p139"/>
          <p:cNvSpPr txBox="1">
            <a:spLocks noGrp="1"/>
          </p:cNvSpPr>
          <p:nvPr>
            <p:ph type="body" idx="1"/>
          </p:nvPr>
        </p:nvSpPr>
        <p:spPr>
          <a:xfrm>
            <a:off x="838200" y="1825625"/>
            <a:ext cx="5181600" cy="4351200"/>
          </a:xfrm>
          <a:prstGeom prst="rect">
            <a:avLst/>
          </a:prstGeom>
          <a:noFill/>
          <a:ln>
            <a:noFill/>
          </a:ln>
        </p:spPr>
        <p:txBody>
          <a:bodyPr spcFirstLastPara="1" wrap="square" lIns="89625" tIns="44800" rIns="89625" bIns="448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26" name="Google Shape;4326;p139"/>
          <p:cNvSpPr txBox="1">
            <a:spLocks noGrp="1"/>
          </p:cNvSpPr>
          <p:nvPr>
            <p:ph type="body" idx="2"/>
          </p:nvPr>
        </p:nvSpPr>
        <p:spPr>
          <a:xfrm>
            <a:off x="6172199" y="1825625"/>
            <a:ext cx="5181600" cy="4351200"/>
          </a:xfrm>
          <a:prstGeom prst="rect">
            <a:avLst/>
          </a:prstGeom>
          <a:noFill/>
          <a:ln>
            <a:noFill/>
          </a:ln>
        </p:spPr>
        <p:txBody>
          <a:bodyPr spcFirstLastPara="1" wrap="square" lIns="89625" tIns="44800" rIns="89625" bIns="448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27" name="Google Shape;4327;p139"/>
          <p:cNvSpPr txBox="1">
            <a:spLocks noGrp="1"/>
          </p:cNvSpPr>
          <p:nvPr>
            <p:ph type="dt" idx="10"/>
          </p:nvPr>
        </p:nvSpPr>
        <p:spPr>
          <a:xfrm>
            <a:off x="838200" y="6356351"/>
            <a:ext cx="2743200" cy="365100"/>
          </a:xfrm>
          <a:prstGeom prst="rect">
            <a:avLst/>
          </a:prstGeom>
          <a:noFill/>
          <a:ln>
            <a:noFill/>
          </a:ln>
        </p:spPr>
        <p:txBody>
          <a:bodyPr spcFirstLastPara="1" wrap="square" lIns="89625" tIns="44800" rIns="89625" bIns="448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28" name="Google Shape;4328;p139"/>
          <p:cNvSpPr txBox="1">
            <a:spLocks noGrp="1"/>
          </p:cNvSpPr>
          <p:nvPr>
            <p:ph type="ftr" idx="11"/>
          </p:nvPr>
        </p:nvSpPr>
        <p:spPr>
          <a:xfrm>
            <a:off x="4038600" y="6356351"/>
            <a:ext cx="4114800" cy="365100"/>
          </a:xfrm>
          <a:prstGeom prst="rect">
            <a:avLst/>
          </a:prstGeom>
          <a:noFill/>
          <a:ln>
            <a:noFill/>
          </a:ln>
        </p:spPr>
        <p:txBody>
          <a:bodyPr spcFirstLastPara="1" wrap="square" lIns="89625" tIns="44800" rIns="89625" bIns="448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29" name="Google Shape;4329;p139"/>
          <p:cNvSpPr txBox="1">
            <a:spLocks noGrp="1"/>
          </p:cNvSpPr>
          <p:nvPr>
            <p:ph type="sldNum" idx="12"/>
          </p:nvPr>
        </p:nvSpPr>
        <p:spPr>
          <a:xfrm>
            <a:off x="8610600" y="6356351"/>
            <a:ext cx="2743200" cy="365100"/>
          </a:xfrm>
          <a:prstGeom prst="rect">
            <a:avLst/>
          </a:prstGeom>
          <a:noFill/>
          <a:ln>
            <a:noFill/>
          </a:ln>
        </p:spPr>
        <p:txBody>
          <a:bodyPr spcFirstLastPara="1" wrap="square" lIns="89625" tIns="44800" rIns="89625" bIns="448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30"/>
        <p:cNvGrpSpPr/>
        <p:nvPr/>
      </p:nvGrpSpPr>
      <p:grpSpPr>
        <a:xfrm>
          <a:off x="0" y="0"/>
          <a:ext cx="0" cy="0"/>
          <a:chOff x="0" y="0"/>
          <a:chExt cx="0" cy="0"/>
        </a:xfrm>
      </p:grpSpPr>
      <p:sp>
        <p:nvSpPr>
          <p:cNvPr id="4331" name="Google Shape;4331;p140"/>
          <p:cNvSpPr txBox="1">
            <a:spLocks noGrp="1"/>
          </p:cNvSpPr>
          <p:nvPr>
            <p:ph type="title"/>
          </p:nvPr>
        </p:nvSpPr>
        <p:spPr>
          <a:xfrm>
            <a:off x="839787" y="365125"/>
            <a:ext cx="10515600" cy="1325700"/>
          </a:xfrm>
          <a:prstGeom prst="rect">
            <a:avLst/>
          </a:prstGeom>
          <a:noFill/>
          <a:ln>
            <a:noFill/>
          </a:ln>
        </p:spPr>
        <p:txBody>
          <a:bodyPr spcFirstLastPara="1" wrap="square" lIns="89625" tIns="44800" rIns="89625" bIns="448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32" name="Google Shape;4332;p140"/>
          <p:cNvSpPr txBox="1">
            <a:spLocks noGrp="1"/>
          </p:cNvSpPr>
          <p:nvPr>
            <p:ph type="body" idx="1"/>
          </p:nvPr>
        </p:nvSpPr>
        <p:spPr>
          <a:xfrm>
            <a:off x="839789" y="1681163"/>
            <a:ext cx="5157600" cy="823800"/>
          </a:xfrm>
          <a:prstGeom prst="rect">
            <a:avLst/>
          </a:prstGeom>
          <a:noFill/>
          <a:ln>
            <a:noFill/>
          </a:ln>
        </p:spPr>
        <p:txBody>
          <a:bodyPr spcFirstLastPara="1" wrap="square" lIns="89625" tIns="44800" rIns="89625" bIns="44800" anchor="b" anchorCtr="0"/>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333" name="Google Shape;4333;p140"/>
          <p:cNvSpPr txBox="1">
            <a:spLocks noGrp="1"/>
          </p:cNvSpPr>
          <p:nvPr>
            <p:ph type="body" idx="2"/>
          </p:nvPr>
        </p:nvSpPr>
        <p:spPr>
          <a:xfrm>
            <a:off x="839789" y="2505074"/>
            <a:ext cx="5157600" cy="3684600"/>
          </a:xfrm>
          <a:prstGeom prst="rect">
            <a:avLst/>
          </a:prstGeom>
          <a:noFill/>
          <a:ln>
            <a:noFill/>
          </a:ln>
        </p:spPr>
        <p:txBody>
          <a:bodyPr spcFirstLastPara="1" wrap="square" lIns="89625" tIns="44800" rIns="89625" bIns="448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34" name="Google Shape;4334;p140"/>
          <p:cNvSpPr txBox="1">
            <a:spLocks noGrp="1"/>
          </p:cNvSpPr>
          <p:nvPr>
            <p:ph type="body" idx="3"/>
          </p:nvPr>
        </p:nvSpPr>
        <p:spPr>
          <a:xfrm>
            <a:off x="6172199" y="1681163"/>
            <a:ext cx="5183400" cy="823800"/>
          </a:xfrm>
          <a:prstGeom prst="rect">
            <a:avLst/>
          </a:prstGeom>
          <a:noFill/>
          <a:ln>
            <a:noFill/>
          </a:ln>
        </p:spPr>
        <p:txBody>
          <a:bodyPr spcFirstLastPara="1" wrap="square" lIns="89625" tIns="44800" rIns="89625" bIns="44800" anchor="b" anchorCtr="0"/>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335" name="Google Shape;4335;p140"/>
          <p:cNvSpPr txBox="1">
            <a:spLocks noGrp="1"/>
          </p:cNvSpPr>
          <p:nvPr>
            <p:ph type="body" idx="4"/>
          </p:nvPr>
        </p:nvSpPr>
        <p:spPr>
          <a:xfrm>
            <a:off x="6172199" y="2505074"/>
            <a:ext cx="5183400" cy="3684600"/>
          </a:xfrm>
          <a:prstGeom prst="rect">
            <a:avLst/>
          </a:prstGeom>
          <a:noFill/>
          <a:ln>
            <a:noFill/>
          </a:ln>
        </p:spPr>
        <p:txBody>
          <a:bodyPr spcFirstLastPara="1" wrap="square" lIns="89625" tIns="44800" rIns="89625" bIns="448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36" name="Google Shape;4336;p140"/>
          <p:cNvSpPr txBox="1">
            <a:spLocks noGrp="1"/>
          </p:cNvSpPr>
          <p:nvPr>
            <p:ph type="dt" idx="10"/>
          </p:nvPr>
        </p:nvSpPr>
        <p:spPr>
          <a:xfrm>
            <a:off x="838200" y="6356351"/>
            <a:ext cx="2743200" cy="365100"/>
          </a:xfrm>
          <a:prstGeom prst="rect">
            <a:avLst/>
          </a:prstGeom>
          <a:noFill/>
          <a:ln>
            <a:noFill/>
          </a:ln>
        </p:spPr>
        <p:txBody>
          <a:bodyPr spcFirstLastPara="1" wrap="square" lIns="89625" tIns="44800" rIns="89625" bIns="448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37" name="Google Shape;4337;p140"/>
          <p:cNvSpPr txBox="1">
            <a:spLocks noGrp="1"/>
          </p:cNvSpPr>
          <p:nvPr>
            <p:ph type="ftr" idx="11"/>
          </p:nvPr>
        </p:nvSpPr>
        <p:spPr>
          <a:xfrm>
            <a:off x="4038600" y="6356351"/>
            <a:ext cx="4114800" cy="365100"/>
          </a:xfrm>
          <a:prstGeom prst="rect">
            <a:avLst/>
          </a:prstGeom>
          <a:noFill/>
          <a:ln>
            <a:noFill/>
          </a:ln>
        </p:spPr>
        <p:txBody>
          <a:bodyPr spcFirstLastPara="1" wrap="square" lIns="89625" tIns="44800" rIns="89625" bIns="448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38" name="Google Shape;4338;p140"/>
          <p:cNvSpPr txBox="1">
            <a:spLocks noGrp="1"/>
          </p:cNvSpPr>
          <p:nvPr>
            <p:ph type="sldNum" idx="12"/>
          </p:nvPr>
        </p:nvSpPr>
        <p:spPr>
          <a:xfrm>
            <a:off x="8610600" y="6356351"/>
            <a:ext cx="2743200" cy="365100"/>
          </a:xfrm>
          <a:prstGeom prst="rect">
            <a:avLst/>
          </a:prstGeom>
          <a:noFill/>
          <a:ln>
            <a:noFill/>
          </a:ln>
        </p:spPr>
        <p:txBody>
          <a:bodyPr spcFirstLastPara="1" wrap="square" lIns="89625" tIns="44800" rIns="89625" bIns="448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39"/>
        <p:cNvGrpSpPr/>
        <p:nvPr/>
      </p:nvGrpSpPr>
      <p:grpSpPr>
        <a:xfrm>
          <a:off x="0" y="0"/>
          <a:ext cx="0" cy="0"/>
          <a:chOff x="0" y="0"/>
          <a:chExt cx="0" cy="0"/>
        </a:xfrm>
      </p:grpSpPr>
      <p:sp>
        <p:nvSpPr>
          <p:cNvPr id="4340" name="Google Shape;4340;p141"/>
          <p:cNvSpPr txBox="1">
            <a:spLocks noGrp="1"/>
          </p:cNvSpPr>
          <p:nvPr>
            <p:ph type="title"/>
          </p:nvPr>
        </p:nvSpPr>
        <p:spPr>
          <a:xfrm>
            <a:off x="838200" y="365125"/>
            <a:ext cx="10515600" cy="1325700"/>
          </a:xfrm>
          <a:prstGeom prst="rect">
            <a:avLst/>
          </a:prstGeom>
          <a:noFill/>
          <a:ln>
            <a:noFill/>
          </a:ln>
        </p:spPr>
        <p:txBody>
          <a:bodyPr spcFirstLastPara="1" wrap="square" lIns="89625" tIns="44800" rIns="89625" bIns="448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41" name="Google Shape;4341;p141"/>
          <p:cNvSpPr txBox="1">
            <a:spLocks noGrp="1"/>
          </p:cNvSpPr>
          <p:nvPr>
            <p:ph type="dt" idx="10"/>
          </p:nvPr>
        </p:nvSpPr>
        <p:spPr>
          <a:xfrm>
            <a:off x="838200" y="6356351"/>
            <a:ext cx="2743200" cy="365100"/>
          </a:xfrm>
          <a:prstGeom prst="rect">
            <a:avLst/>
          </a:prstGeom>
          <a:noFill/>
          <a:ln>
            <a:noFill/>
          </a:ln>
        </p:spPr>
        <p:txBody>
          <a:bodyPr spcFirstLastPara="1" wrap="square" lIns="89625" tIns="44800" rIns="89625" bIns="448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42" name="Google Shape;4342;p141"/>
          <p:cNvSpPr txBox="1">
            <a:spLocks noGrp="1"/>
          </p:cNvSpPr>
          <p:nvPr>
            <p:ph type="ftr" idx="11"/>
          </p:nvPr>
        </p:nvSpPr>
        <p:spPr>
          <a:xfrm>
            <a:off x="4038600" y="6356351"/>
            <a:ext cx="4114800" cy="365100"/>
          </a:xfrm>
          <a:prstGeom prst="rect">
            <a:avLst/>
          </a:prstGeom>
          <a:noFill/>
          <a:ln>
            <a:noFill/>
          </a:ln>
        </p:spPr>
        <p:txBody>
          <a:bodyPr spcFirstLastPara="1" wrap="square" lIns="89625" tIns="44800" rIns="89625" bIns="448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43" name="Google Shape;4343;p141"/>
          <p:cNvSpPr txBox="1">
            <a:spLocks noGrp="1"/>
          </p:cNvSpPr>
          <p:nvPr>
            <p:ph type="sldNum" idx="12"/>
          </p:nvPr>
        </p:nvSpPr>
        <p:spPr>
          <a:xfrm>
            <a:off x="8610600" y="6356351"/>
            <a:ext cx="2743200" cy="365100"/>
          </a:xfrm>
          <a:prstGeom prst="rect">
            <a:avLst/>
          </a:prstGeom>
          <a:noFill/>
          <a:ln>
            <a:noFill/>
          </a:ln>
        </p:spPr>
        <p:txBody>
          <a:bodyPr spcFirstLastPara="1" wrap="square" lIns="89625" tIns="44800" rIns="89625" bIns="448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44"/>
        <p:cNvGrpSpPr/>
        <p:nvPr/>
      </p:nvGrpSpPr>
      <p:grpSpPr>
        <a:xfrm>
          <a:off x="0" y="0"/>
          <a:ext cx="0" cy="0"/>
          <a:chOff x="0" y="0"/>
          <a:chExt cx="0" cy="0"/>
        </a:xfrm>
      </p:grpSpPr>
      <p:sp>
        <p:nvSpPr>
          <p:cNvPr id="4345" name="Google Shape;4345;p142"/>
          <p:cNvSpPr txBox="1">
            <a:spLocks noGrp="1"/>
          </p:cNvSpPr>
          <p:nvPr>
            <p:ph type="dt" idx="10"/>
          </p:nvPr>
        </p:nvSpPr>
        <p:spPr>
          <a:xfrm>
            <a:off x="838200" y="6356351"/>
            <a:ext cx="2743200" cy="365100"/>
          </a:xfrm>
          <a:prstGeom prst="rect">
            <a:avLst/>
          </a:prstGeom>
          <a:noFill/>
          <a:ln>
            <a:noFill/>
          </a:ln>
        </p:spPr>
        <p:txBody>
          <a:bodyPr spcFirstLastPara="1" wrap="square" lIns="89625" tIns="44800" rIns="89625" bIns="448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46" name="Google Shape;4346;p142"/>
          <p:cNvSpPr txBox="1">
            <a:spLocks noGrp="1"/>
          </p:cNvSpPr>
          <p:nvPr>
            <p:ph type="ftr" idx="11"/>
          </p:nvPr>
        </p:nvSpPr>
        <p:spPr>
          <a:xfrm>
            <a:off x="4038600" y="6356351"/>
            <a:ext cx="4114800" cy="365100"/>
          </a:xfrm>
          <a:prstGeom prst="rect">
            <a:avLst/>
          </a:prstGeom>
          <a:noFill/>
          <a:ln>
            <a:noFill/>
          </a:ln>
        </p:spPr>
        <p:txBody>
          <a:bodyPr spcFirstLastPara="1" wrap="square" lIns="89625" tIns="44800" rIns="89625" bIns="448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47" name="Google Shape;4347;p142"/>
          <p:cNvSpPr txBox="1">
            <a:spLocks noGrp="1"/>
          </p:cNvSpPr>
          <p:nvPr>
            <p:ph type="sldNum" idx="12"/>
          </p:nvPr>
        </p:nvSpPr>
        <p:spPr>
          <a:xfrm>
            <a:off x="8610600" y="6356351"/>
            <a:ext cx="2743200" cy="365100"/>
          </a:xfrm>
          <a:prstGeom prst="rect">
            <a:avLst/>
          </a:prstGeom>
          <a:noFill/>
          <a:ln>
            <a:noFill/>
          </a:ln>
        </p:spPr>
        <p:txBody>
          <a:bodyPr spcFirstLastPara="1" wrap="square" lIns="89625" tIns="44800" rIns="89625" bIns="448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48"/>
        <p:cNvGrpSpPr/>
        <p:nvPr/>
      </p:nvGrpSpPr>
      <p:grpSpPr>
        <a:xfrm>
          <a:off x="0" y="0"/>
          <a:ext cx="0" cy="0"/>
          <a:chOff x="0" y="0"/>
          <a:chExt cx="0" cy="0"/>
        </a:xfrm>
      </p:grpSpPr>
      <p:sp>
        <p:nvSpPr>
          <p:cNvPr id="4349" name="Google Shape;4349;p143"/>
          <p:cNvSpPr txBox="1">
            <a:spLocks noGrp="1"/>
          </p:cNvSpPr>
          <p:nvPr>
            <p:ph type="title"/>
          </p:nvPr>
        </p:nvSpPr>
        <p:spPr>
          <a:xfrm>
            <a:off x="839789" y="457200"/>
            <a:ext cx="3932100" cy="1600200"/>
          </a:xfrm>
          <a:prstGeom prst="rect">
            <a:avLst/>
          </a:prstGeom>
          <a:noFill/>
          <a:ln>
            <a:noFill/>
          </a:ln>
        </p:spPr>
        <p:txBody>
          <a:bodyPr spcFirstLastPara="1" wrap="square" lIns="89625" tIns="44800" rIns="89625" bIns="448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50" name="Google Shape;4350;p143"/>
          <p:cNvSpPr txBox="1">
            <a:spLocks noGrp="1"/>
          </p:cNvSpPr>
          <p:nvPr>
            <p:ph type="body" idx="1"/>
          </p:nvPr>
        </p:nvSpPr>
        <p:spPr>
          <a:xfrm>
            <a:off x="5183188" y="987426"/>
            <a:ext cx="6172200" cy="4873800"/>
          </a:xfrm>
          <a:prstGeom prst="rect">
            <a:avLst/>
          </a:prstGeom>
          <a:noFill/>
          <a:ln>
            <a:noFill/>
          </a:ln>
        </p:spPr>
        <p:txBody>
          <a:bodyPr spcFirstLastPara="1" wrap="square" lIns="89625" tIns="44800" rIns="89625" bIns="44800" anchor="t" anchorCtr="0"/>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4351" name="Google Shape;4351;p143"/>
          <p:cNvSpPr txBox="1">
            <a:spLocks noGrp="1"/>
          </p:cNvSpPr>
          <p:nvPr>
            <p:ph type="body" idx="2"/>
          </p:nvPr>
        </p:nvSpPr>
        <p:spPr>
          <a:xfrm>
            <a:off x="839789" y="2057400"/>
            <a:ext cx="3932100" cy="3811500"/>
          </a:xfrm>
          <a:prstGeom prst="rect">
            <a:avLst/>
          </a:prstGeom>
          <a:noFill/>
          <a:ln>
            <a:noFill/>
          </a:ln>
        </p:spPr>
        <p:txBody>
          <a:bodyPr spcFirstLastPara="1" wrap="square" lIns="89625" tIns="44800" rIns="89625" bIns="44800" anchor="t" anchorCtr="0"/>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4352" name="Google Shape;4352;p143"/>
          <p:cNvSpPr txBox="1">
            <a:spLocks noGrp="1"/>
          </p:cNvSpPr>
          <p:nvPr>
            <p:ph type="dt" idx="10"/>
          </p:nvPr>
        </p:nvSpPr>
        <p:spPr>
          <a:xfrm>
            <a:off x="838200" y="6356351"/>
            <a:ext cx="2743200" cy="365100"/>
          </a:xfrm>
          <a:prstGeom prst="rect">
            <a:avLst/>
          </a:prstGeom>
          <a:noFill/>
          <a:ln>
            <a:noFill/>
          </a:ln>
        </p:spPr>
        <p:txBody>
          <a:bodyPr spcFirstLastPara="1" wrap="square" lIns="89625" tIns="44800" rIns="89625" bIns="448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53" name="Google Shape;4353;p143"/>
          <p:cNvSpPr txBox="1">
            <a:spLocks noGrp="1"/>
          </p:cNvSpPr>
          <p:nvPr>
            <p:ph type="ftr" idx="11"/>
          </p:nvPr>
        </p:nvSpPr>
        <p:spPr>
          <a:xfrm>
            <a:off x="4038600" y="6356351"/>
            <a:ext cx="4114800" cy="365100"/>
          </a:xfrm>
          <a:prstGeom prst="rect">
            <a:avLst/>
          </a:prstGeom>
          <a:noFill/>
          <a:ln>
            <a:noFill/>
          </a:ln>
        </p:spPr>
        <p:txBody>
          <a:bodyPr spcFirstLastPara="1" wrap="square" lIns="89625" tIns="44800" rIns="89625" bIns="448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54" name="Google Shape;4354;p143"/>
          <p:cNvSpPr txBox="1">
            <a:spLocks noGrp="1"/>
          </p:cNvSpPr>
          <p:nvPr>
            <p:ph type="sldNum" idx="12"/>
          </p:nvPr>
        </p:nvSpPr>
        <p:spPr>
          <a:xfrm>
            <a:off x="8610600" y="6356351"/>
            <a:ext cx="2743200" cy="365100"/>
          </a:xfrm>
          <a:prstGeom prst="rect">
            <a:avLst/>
          </a:prstGeom>
          <a:noFill/>
          <a:ln>
            <a:noFill/>
          </a:ln>
        </p:spPr>
        <p:txBody>
          <a:bodyPr spcFirstLastPara="1" wrap="square" lIns="89625" tIns="44800" rIns="89625" bIns="448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55"/>
        <p:cNvGrpSpPr/>
        <p:nvPr/>
      </p:nvGrpSpPr>
      <p:grpSpPr>
        <a:xfrm>
          <a:off x="0" y="0"/>
          <a:ext cx="0" cy="0"/>
          <a:chOff x="0" y="0"/>
          <a:chExt cx="0" cy="0"/>
        </a:xfrm>
      </p:grpSpPr>
      <p:sp>
        <p:nvSpPr>
          <p:cNvPr id="4356" name="Google Shape;4356;p144"/>
          <p:cNvSpPr txBox="1">
            <a:spLocks noGrp="1"/>
          </p:cNvSpPr>
          <p:nvPr>
            <p:ph type="title"/>
          </p:nvPr>
        </p:nvSpPr>
        <p:spPr>
          <a:xfrm>
            <a:off x="839789" y="457200"/>
            <a:ext cx="3932100" cy="1600200"/>
          </a:xfrm>
          <a:prstGeom prst="rect">
            <a:avLst/>
          </a:prstGeom>
          <a:noFill/>
          <a:ln>
            <a:noFill/>
          </a:ln>
        </p:spPr>
        <p:txBody>
          <a:bodyPr spcFirstLastPara="1" wrap="square" lIns="89625" tIns="44800" rIns="89625" bIns="448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57" name="Google Shape;4357;p144"/>
          <p:cNvSpPr>
            <a:spLocks noGrp="1"/>
          </p:cNvSpPr>
          <p:nvPr>
            <p:ph type="pic" idx="2"/>
          </p:nvPr>
        </p:nvSpPr>
        <p:spPr>
          <a:xfrm>
            <a:off x="5183188" y="987426"/>
            <a:ext cx="6172200" cy="4873800"/>
          </a:xfrm>
          <a:prstGeom prst="rect">
            <a:avLst/>
          </a:prstGeom>
          <a:noFill/>
          <a:ln>
            <a:noFill/>
          </a:ln>
        </p:spPr>
        <p:txBody>
          <a:bodyPr spcFirstLastPara="1" wrap="square" lIns="89625" tIns="44800" rIns="89625" bIns="448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358" name="Google Shape;4358;p144"/>
          <p:cNvSpPr txBox="1">
            <a:spLocks noGrp="1"/>
          </p:cNvSpPr>
          <p:nvPr>
            <p:ph type="body" idx="1"/>
          </p:nvPr>
        </p:nvSpPr>
        <p:spPr>
          <a:xfrm>
            <a:off x="839789" y="2057400"/>
            <a:ext cx="3932100" cy="3811500"/>
          </a:xfrm>
          <a:prstGeom prst="rect">
            <a:avLst/>
          </a:prstGeom>
          <a:noFill/>
          <a:ln>
            <a:noFill/>
          </a:ln>
        </p:spPr>
        <p:txBody>
          <a:bodyPr spcFirstLastPara="1" wrap="square" lIns="89625" tIns="44800" rIns="89625" bIns="44800" anchor="t" anchorCtr="0"/>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4359" name="Google Shape;4359;p144"/>
          <p:cNvSpPr txBox="1">
            <a:spLocks noGrp="1"/>
          </p:cNvSpPr>
          <p:nvPr>
            <p:ph type="dt" idx="10"/>
          </p:nvPr>
        </p:nvSpPr>
        <p:spPr>
          <a:xfrm>
            <a:off x="838200" y="6356351"/>
            <a:ext cx="2743200" cy="365100"/>
          </a:xfrm>
          <a:prstGeom prst="rect">
            <a:avLst/>
          </a:prstGeom>
          <a:noFill/>
          <a:ln>
            <a:noFill/>
          </a:ln>
        </p:spPr>
        <p:txBody>
          <a:bodyPr spcFirstLastPara="1" wrap="square" lIns="89625" tIns="44800" rIns="89625" bIns="448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60" name="Google Shape;4360;p144"/>
          <p:cNvSpPr txBox="1">
            <a:spLocks noGrp="1"/>
          </p:cNvSpPr>
          <p:nvPr>
            <p:ph type="ftr" idx="11"/>
          </p:nvPr>
        </p:nvSpPr>
        <p:spPr>
          <a:xfrm>
            <a:off x="4038600" y="6356351"/>
            <a:ext cx="4114800" cy="365100"/>
          </a:xfrm>
          <a:prstGeom prst="rect">
            <a:avLst/>
          </a:prstGeom>
          <a:noFill/>
          <a:ln>
            <a:noFill/>
          </a:ln>
        </p:spPr>
        <p:txBody>
          <a:bodyPr spcFirstLastPara="1" wrap="square" lIns="89625" tIns="44800" rIns="89625" bIns="448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61" name="Google Shape;4361;p144"/>
          <p:cNvSpPr txBox="1">
            <a:spLocks noGrp="1"/>
          </p:cNvSpPr>
          <p:nvPr>
            <p:ph type="sldNum" idx="12"/>
          </p:nvPr>
        </p:nvSpPr>
        <p:spPr>
          <a:xfrm>
            <a:off x="8610600" y="6356351"/>
            <a:ext cx="2743200" cy="365100"/>
          </a:xfrm>
          <a:prstGeom prst="rect">
            <a:avLst/>
          </a:prstGeom>
          <a:noFill/>
          <a:ln>
            <a:noFill/>
          </a:ln>
        </p:spPr>
        <p:txBody>
          <a:bodyPr spcFirstLastPara="1" wrap="square" lIns="89625" tIns="44800" rIns="89625" bIns="448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362"/>
        <p:cNvGrpSpPr/>
        <p:nvPr/>
      </p:nvGrpSpPr>
      <p:grpSpPr>
        <a:xfrm>
          <a:off x="0" y="0"/>
          <a:ext cx="0" cy="0"/>
          <a:chOff x="0" y="0"/>
          <a:chExt cx="0" cy="0"/>
        </a:xfrm>
      </p:grpSpPr>
      <p:sp>
        <p:nvSpPr>
          <p:cNvPr id="4363" name="Google Shape;4363;p145"/>
          <p:cNvSpPr txBox="1">
            <a:spLocks noGrp="1"/>
          </p:cNvSpPr>
          <p:nvPr>
            <p:ph type="title"/>
          </p:nvPr>
        </p:nvSpPr>
        <p:spPr>
          <a:xfrm>
            <a:off x="838200" y="365125"/>
            <a:ext cx="10515600" cy="1325700"/>
          </a:xfrm>
          <a:prstGeom prst="rect">
            <a:avLst/>
          </a:prstGeom>
          <a:noFill/>
          <a:ln>
            <a:noFill/>
          </a:ln>
        </p:spPr>
        <p:txBody>
          <a:bodyPr spcFirstLastPara="1" wrap="square" lIns="89625" tIns="44800" rIns="89625" bIns="448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64" name="Google Shape;4364;p145"/>
          <p:cNvSpPr txBox="1">
            <a:spLocks noGrp="1"/>
          </p:cNvSpPr>
          <p:nvPr>
            <p:ph type="body" idx="1"/>
          </p:nvPr>
        </p:nvSpPr>
        <p:spPr>
          <a:xfrm rot="5400000">
            <a:off x="3920401" y="-1256575"/>
            <a:ext cx="4351200" cy="10515600"/>
          </a:xfrm>
          <a:prstGeom prst="rect">
            <a:avLst/>
          </a:prstGeom>
          <a:noFill/>
          <a:ln>
            <a:noFill/>
          </a:ln>
        </p:spPr>
        <p:txBody>
          <a:bodyPr spcFirstLastPara="1" wrap="square" lIns="89625" tIns="44800" rIns="89625" bIns="448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65" name="Google Shape;4365;p145"/>
          <p:cNvSpPr txBox="1">
            <a:spLocks noGrp="1"/>
          </p:cNvSpPr>
          <p:nvPr>
            <p:ph type="dt" idx="10"/>
          </p:nvPr>
        </p:nvSpPr>
        <p:spPr>
          <a:xfrm>
            <a:off x="838200" y="6356351"/>
            <a:ext cx="2743200" cy="365100"/>
          </a:xfrm>
          <a:prstGeom prst="rect">
            <a:avLst/>
          </a:prstGeom>
          <a:noFill/>
          <a:ln>
            <a:noFill/>
          </a:ln>
        </p:spPr>
        <p:txBody>
          <a:bodyPr spcFirstLastPara="1" wrap="square" lIns="89625" tIns="44800" rIns="89625" bIns="448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66" name="Google Shape;4366;p145"/>
          <p:cNvSpPr txBox="1">
            <a:spLocks noGrp="1"/>
          </p:cNvSpPr>
          <p:nvPr>
            <p:ph type="ftr" idx="11"/>
          </p:nvPr>
        </p:nvSpPr>
        <p:spPr>
          <a:xfrm>
            <a:off x="4038600" y="6356351"/>
            <a:ext cx="4114800" cy="365100"/>
          </a:xfrm>
          <a:prstGeom prst="rect">
            <a:avLst/>
          </a:prstGeom>
          <a:noFill/>
          <a:ln>
            <a:noFill/>
          </a:ln>
        </p:spPr>
        <p:txBody>
          <a:bodyPr spcFirstLastPara="1" wrap="square" lIns="89625" tIns="44800" rIns="89625" bIns="448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67" name="Google Shape;4367;p145"/>
          <p:cNvSpPr txBox="1">
            <a:spLocks noGrp="1"/>
          </p:cNvSpPr>
          <p:nvPr>
            <p:ph type="sldNum" idx="12"/>
          </p:nvPr>
        </p:nvSpPr>
        <p:spPr>
          <a:xfrm>
            <a:off x="8610600" y="6356351"/>
            <a:ext cx="2743200" cy="365100"/>
          </a:xfrm>
          <a:prstGeom prst="rect">
            <a:avLst/>
          </a:prstGeom>
          <a:noFill/>
          <a:ln>
            <a:noFill/>
          </a:ln>
        </p:spPr>
        <p:txBody>
          <a:bodyPr spcFirstLastPara="1" wrap="square" lIns="89625" tIns="44800" rIns="89625" bIns="448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68"/>
        <p:cNvGrpSpPr/>
        <p:nvPr/>
      </p:nvGrpSpPr>
      <p:grpSpPr>
        <a:xfrm>
          <a:off x="0" y="0"/>
          <a:ext cx="0" cy="0"/>
          <a:chOff x="0" y="0"/>
          <a:chExt cx="0" cy="0"/>
        </a:xfrm>
      </p:grpSpPr>
      <p:sp>
        <p:nvSpPr>
          <p:cNvPr id="4369" name="Google Shape;4369;p146"/>
          <p:cNvSpPr txBox="1">
            <a:spLocks noGrp="1"/>
          </p:cNvSpPr>
          <p:nvPr>
            <p:ph type="title"/>
          </p:nvPr>
        </p:nvSpPr>
        <p:spPr>
          <a:xfrm rot="5400000">
            <a:off x="7133550" y="1956475"/>
            <a:ext cx="5811600" cy="2628900"/>
          </a:xfrm>
          <a:prstGeom prst="rect">
            <a:avLst/>
          </a:prstGeom>
          <a:noFill/>
          <a:ln>
            <a:noFill/>
          </a:ln>
        </p:spPr>
        <p:txBody>
          <a:bodyPr spcFirstLastPara="1" wrap="square" lIns="89625" tIns="44800" rIns="89625" bIns="448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70" name="Google Shape;4370;p146"/>
          <p:cNvSpPr txBox="1">
            <a:spLocks noGrp="1"/>
          </p:cNvSpPr>
          <p:nvPr>
            <p:ph type="body" idx="1"/>
          </p:nvPr>
        </p:nvSpPr>
        <p:spPr>
          <a:xfrm rot="5400000">
            <a:off x="1799550" y="-596225"/>
            <a:ext cx="5811600" cy="7734300"/>
          </a:xfrm>
          <a:prstGeom prst="rect">
            <a:avLst/>
          </a:prstGeom>
          <a:noFill/>
          <a:ln>
            <a:noFill/>
          </a:ln>
        </p:spPr>
        <p:txBody>
          <a:bodyPr spcFirstLastPara="1" wrap="square" lIns="89625" tIns="44800" rIns="89625" bIns="448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71" name="Google Shape;4371;p146"/>
          <p:cNvSpPr txBox="1">
            <a:spLocks noGrp="1"/>
          </p:cNvSpPr>
          <p:nvPr>
            <p:ph type="dt" idx="10"/>
          </p:nvPr>
        </p:nvSpPr>
        <p:spPr>
          <a:xfrm>
            <a:off x="838200" y="6356351"/>
            <a:ext cx="2743200" cy="365100"/>
          </a:xfrm>
          <a:prstGeom prst="rect">
            <a:avLst/>
          </a:prstGeom>
          <a:noFill/>
          <a:ln>
            <a:noFill/>
          </a:ln>
        </p:spPr>
        <p:txBody>
          <a:bodyPr spcFirstLastPara="1" wrap="square" lIns="89625" tIns="44800" rIns="89625" bIns="448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72" name="Google Shape;4372;p146"/>
          <p:cNvSpPr txBox="1">
            <a:spLocks noGrp="1"/>
          </p:cNvSpPr>
          <p:nvPr>
            <p:ph type="ftr" idx="11"/>
          </p:nvPr>
        </p:nvSpPr>
        <p:spPr>
          <a:xfrm>
            <a:off x="4038600" y="6356351"/>
            <a:ext cx="4114800" cy="365100"/>
          </a:xfrm>
          <a:prstGeom prst="rect">
            <a:avLst/>
          </a:prstGeom>
          <a:noFill/>
          <a:ln>
            <a:noFill/>
          </a:ln>
        </p:spPr>
        <p:txBody>
          <a:bodyPr spcFirstLastPara="1" wrap="square" lIns="89625" tIns="44800" rIns="89625" bIns="448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73" name="Google Shape;4373;p146"/>
          <p:cNvSpPr txBox="1">
            <a:spLocks noGrp="1"/>
          </p:cNvSpPr>
          <p:nvPr>
            <p:ph type="sldNum" idx="12"/>
          </p:nvPr>
        </p:nvSpPr>
        <p:spPr>
          <a:xfrm>
            <a:off x="8610600" y="6356351"/>
            <a:ext cx="2743200" cy="365100"/>
          </a:xfrm>
          <a:prstGeom prst="rect">
            <a:avLst/>
          </a:prstGeom>
          <a:noFill/>
          <a:ln>
            <a:noFill/>
          </a:ln>
        </p:spPr>
        <p:txBody>
          <a:bodyPr spcFirstLastPara="1" wrap="square" lIns="89625" tIns="44800" rIns="89625" bIns="448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Blank Accent Color 2">
  <p:cSld name="Blank Accent Color 2">
    <p:bg>
      <p:bgPr>
        <a:solidFill>
          <a:schemeClr val="accent2"/>
        </a:solidFill>
        <a:effectLst/>
      </p:bgPr>
    </p:bg>
    <p:spTree>
      <p:nvGrpSpPr>
        <p:cNvPr id="1" name="Shape 4374"/>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blue">
  <p:cSld name="Title slide blue">
    <p:bg>
      <p:bgPr>
        <a:solidFill>
          <a:schemeClr val="dk2"/>
        </a:solid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429544" y="3029995"/>
            <a:ext cx="9401560" cy="1793104"/>
          </a:xfrm>
          <a:prstGeom prst="rect">
            <a:avLst/>
          </a:prstGeom>
          <a:noFill/>
          <a:ln>
            <a:noFill/>
          </a:ln>
        </p:spPr>
        <p:txBody>
          <a:bodyPr spcFirstLastPara="1" wrap="square" lIns="0" tIns="0" rIns="0" bIns="182875" anchor="b" anchorCtr="0"/>
          <a:lstStyle>
            <a:lvl1pPr lvl="0" algn="l">
              <a:lnSpc>
                <a:spcPct val="90000"/>
              </a:lnSpc>
              <a:spcBef>
                <a:spcPts val="0"/>
              </a:spcBef>
              <a:spcAft>
                <a:spcPts val="0"/>
              </a:spcAft>
              <a:buClr>
                <a:schemeClr val="lt1"/>
              </a:buClr>
              <a:buSzPts val="5294"/>
              <a:buFont typeface="Quattrocento Sans"/>
              <a:buNone/>
              <a:defRPr sz="5294" strike="noStrik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6"/>
          <p:cNvSpPr txBox="1">
            <a:spLocks noGrp="1"/>
          </p:cNvSpPr>
          <p:nvPr>
            <p:ph type="body" idx="1"/>
          </p:nvPr>
        </p:nvSpPr>
        <p:spPr>
          <a:xfrm>
            <a:off x="426426" y="4838790"/>
            <a:ext cx="9401560" cy="945435"/>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lt1"/>
              </a:buClr>
              <a:buSzPts val="1411"/>
              <a:buNone/>
              <a:defRPr sz="1568">
                <a:solidFill>
                  <a:schemeClr val="lt1"/>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87" name="Google Shape;87;p16"/>
          <p:cNvPicPr preferRelativeResize="0"/>
          <p:nvPr/>
        </p:nvPicPr>
        <p:blipFill rotWithShape="1">
          <a:blip r:embed="rId2">
            <a:alphaModFix/>
          </a:blip>
          <a:srcRect/>
          <a:stretch/>
        </p:blipFill>
        <p:spPr>
          <a:xfrm>
            <a:off x="237310" y="241380"/>
            <a:ext cx="1279717" cy="5736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380"/>
        <p:cNvGrpSpPr/>
        <p:nvPr/>
      </p:nvGrpSpPr>
      <p:grpSpPr>
        <a:xfrm>
          <a:off x="0" y="0"/>
          <a:ext cx="0" cy="0"/>
          <a:chOff x="0" y="0"/>
          <a:chExt cx="0" cy="0"/>
        </a:xfrm>
      </p:grpSpPr>
      <p:sp>
        <p:nvSpPr>
          <p:cNvPr id="4381" name="Google Shape;4381;p149"/>
          <p:cNvSpPr txBox="1">
            <a:spLocks noGrp="1"/>
          </p:cNvSpPr>
          <p:nvPr>
            <p:ph type="title"/>
          </p:nvPr>
        </p:nvSpPr>
        <p:spPr>
          <a:xfrm>
            <a:off x="426424" y="302551"/>
            <a:ext cx="11335800" cy="7581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37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amp; body slide (with bullets)">
  <p:cSld name="Title &amp; body slide (with bullets)">
    <p:spTree>
      <p:nvGrpSpPr>
        <p:cNvPr id="1" name="Shape 4382"/>
        <p:cNvGrpSpPr/>
        <p:nvPr/>
      </p:nvGrpSpPr>
      <p:grpSpPr>
        <a:xfrm>
          <a:off x="0" y="0"/>
          <a:ext cx="0" cy="0"/>
          <a:chOff x="0" y="0"/>
          <a:chExt cx="0" cy="0"/>
        </a:xfrm>
      </p:grpSpPr>
      <p:sp>
        <p:nvSpPr>
          <p:cNvPr id="4383" name="Google Shape;4383;p150"/>
          <p:cNvSpPr txBox="1">
            <a:spLocks noGrp="1"/>
          </p:cNvSpPr>
          <p:nvPr>
            <p:ph type="title"/>
          </p:nvPr>
        </p:nvSpPr>
        <p:spPr>
          <a:xfrm>
            <a:off x="426424" y="302551"/>
            <a:ext cx="11335800" cy="7581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37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84" name="Google Shape;4384;p150"/>
          <p:cNvSpPr txBox="1">
            <a:spLocks noGrp="1"/>
          </p:cNvSpPr>
          <p:nvPr>
            <p:ph type="body" idx="1"/>
          </p:nvPr>
        </p:nvSpPr>
        <p:spPr>
          <a:xfrm>
            <a:off x="426423" y="991608"/>
            <a:ext cx="11339700" cy="271500"/>
          </a:xfrm>
          <a:prstGeom prst="rect">
            <a:avLst/>
          </a:prstGeom>
          <a:noFill/>
          <a:ln>
            <a:noFill/>
          </a:ln>
        </p:spPr>
        <p:txBody>
          <a:bodyPr spcFirstLastPara="1" wrap="square" lIns="0" tIns="0" rIns="0" bIns="0" anchor="t" anchorCtr="0"/>
          <a:lstStyle>
            <a:lvl1pPr marL="457200" lvl="0" indent="-228600" algn="l" rtl="0">
              <a:lnSpc>
                <a:spcPct val="90000"/>
              </a:lnSpc>
              <a:spcBef>
                <a:spcPts val="0"/>
              </a:spcBef>
              <a:spcAft>
                <a:spcPts val="0"/>
              </a:spcAft>
              <a:buClr>
                <a:srgbClr val="000000"/>
              </a:buClr>
              <a:buSzPts val="1800"/>
              <a:buNone/>
              <a:defRPr sz="2000" b="0" i="0">
                <a:solidFill>
                  <a:srgbClr val="000000"/>
                </a:solidFill>
                <a:latin typeface="Quattrocento Sans"/>
                <a:ea typeface="Quattrocento Sans"/>
                <a:cs typeface="Quattrocento Sans"/>
                <a:sym typeface="Quattrocento Sans"/>
              </a:defRPr>
            </a:lvl1pPr>
            <a:lvl2pPr marL="914400" lvl="1" indent="-228600" algn="l" rtl="0">
              <a:lnSpc>
                <a:spcPct val="90000"/>
              </a:lnSpc>
              <a:spcBef>
                <a:spcPts val="1300"/>
              </a:spcBef>
              <a:spcAft>
                <a:spcPts val="0"/>
              </a:spcAft>
              <a:buClr>
                <a:schemeClr val="dk2"/>
              </a:buClr>
              <a:buSzPts val="1800"/>
              <a:buNone/>
              <a:defRPr sz="2000">
                <a:solidFill>
                  <a:schemeClr val="dk2"/>
                </a:solidFill>
              </a:defRPr>
            </a:lvl2pPr>
            <a:lvl3pPr marL="1371600" lvl="2" indent="-228600" algn="l" rtl="0">
              <a:lnSpc>
                <a:spcPct val="90000"/>
              </a:lnSpc>
              <a:spcBef>
                <a:spcPts val="1300"/>
              </a:spcBef>
              <a:spcAft>
                <a:spcPts val="0"/>
              </a:spcAft>
              <a:buClr>
                <a:srgbClr val="000000"/>
              </a:buClr>
              <a:buSzPts val="1800"/>
              <a:buNone/>
              <a:defRPr sz="2000"/>
            </a:lvl3pPr>
            <a:lvl4pPr marL="1828800" lvl="3" indent="-228600" algn="l" rtl="0">
              <a:lnSpc>
                <a:spcPct val="90000"/>
              </a:lnSpc>
              <a:spcBef>
                <a:spcPts val="1300"/>
              </a:spcBef>
              <a:spcAft>
                <a:spcPts val="0"/>
              </a:spcAft>
              <a:buClr>
                <a:srgbClr val="000000"/>
              </a:buClr>
              <a:buSzPts val="1800"/>
              <a:buNone/>
              <a:defRPr sz="2000"/>
            </a:lvl4pPr>
            <a:lvl5pPr marL="2286000" lvl="4" indent="-228600" algn="l" rtl="0">
              <a:lnSpc>
                <a:spcPct val="90000"/>
              </a:lnSpc>
              <a:spcBef>
                <a:spcPts val="130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385"/>
        <p:cNvGrpSpPr/>
        <p:nvPr/>
      </p:nvGrpSpPr>
      <p:grpSpPr>
        <a:xfrm>
          <a:off x="0" y="0"/>
          <a:ext cx="0" cy="0"/>
          <a:chOff x="0" y="0"/>
          <a:chExt cx="0" cy="0"/>
        </a:xfrm>
      </p:grpSpPr>
    </p:spTree>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slide white">
  <p:cSld name="Title slide white">
    <p:bg>
      <p:bgPr>
        <a:solidFill>
          <a:schemeClr val="dk1"/>
        </a:solidFill>
        <a:effectLst/>
      </p:bgPr>
    </p:bg>
    <p:spTree>
      <p:nvGrpSpPr>
        <p:cNvPr id="1" name="Shape 4386"/>
        <p:cNvGrpSpPr/>
        <p:nvPr/>
      </p:nvGrpSpPr>
      <p:grpSpPr>
        <a:xfrm>
          <a:off x="0" y="0"/>
          <a:ext cx="0" cy="0"/>
          <a:chOff x="0" y="0"/>
          <a:chExt cx="0" cy="0"/>
        </a:xfrm>
      </p:grpSpPr>
      <p:sp>
        <p:nvSpPr>
          <p:cNvPr id="4387" name="Google Shape;4387;p152"/>
          <p:cNvSpPr txBox="1">
            <a:spLocks noGrp="1"/>
          </p:cNvSpPr>
          <p:nvPr>
            <p:ph type="title"/>
          </p:nvPr>
        </p:nvSpPr>
        <p:spPr>
          <a:xfrm>
            <a:off x="429544" y="3029995"/>
            <a:ext cx="9401700" cy="1793100"/>
          </a:xfrm>
          <a:prstGeom prst="rect">
            <a:avLst/>
          </a:prstGeom>
          <a:noFill/>
          <a:ln>
            <a:noFill/>
          </a:ln>
        </p:spPr>
        <p:txBody>
          <a:bodyPr spcFirstLastPara="1" wrap="square" lIns="0" tIns="0" rIns="0" bIns="179300" anchor="b" anchorCtr="0"/>
          <a:lstStyle>
            <a:lvl1pPr lvl="0" algn="l" rtl="0">
              <a:lnSpc>
                <a:spcPct val="90000"/>
              </a:lnSpc>
              <a:spcBef>
                <a:spcPts val="0"/>
              </a:spcBef>
              <a:spcAft>
                <a:spcPts val="0"/>
              </a:spcAft>
              <a:buClr>
                <a:schemeClr val="lt1"/>
              </a:buClr>
              <a:buSzPts val="5300"/>
              <a:buFont typeface="Quattrocento Sans"/>
              <a:buNone/>
              <a:defRPr sz="5300" strike="noStrik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88" name="Google Shape;4388;p152"/>
          <p:cNvSpPr txBox="1">
            <a:spLocks noGrp="1"/>
          </p:cNvSpPr>
          <p:nvPr>
            <p:ph type="body" idx="1"/>
          </p:nvPr>
        </p:nvSpPr>
        <p:spPr>
          <a:xfrm>
            <a:off x="426425" y="4838790"/>
            <a:ext cx="9401700" cy="9453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lt1"/>
              </a:buClr>
              <a:buSzPts val="1400"/>
              <a:buNone/>
              <a:defRPr sz="1600">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lt1"/>
              </a:buClr>
              <a:buSzPts val="1800"/>
              <a:buChar char="•"/>
              <a:defRPr/>
            </a:lvl6pPr>
            <a:lvl7pPr marL="3200400" lvl="6" indent="-342900" algn="l" rtl="0">
              <a:spcBef>
                <a:spcPts val="400"/>
              </a:spcBef>
              <a:spcAft>
                <a:spcPts val="0"/>
              </a:spcAft>
              <a:buClr>
                <a:schemeClr val="lt1"/>
              </a:buClr>
              <a:buSzPts val="1800"/>
              <a:buChar char="•"/>
              <a:defRPr/>
            </a:lvl7pPr>
            <a:lvl8pPr marL="3657600" lvl="7" indent="-342900" algn="l" rtl="0">
              <a:spcBef>
                <a:spcPts val="400"/>
              </a:spcBef>
              <a:spcAft>
                <a:spcPts val="0"/>
              </a:spcAft>
              <a:buClr>
                <a:schemeClr val="lt1"/>
              </a:buClr>
              <a:buSzPts val="1800"/>
              <a:buChar char="•"/>
              <a:defRPr/>
            </a:lvl8pPr>
            <a:lvl9pPr marL="4114800" lvl="8" indent="-342900" algn="l" rtl="0">
              <a:spcBef>
                <a:spcPts val="400"/>
              </a:spcBef>
              <a:spcAft>
                <a:spcPts val="0"/>
              </a:spcAft>
              <a:buClr>
                <a:schemeClr val="lt1"/>
              </a:buClr>
              <a:buSzPts val="1800"/>
              <a:buChar char="•"/>
              <a:defRPr/>
            </a:lvl9pPr>
          </a:lstStyle>
          <a:p>
            <a:endParaRPr/>
          </a:p>
        </p:txBody>
      </p:sp>
      <p:pic>
        <p:nvPicPr>
          <p:cNvPr id="4389" name="Google Shape;4389;p152"/>
          <p:cNvPicPr preferRelativeResize="0"/>
          <p:nvPr/>
        </p:nvPicPr>
        <p:blipFill rotWithShape="1">
          <a:blip r:embed="rId2">
            <a:alphaModFix/>
          </a:blip>
          <a:srcRect/>
          <a:stretch/>
        </p:blipFill>
        <p:spPr>
          <a:xfrm>
            <a:off x="237310" y="241380"/>
            <a:ext cx="1279717" cy="5735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slide blue">
  <p:cSld name="Title slide blue">
    <p:bg>
      <p:bgPr>
        <a:solidFill>
          <a:schemeClr val="dk2"/>
        </a:solidFill>
        <a:effectLst/>
      </p:bgPr>
    </p:bg>
    <p:spTree>
      <p:nvGrpSpPr>
        <p:cNvPr id="1" name="Shape 4390"/>
        <p:cNvGrpSpPr/>
        <p:nvPr/>
      </p:nvGrpSpPr>
      <p:grpSpPr>
        <a:xfrm>
          <a:off x="0" y="0"/>
          <a:ext cx="0" cy="0"/>
          <a:chOff x="0" y="0"/>
          <a:chExt cx="0" cy="0"/>
        </a:xfrm>
      </p:grpSpPr>
      <p:sp>
        <p:nvSpPr>
          <p:cNvPr id="4391" name="Google Shape;4391;p153"/>
          <p:cNvSpPr txBox="1">
            <a:spLocks noGrp="1"/>
          </p:cNvSpPr>
          <p:nvPr>
            <p:ph type="title"/>
          </p:nvPr>
        </p:nvSpPr>
        <p:spPr>
          <a:xfrm>
            <a:off x="429544" y="3029995"/>
            <a:ext cx="9401700" cy="1793100"/>
          </a:xfrm>
          <a:prstGeom prst="rect">
            <a:avLst/>
          </a:prstGeom>
          <a:noFill/>
          <a:ln>
            <a:noFill/>
          </a:ln>
        </p:spPr>
        <p:txBody>
          <a:bodyPr spcFirstLastPara="1" wrap="square" lIns="0" tIns="0" rIns="0" bIns="179300" anchor="b" anchorCtr="0"/>
          <a:lstStyle>
            <a:lvl1pPr lvl="0" algn="l" rtl="0">
              <a:lnSpc>
                <a:spcPct val="90000"/>
              </a:lnSpc>
              <a:spcBef>
                <a:spcPts val="0"/>
              </a:spcBef>
              <a:spcAft>
                <a:spcPts val="0"/>
              </a:spcAft>
              <a:buClr>
                <a:schemeClr val="lt1"/>
              </a:buClr>
              <a:buSzPts val="5300"/>
              <a:buFont typeface="Quattrocento Sans"/>
              <a:buNone/>
              <a:defRPr sz="5300" strike="noStrik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92" name="Google Shape;4392;p153"/>
          <p:cNvSpPr txBox="1">
            <a:spLocks noGrp="1"/>
          </p:cNvSpPr>
          <p:nvPr>
            <p:ph type="body" idx="1"/>
          </p:nvPr>
        </p:nvSpPr>
        <p:spPr>
          <a:xfrm>
            <a:off x="426425" y="4838790"/>
            <a:ext cx="9401700" cy="9453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lt1"/>
              </a:buClr>
              <a:buSzPts val="1400"/>
              <a:buNone/>
              <a:defRPr sz="1600">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lt1"/>
              </a:buClr>
              <a:buSzPts val="1800"/>
              <a:buChar char="•"/>
              <a:defRPr/>
            </a:lvl6pPr>
            <a:lvl7pPr marL="3200400" lvl="6" indent="-342900" algn="l" rtl="0">
              <a:spcBef>
                <a:spcPts val="400"/>
              </a:spcBef>
              <a:spcAft>
                <a:spcPts val="0"/>
              </a:spcAft>
              <a:buClr>
                <a:schemeClr val="lt1"/>
              </a:buClr>
              <a:buSzPts val="1800"/>
              <a:buChar char="•"/>
              <a:defRPr/>
            </a:lvl7pPr>
            <a:lvl8pPr marL="3657600" lvl="7" indent="-342900" algn="l" rtl="0">
              <a:spcBef>
                <a:spcPts val="400"/>
              </a:spcBef>
              <a:spcAft>
                <a:spcPts val="0"/>
              </a:spcAft>
              <a:buClr>
                <a:schemeClr val="lt1"/>
              </a:buClr>
              <a:buSzPts val="1800"/>
              <a:buChar char="•"/>
              <a:defRPr/>
            </a:lvl8pPr>
            <a:lvl9pPr marL="4114800" lvl="8" indent="-342900" algn="l" rtl="0">
              <a:spcBef>
                <a:spcPts val="400"/>
              </a:spcBef>
              <a:spcAft>
                <a:spcPts val="0"/>
              </a:spcAft>
              <a:buClr>
                <a:schemeClr val="lt1"/>
              </a:buClr>
              <a:buSzPts val="1800"/>
              <a:buChar char="•"/>
              <a:defRPr/>
            </a:lvl9pPr>
          </a:lstStyle>
          <a:p>
            <a:endParaRPr/>
          </a:p>
        </p:txBody>
      </p:sp>
      <p:pic>
        <p:nvPicPr>
          <p:cNvPr id="4393" name="Google Shape;4393;p153"/>
          <p:cNvPicPr preferRelativeResize="0"/>
          <p:nvPr/>
        </p:nvPicPr>
        <p:blipFill rotWithShape="1">
          <a:blip r:embed="rId2">
            <a:alphaModFix/>
          </a:blip>
          <a:srcRect/>
          <a:stretch/>
        </p:blipFill>
        <p:spPr>
          <a:xfrm>
            <a:off x="237310" y="241380"/>
            <a:ext cx="1279717" cy="5735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slide photo">
  <p:cSld name="Title slide photo">
    <p:spTree>
      <p:nvGrpSpPr>
        <p:cNvPr id="1" name="Shape 4394"/>
        <p:cNvGrpSpPr/>
        <p:nvPr/>
      </p:nvGrpSpPr>
      <p:grpSpPr>
        <a:xfrm>
          <a:off x="0" y="0"/>
          <a:ext cx="0" cy="0"/>
          <a:chOff x="0" y="0"/>
          <a:chExt cx="0" cy="0"/>
        </a:xfrm>
      </p:grpSpPr>
      <p:pic>
        <p:nvPicPr>
          <p:cNvPr id="4395" name="Google Shape;4395;p154" descr="A person sitting in a chair using a computer&#10;&#10;Description generated with very high confidence"/>
          <p:cNvPicPr preferRelativeResize="0"/>
          <p:nvPr/>
        </p:nvPicPr>
        <p:blipFill rotWithShape="1">
          <a:blip r:embed="rId2">
            <a:alphaModFix/>
          </a:blip>
          <a:srcRect/>
          <a:stretch/>
        </p:blipFill>
        <p:spPr>
          <a:xfrm>
            <a:off x="-13509" y="-1"/>
            <a:ext cx="12205509" cy="6857027"/>
          </a:xfrm>
          <a:prstGeom prst="rect">
            <a:avLst/>
          </a:prstGeom>
          <a:noFill/>
          <a:ln>
            <a:noFill/>
          </a:ln>
        </p:spPr>
      </p:pic>
      <p:sp>
        <p:nvSpPr>
          <p:cNvPr id="4396" name="Google Shape;4396;p154"/>
          <p:cNvSpPr txBox="1">
            <a:spLocks noGrp="1"/>
          </p:cNvSpPr>
          <p:nvPr>
            <p:ph type="title"/>
          </p:nvPr>
        </p:nvSpPr>
        <p:spPr>
          <a:xfrm>
            <a:off x="429544" y="3029995"/>
            <a:ext cx="9401700" cy="1793100"/>
          </a:xfrm>
          <a:prstGeom prst="rect">
            <a:avLst/>
          </a:prstGeom>
          <a:noFill/>
          <a:ln>
            <a:noFill/>
          </a:ln>
        </p:spPr>
        <p:txBody>
          <a:bodyPr spcFirstLastPara="1" wrap="square" lIns="0" tIns="0" rIns="0" bIns="179300" anchor="b" anchorCtr="0"/>
          <a:lstStyle>
            <a:lvl1pPr lvl="0" algn="l" rtl="0">
              <a:lnSpc>
                <a:spcPct val="90000"/>
              </a:lnSpc>
              <a:spcBef>
                <a:spcPts val="0"/>
              </a:spcBef>
              <a:spcAft>
                <a:spcPts val="0"/>
              </a:spcAft>
              <a:buClr>
                <a:schemeClr val="lt2"/>
              </a:buClr>
              <a:buSzPts val="5300"/>
              <a:buFont typeface="Quattrocento Sans"/>
              <a:buNone/>
              <a:defRPr sz="5300" strike="noStrike">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97" name="Google Shape;4397;p154"/>
          <p:cNvSpPr txBox="1">
            <a:spLocks noGrp="1"/>
          </p:cNvSpPr>
          <p:nvPr>
            <p:ph type="body" idx="1"/>
          </p:nvPr>
        </p:nvSpPr>
        <p:spPr>
          <a:xfrm>
            <a:off x="426425" y="4838790"/>
            <a:ext cx="9401700" cy="9453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lt2"/>
              </a:buClr>
              <a:buSzPts val="1400"/>
              <a:buNone/>
              <a:defRPr sz="1600">
                <a:solidFill>
                  <a:schemeClr val="lt2"/>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pic>
        <p:nvPicPr>
          <p:cNvPr id="4398" name="Google Shape;4398;p154"/>
          <p:cNvPicPr preferRelativeResize="0"/>
          <p:nvPr/>
        </p:nvPicPr>
        <p:blipFill rotWithShape="1">
          <a:blip r:embed="rId3">
            <a:alphaModFix/>
          </a:blip>
          <a:srcRect/>
          <a:stretch/>
        </p:blipFill>
        <p:spPr>
          <a:xfrm>
            <a:off x="429544" y="437137"/>
            <a:ext cx="896425" cy="1901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399"/>
        <p:cNvGrpSpPr/>
        <p:nvPr/>
      </p:nvGrpSpPr>
      <p:grpSpPr>
        <a:xfrm>
          <a:off x="0" y="0"/>
          <a:ext cx="0" cy="0"/>
          <a:chOff x="0" y="0"/>
          <a:chExt cx="0" cy="0"/>
        </a:xfrm>
      </p:grpSpPr>
      <p:sp>
        <p:nvSpPr>
          <p:cNvPr id="4400" name="Google Shape;4400;p155"/>
          <p:cNvSpPr txBox="1">
            <a:spLocks noGrp="1"/>
          </p:cNvSpPr>
          <p:nvPr>
            <p:ph type="title"/>
          </p:nvPr>
        </p:nvSpPr>
        <p:spPr>
          <a:xfrm>
            <a:off x="426424" y="1202871"/>
            <a:ext cx="3632400" cy="1172400"/>
          </a:xfrm>
          <a:prstGeom prst="rect">
            <a:avLst/>
          </a:prstGeom>
          <a:noFill/>
          <a:ln>
            <a:noFill/>
          </a:ln>
        </p:spPr>
        <p:txBody>
          <a:bodyPr spcFirstLastPara="1" wrap="square" lIns="0" tIns="0" rIns="0" bIns="0" anchor="t" anchorCtr="0"/>
          <a:lstStyle>
            <a:lvl1pPr lvl="0" algn="l" rtl="0">
              <a:lnSpc>
                <a:spcPct val="90000"/>
              </a:lnSpc>
              <a:spcBef>
                <a:spcPts val="0"/>
              </a:spcBef>
              <a:spcAft>
                <a:spcPts val="0"/>
              </a:spcAft>
              <a:buClr>
                <a:srgbClr val="000000"/>
              </a:buClr>
              <a:buSzPts val="2000"/>
              <a:buFont typeface="Quattrocento Sans"/>
              <a:buNone/>
              <a:defRPr sz="2000">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01" name="Google Shape;4401;p155"/>
          <p:cNvSpPr txBox="1">
            <a:spLocks noGrp="1"/>
          </p:cNvSpPr>
          <p:nvPr>
            <p:ph type="body" idx="1"/>
          </p:nvPr>
        </p:nvSpPr>
        <p:spPr>
          <a:xfrm>
            <a:off x="6212722" y="1202872"/>
            <a:ext cx="3618300" cy="3289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800"/>
              <a:buFont typeface="Noto Sans Symbols"/>
              <a:buNone/>
              <a:defRPr sz="2000">
                <a:solidFill>
                  <a:schemeClr val="dk1"/>
                </a:solidFill>
                <a:latin typeface="Quattrocento Sans"/>
                <a:ea typeface="Quattrocento Sans"/>
                <a:cs typeface="Quattrocento Sans"/>
                <a:sym typeface="Quattrocento Sans"/>
              </a:defRPr>
            </a:lvl1pPr>
            <a:lvl2pPr marL="914400" lvl="1" indent="-228600" algn="l" rtl="0">
              <a:lnSpc>
                <a:spcPct val="90000"/>
              </a:lnSpc>
              <a:spcBef>
                <a:spcPts val="500"/>
              </a:spcBef>
              <a:spcAft>
                <a:spcPts val="0"/>
              </a:spcAft>
              <a:buClr>
                <a:srgbClr val="000000"/>
              </a:buClr>
              <a:buSzPts val="1600"/>
              <a:buNone/>
              <a:defRPr sz="1800"/>
            </a:lvl2pPr>
            <a:lvl3pPr marL="1371600" lvl="2" indent="-228600" algn="l" rtl="0">
              <a:lnSpc>
                <a:spcPct val="90000"/>
              </a:lnSpc>
              <a:spcBef>
                <a:spcPts val="0"/>
              </a:spcBef>
              <a:spcAft>
                <a:spcPts val="0"/>
              </a:spcAft>
              <a:buClr>
                <a:srgbClr val="000000"/>
              </a:buClr>
              <a:buSzPts val="1600"/>
              <a:buNone/>
              <a:defRPr sz="1800"/>
            </a:lvl3pPr>
            <a:lvl4pPr marL="1828800" lvl="3" indent="-228600" algn="l" rtl="0">
              <a:lnSpc>
                <a:spcPct val="90000"/>
              </a:lnSpc>
              <a:spcBef>
                <a:spcPts val="0"/>
              </a:spcBef>
              <a:spcAft>
                <a:spcPts val="0"/>
              </a:spcAft>
              <a:buClr>
                <a:srgbClr val="000000"/>
              </a:buClr>
              <a:buSzPts val="1600"/>
              <a:buNone/>
              <a:defRPr sz="1800"/>
            </a:lvl4pPr>
            <a:lvl5pPr marL="2286000" lvl="4" indent="-228600" algn="l" rtl="0">
              <a:lnSpc>
                <a:spcPct val="90000"/>
              </a:lnSpc>
              <a:spcBef>
                <a:spcPts val="0"/>
              </a:spcBef>
              <a:spcAft>
                <a:spcPts val="0"/>
              </a:spcAft>
              <a:buClr>
                <a:srgbClr val="000000"/>
              </a:buClr>
              <a:buSzPts val="1600"/>
              <a:buNone/>
              <a:defRPr sz="1800"/>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amp; body slide">
  <p:cSld name="Title &amp; body slide">
    <p:spTree>
      <p:nvGrpSpPr>
        <p:cNvPr id="1" name="Shape 4402"/>
        <p:cNvGrpSpPr/>
        <p:nvPr/>
      </p:nvGrpSpPr>
      <p:grpSpPr>
        <a:xfrm>
          <a:off x="0" y="0"/>
          <a:ext cx="0" cy="0"/>
          <a:chOff x="0" y="0"/>
          <a:chExt cx="0" cy="0"/>
        </a:xfrm>
      </p:grpSpPr>
      <p:sp>
        <p:nvSpPr>
          <p:cNvPr id="4403" name="Google Shape;4403;p156"/>
          <p:cNvSpPr txBox="1">
            <a:spLocks noGrp="1"/>
          </p:cNvSpPr>
          <p:nvPr>
            <p:ph type="body" idx="1"/>
          </p:nvPr>
        </p:nvSpPr>
        <p:spPr>
          <a:xfrm>
            <a:off x="437318" y="2139701"/>
            <a:ext cx="11339700" cy="1223100"/>
          </a:xfrm>
          <a:prstGeom prst="rect">
            <a:avLst/>
          </a:prstGeom>
          <a:noFill/>
          <a:ln>
            <a:noFill/>
          </a:ln>
        </p:spPr>
        <p:txBody>
          <a:bodyPr spcFirstLastPara="1" wrap="square" lIns="0" tIns="0" rIns="0" bIns="0" anchor="t" anchorCtr="0"/>
          <a:lstStyle>
            <a:lvl1pPr marL="457200" lvl="0" indent="-228600" algn="l" rtl="0">
              <a:lnSpc>
                <a:spcPct val="90000"/>
              </a:lnSpc>
              <a:spcBef>
                <a:spcPts val="0"/>
              </a:spcBef>
              <a:spcAft>
                <a:spcPts val="0"/>
              </a:spcAft>
              <a:buClr>
                <a:srgbClr val="000000"/>
              </a:buClr>
              <a:buSzPts val="2300"/>
              <a:buNone/>
              <a:defRPr sz="2500" b="0" i="0">
                <a:solidFill>
                  <a:srgbClr val="000000"/>
                </a:solidFill>
                <a:latin typeface="Quattrocento Sans"/>
                <a:ea typeface="Quattrocento Sans"/>
                <a:cs typeface="Quattrocento Sans"/>
                <a:sym typeface="Quattrocento Sans"/>
              </a:defRPr>
            </a:lvl1pPr>
            <a:lvl2pPr marL="914400" lvl="1" indent="-228600" algn="l" rtl="0">
              <a:lnSpc>
                <a:spcPct val="90000"/>
              </a:lnSpc>
              <a:spcBef>
                <a:spcPts val="1300"/>
              </a:spcBef>
              <a:spcAft>
                <a:spcPts val="0"/>
              </a:spcAft>
              <a:buClr>
                <a:srgbClr val="000000"/>
              </a:buClr>
              <a:buSzPts val="1800"/>
              <a:buNone/>
              <a:defRPr sz="2000">
                <a:solidFill>
                  <a:srgbClr val="000000"/>
                </a:solidFill>
              </a:defRPr>
            </a:lvl2pPr>
            <a:lvl3pPr marL="1371600" lvl="2" indent="-228600" algn="l" rtl="0">
              <a:lnSpc>
                <a:spcPct val="90000"/>
              </a:lnSpc>
              <a:spcBef>
                <a:spcPts val="1300"/>
              </a:spcBef>
              <a:spcAft>
                <a:spcPts val="0"/>
              </a:spcAft>
              <a:buClr>
                <a:srgbClr val="000000"/>
              </a:buClr>
              <a:buSzPts val="1800"/>
              <a:buNone/>
              <a:defRPr sz="2000">
                <a:solidFill>
                  <a:srgbClr val="000000"/>
                </a:solidFill>
              </a:defRPr>
            </a:lvl3pPr>
            <a:lvl4pPr marL="1828800" lvl="3" indent="-228600" algn="l" rtl="0">
              <a:lnSpc>
                <a:spcPct val="90000"/>
              </a:lnSpc>
              <a:spcBef>
                <a:spcPts val="1300"/>
              </a:spcBef>
              <a:spcAft>
                <a:spcPts val="0"/>
              </a:spcAft>
              <a:buClr>
                <a:srgbClr val="000000"/>
              </a:buClr>
              <a:buSzPts val="1800"/>
              <a:buNone/>
              <a:defRPr sz="2000"/>
            </a:lvl4pPr>
            <a:lvl5pPr marL="2286000" lvl="4" indent="-228600" algn="l" rtl="0">
              <a:lnSpc>
                <a:spcPct val="90000"/>
              </a:lnSpc>
              <a:spcBef>
                <a:spcPts val="130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404" name="Google Shape;4404;p156"/>
          <p:cNvSpPr txBox="1">
            <a:spLocks noGrp="1"/>
          </p:cNvSpPr>
          <p:nvPr>
            <p:ph type="title"/>
          </p:nvPr>
        </p:nvSpPr>
        <p:spPr>
          <a:xfrm>
            <a:off x="426424" y="302551"/>
            <a:ext cx="11335800" cy="7395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37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Photo layout 2">
  <p:cSld name="Photo layout 2">
    <p:spTree>
      <p:nvGrpSpPr>
        <p:cNvPr id="1" name="Shape 4405"/>
        <p:cNvGrpSpPr/>
        <p:nvPr/>
      </p:nvGrpSpPr>
      <p:grpSpPr>
        <a:xfrm>
          <a:off x="0" y="0"/>
          <a:ext cx="0" cy="0"/>
          <a:chOff x="0" y="0"/>
          <a:chExt cx="0" cy="0"/>
        </a:xfrm>
      </p:grpSpPr>
      <p:sp>
        <p:nvSpPr>
          <p:cNvPr id="4406" name="Google Shape;4406;p157"/>
          <p:cNvSpPr>
            <a:spLocks noGrp="1"/>
          </p:cNvSpPr>
          <p:nvPr>
            <p:ph type="pic" idx="2"/>
          </p:nvPr>
        </p:nvSpPr>
        <p:spPr>
          <a:xfrm>
            <a:off x="426423" y="2135537"/>
            <a:ext cx="3632400" cy="2583900"/>
          </a:xfrm>
          <a:prstGeom prst="rect">
            <a:avLst/>
          </a:prstGeom>
          <a:blipFill rotWithShape="1">
            <a:blip r:embed="rId2">
              <a:alphaModFix/>
            </a:blip>
            <a:stretch>
              <a:fillRect/>
            </a:stretch>
          </a:blipFill>
          <a:ln>
            <a:noFill/>
          </a:ln>
        </p:spPr>
        <p:txBody>
          <a:bodyPr spcFirstLastPara="1" wrap="square" lIns="0" tIns="0" rIns="0" bIns="0" anchor="ctr" anchorCtr="0"/>
          <a:lstStyle>
            <a:lvl1pPr marR="0" lvl="0" algn="ctr" rtl="0">
              <a:lnSpc>
                <a:spcPct val="90000"/>
              </a:lnSpc>
              <a:spcBef>
                <a:spcPts val="0"/>
              </a:spcBef>
              <a:spcAft>
                <a:spcPts val="0"/>
              </a:spcAft>
              <a:buClr>
                <a:schemeClr val="lt2"/>
              </a:buClr>
              <a:buSzPts val="1800"/>
              <a:buFont typeface="Noto Sans Symbols"/>
              <a:buNone/>
              <a:defRPr sz="2000" b="0" i="0" u="none" strike="noStrike" cap="none">
                <a:solidFill>
                  <a:schemeClr val="lt2"/>
                </a:solidFill>
                <a:latin typeface="Quattrocento Sans"/>
                <a:ea typeface="Quattrocento Sans"/>
                <a:cs typeface="Quattrocento Sans"/>
                <a:sym typeface="Quattrocento Sans"/>
              </a:defRPr>
            </a:lvl1pPr>
            <a:lvl2pPr marR="0" lvl="1" algn="l" rtl="0">
              <a:lnSpc>
                <a:spcPct val="90000"/>
              </a:lnSpc>
              <a:spcBef>
                <a:spcPts val="0"/>
              </a:spcBef>
              <a:spcAft>
                <a:spcPts val="0"/>
              </a:spcAft>
              <a:buClr>
                <a:srgbClr val="000000"/>
              </a:buClr>
              <a:buSzPts val="1800"/>
              <a:buFont typeface="Noto Sans Symbol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3pPr>
            <a:lvl4pPr marR="0" lvl="3"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4pPr>
            <a:lvl5pPr marR="0" lvl="4"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407" name="Google Shape;4407;p157"/>
          <p:cNvSpPr>
            <a:spLocks noGrp="1"/>
          </p:cNvSpPr>
          <p:nvPr>
            <p:ph type="pic" idx="3"/>
          </p:nvPr>
        </p:nvSpPr>
        <p:spPr>
          <a:xfrm>
            <a:off x="4281364" y="2135537"/>
            <a:ext cx="3623100" cy="2583900"/>
          </a:xfrm>
          <a:prstGeom prst="rect">
            <a:avLst/>
          </a:prstGeom>
          <a:blipFill rotWithShape="1">
            <a:blip r:embed="rId3">
              <a:alphaModFix/>
            </a:blip>
            <a:stretch>
              <a:fillRect/>
            </a:stretch>
          </a:blipFill>
          <a:ln>
            <a:noFill/>
          </a:ln>
        </p:spPr>
        <p:txBody>
          <a:bodyPr spcFirstLastPara="1" wrap="square" lIns="0" tIns="0" rIns="0" bIns="0" anchor="ctr" anchorCtr="0"/>
          <a:lstStyle>
            <a:lvl1pPr marR="0" lvl="0" algn="ctr" rtl="0">
              <a:lnSpc>
                <a:spcPct val="90000"/>
              </a:lnSpc>
              <a:spcBef>
                <a:spcPts val="0"/>
              </a:spcBef>
              <a:spcAft>
                <a:spcPts val="0"/>
              </a:spcAft>
              <a:buClr>
                <a:schemeClr val="lt2"/>
              </a:buClr>
              <a:buSzPts val="1800"/>
              <a:buFont typeface="Noto Sans Symbols"/>
              <a:buNone/>
              <a:defRPr sz="2000" b="0" i="0" u="none" strike="noStrike" cap="none">
                <a:solidFill>
                  <a:schemeClr val="lt2"/>
                </a:solidFill>
                <a:latin typeface="Quattrocento Sans"/>
                <a:ea typeface="Quattrocento Sans"/>
                <a:cs typeface="Quattrocento Sans"/>
                <a:sym typeface="Quattrocento Sans"/>
              </a:defRPr>
            </a:lvl1pPr>
            <a:lvl2pPr marR="0" lvl="1" algn="l" rtl="0">
              <a:lnSpc>
                <a:spcPct val="90000"/>
              </a:lnSpc>
              <a:spcBef>
                <a:spcPts val="0"/>
              </a:spcBef>
              <a:spcAft>
                <a:spcPts val="0"/>
              </a:spcAft>
              <a:buClr>
                <a:srgbClr val="000000"/>
              </a:buClr>
              <a:buSzPts val="1800"/>
              <a:buFont typeface="Noto Sans Symbol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3pPr>
            <a:lvl4pPr marR="0" lvl="3"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4pPr>
            <a:lvl5pPr marR="0" lvl="4"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408" name="Google Shape;4408;p157"/>
          <p:cNvSpPr>
            <a:spLocks noGrp="1"/>
          </p:cNvSpPr>
          <p:nvPr>
            <p:ph type="pic" idx="4"/>
          </p:nvPr>
        </p:nvSpPr>
        <p:spPr>
          <a:xfrm>
            <a:off x="8126962" y="2135536"/>
            <a:ext cx="3633900" cy="2583900"/>
          </a:xfrm>
          <a:prstGeom prst="rect">
            <a:avLst/>
          </a:prstGeom>
          <a:blipFill rotWithShape="1">
            <a:blip r:embed="rId4">
              <a:alphaModFix/>
            </a:blip>
            <a:stretch>
              <a:fillRect/>
            </a:stretch>
          </a:blipFill>
          <a:ln>
            <a:noFill/>
          </a:ln>
        </p:spPr>
        <p:txBody>
          <a:bodyPr spcFirstLastPara="1" wrap="square" lIns="0" tIns="0" rIns="0" bIns="0" anchor="ctr" anchorCtr="0"/>
          <a:lstStyle>
            <a:lvl1pPr marR="0" lvl="0" algn="ctr" rtl="0">
              <a:lnSpc>
                <a:spcPct val="90000"/>
              </a:lnSpc>
              <a:spcBef>
                <a:spcPts val="0"/>
              </a:spcBef>
              <a:spcAft>
                <a:spcPts val="0"/>
              </a:spcAft>
              <a:buClr>
                <a:schemeClr val="lt2"/>
              </a:buClr>
              <a:buSzPts val="1800"/>
              <a:buFont typeface="Noto Sans Symbols"/>
              <a:buNone/>
              <a:defRPr sz="2000" b="0" i="0" u="none" strike="noStrike" cap="none">
                <a:solidFill>
                  <a:schemeClr val="lt2"/>
                </a:solidFill>
                <a:latin typeface="Quattrocento Sans"/>
                <a:ea typeface="Quattrocento Sans"/>
                <a:cs typeface="Quattrocento Sans"/>
                <a:sym typeface="Quattrocento Sans"/>
              </a:defRPr>
            </a:lvl1pPr>
            <a:lvl2pPr marR="0" lvl="1" algn="l" rtl="0">
              <a:lnSpc>
                <a:spcPct val="90000"/>
              </a:lnSpc>
              <a:spcBef>
                <a:spcPts val="0"/>
              </a:spcBef>
              <a:spcAft>
                <a:spcPts val="0"/>
              </a:spcAft>
              <a:buClr>
                <a:srgbClr val="000000"/>
              </a:buClr>
              <a:buSzPts val="1800"/>
              <a:buFont typeface="Noto Sans Symbol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3pPr>
            <a:lvl4pPr marR="0" lvl="3"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4pPr>
            <a:lvl5pPr marR="0" lvl="4"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409" name="Google Shape;4409;p157"/>
          <p:cNvSpPr txBox="1">
            <a:spLocks noGrp="1"/>
          </p:cNvSpPr>
          <p:nvPr>
            <p:ph type="body" idx="1"/>
          </p:nvPr>
        </p:nvSpPr>
        <p:spPr>
          <a:xfrm>
            <a:off x="426424" y="4927922"/>
            <a:ext cx="3630300" cy="13077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dk2"/>
              </a:buClr>
              <a:buSzPts val="1400"/>
              <a:buNone/>
              <a:defRPr sz="1600" b="1">
                <a:solidFill>
                  <a:schemeClr val="dk2"/>
                </a:solidFill>
                <a:latin typeface="Quattrocento Sans"/>
                <a:ea typeface="Quattrocento Sans"/>
                <a:cs typeface="Quattrocento Sans"/>
                <a:sym typeface="Quattrocento Sans"/>
              </a:defRPr>
            </a:lvl1pPr>
            <a:lvl2pPr marL="914400" marR="0" lvl="1" indent="-228600" algn="l" rtl="0">
              <a:lnSpc>
                <a:spcPct val="100000"/>
              </a:lnSpc>
              <a:spcBef>
                <a:spcPts val="800"/>
              </a:spcBef>
              <a:spcAft>
                <a:spcPts val="0"/>
              </a:spcAft>
              <a:buClr>
                <a:srgbClr val="000000"/>
              </a:buClr>
              <a:buSzPts val="1400"/>
              <a:buFont typeface="Arial"/>
              <a:buNone/>
              <a:defRPr sz="1600">
                <a:solidFill>
                  <a:srgbClr val="000000"/>
                </a:solidFill>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410" name="Google Shape;4410;p157"/>
          <p:cNvSpPr txBox="1">
            <a:spLocks noGrp="1"/>
          </p:cNvSpPr>
          <p:nvPr>
            <p:ph type="body" idx="5"/>
          </p:nvPr>
        </p:nvSpPr>
        <p:spPr>
          <a:xfrm>
            <a:off x="4281361" y="4927922"/>
            <a:ext cx="3623100" cy="13077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dk2"/>
              </a:buClr>
              <a:buSzPts val="1400"/>
              <a:buNone/>
              <a:defRPr sz="1600">
                <a:solidFill>
                  <a:schemeClr val="dk2"/>
                </a:solidFill>
                <a:latin typeface="Quattrocento Sans"/>
                <a:ea typeface="Quattrocento Sans"/>
                <a:cs typeface="Quattrocento Sans"/>
                <a:sym typeface="Quattrocento Sans"/>
              </a:defRPr>
            </a:lvl1pPr>
            <a:lvl2pPr marL="914400" marR="0" lvl="1" indent="-228600" algn="l" rtl="0">
              <a:lnSpc>
                <a:spcPct val="100000"/>
              </a:lnSpc>
              <a:spcBef>
                <a:spcPts val="800"/>
              </a:spcBef>
              <a:spcAft>
                <a:spcPts val="0"/>
              </a:spcAft>
              <a:buClr>
                <a:srgbClr val="000000"/>
              </a:buClr>
              <a:buSzPts val="1400"/>
              <a:buFont typeface="Arial"/>
              <a:buNone/>
              <a:defRPr sz="1600">
                <a:solidFill>
                  <a:srgbClr val="000000"/>
                </a:solidFill>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411" name="Google Shape;4411;p157"/>
          <p:cNvSpPr txBox="1">
            <a:spLocks noGrp="1"/>
          </p:cNvSpPr>
          <p:nvPr>
            <p:ph type="body" idx="6"/>
          </p:nvPr>
        </p:nvSpPr>
        <p:spPr>
          <a:xfrm>
            <a:off x="8126963" y="4927922"/>
            <a:ext cx="3630300" cy="13077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dk2"/>
              </a:buClr>
              <a:buSzPts val="1400"/>
              <a:buNone/>
              <a:defRPr sz="1600">
                <a:solidFill>
                  <a:schemeClr val="dk2"/>
                </a:solidFill>
                <a:latin typeface="Quattrocento Sans"/>
                <a:ea typeface="Quattrocento Sans"/>
                <a:cs typeface="Quattrocento Sans"/>
                <a:sym typeface="Quattrocento Sans"/>
              </a:defRPr>
            </a:lvl1pPr>
            <a:lvl2pPr marL="914400" marR="0" lvl="1" indent="-228600" algn="l" rtl="0">
              <a:lnSpc>
                <a:spcPct val="100000"/>
              </a:lnSpc>
              <a:spcBef>
                <a:spcPts val="800"/>
              </a:spcBef>
              <a:spcAft>
                <a:spcPts val="0"/>
              </a:spcAft>
              <a:buClr>
                <a:srgbClr val="000000"/>
              </a:buClr>
              <a:buSzPts val="1400"/>
              <a:buFont typeface="Arial"/>
              <a:buNone/>
              <a:defRPr sz="1600">
                <a:solidFill>
                  <a:srgbClr val="000000"/>
                </a:solidFill>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412" name="Google Shape;4412;p157"/>
          <p:cNvSpPr txBox="1">
            <a:spLocks noGrp="1"/>
          </p:cNvSpPr>
          <p:nvPr>
            <p:ph type="title"/>
          </p:nvPr>
        </p:nvSpPr>
        <p:spPr>
          <a:xfrm>
            <a:off x="426424" y="440495"/>
            <a:ext cx="11335800" cy="7395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3700"/>
              <a:buFont typeface="Quattrocento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Device layout">
  <p:cSld name="Device layout">
    <p:spTree>
      <p:nvGrpSpPr>
        <p:cNvPr id="1" name="Shape 4413"/>
        <p:cNvGrpSpPr/>
        <p:nvPr/>
      </p:nvGrpSpPr>
      <p:grpSpPr>
        <a:xfrm>
          <a:off x="0" y="0"/>
          <a:ext cx="0" cy="0"/>
          <a:chOff x="0" y="0"/>
          <a:chExt cx="0" cy="0"/>
        </a:xfrm>
      </p:grpSpPr>
      <p:sp>
        <p:nvSpPr>
          <p:cNvPr id="4414" name="Google Shape;4414;p158"/>
          <p:cNvSpPr>
            <a:spLocks noGrp="1"/>
          </p:cNvSpPr>
          <p:nvPr>
            <p:ph type="clipArt" idx="2"/>
          </p:nvPr>
        </p:nvSpPr>
        <p:spPr>
          <a:xfrm>
            <a:off x="5982391" y="2145841"/>
            <a:ext cx="5780100" cy="37566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rgbClr val="000000"/>
              </a:buClr>
              <a:buSzPts val="1800"/>
              <a:buFont typeface="Noto Sans Symbols"/>
              <a:buNone/>
              <a:defRPr sz="2000" b="0" i="0" u="none" strike="noStrike" cap="none">
                <a:solidFill>
                  <a:srgbClr val="000000"/>
                </a:solidFill>
                <a:latin typeface="Quattrocento Sans"/>
                <a:ea typeface="Quattrocento Sans"/>
                <a:cs typeface="Quattrocento Sans"/>
                <a:sym typeface="Quattrocento Sans"/>
              </a:defRPr>
            </a:lvl1pPr>
            <a:lvl2pPr marR="0" lvl="1" algn="l" rtl="0">
              <a:lnSpc>
                <a:spcPct val="90000"/>
              </a:lnSpc>
              <a:spcBef>
                <a:spcPts val="0"/>
              </a:spcBef>
              <a:spcAft>
                <a:spcPts val="0"/>
              </a:spcAft>
              <a:buClr>
                <a:srgbClr val="000000"/>
              </a:buClr>
              <a:buSzPts val="1800"/>
              <a:buFont typeface="Noto Sans Symbol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3pPr>
            <a:lvl4pPr marR="0" lvl="3"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4pPr>
            <a:lvl5pPr marR="0" lvl="4"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415" name="Google Shape;4415;p158"/>
          <p:cNvSpPr txBox="1">
            <a:spLocks noGrp="1"/>
          </p:cNvSpPr>
          <p:nvPr>
            <p:ph type="body" idx="1"/>
          </p:nvPr>
        </p:nvSpPr>
        <p:spPr>
          <a:xfrm>
            <a:off x="426424" y="2145841"/>
            <a:ext cx="5138400" cy="2573400"/>
          </a:xfrm>
          <a:prstGeom prst="rect">
            <a:avLst/>
          </a:prstGeom>
          <a:noFill/>
          <a:ln>
            <a:noFill/>
          </a:ln>
        </p:spPr>
        <p:txBody>
          <a:bodyPr spcFirstLastPara="1" wrap="square" lIns="0" tIns="0" rIns="0" bIns="0" anchor="t" anchorCtr="0"/>
          <a:lstStyle>
            <a:lvl1pPr marL="457200" marR="0" lvl="0" indent="-228600" algn="l" rtl="0">
              <a:lnSpc>
                <a:spcPct val="90000"/>
              </a:lnSpc>
              <a:spcBef>
                <a:spcPts val="0"/>
              </a:spcBef>
              <a:spcAft>
                <a:spcPts val="0"/>
              </a:spcAft>
              <a:buClr>
                <a:srgbClr val="000000"/>
              </a:buClr>
              <a:buSzPts val="2300"/>
              <a:buFont typeface="Noto Sans Symbols"/>
              <a:buNone/>
              <a:defRPr sz="2500" b="0" i="0">
                <a:solidFill>
                  <a:srgbClr val="000000"/>
                </a:solidFill>
                <a:latin typeface="Quattrocento Sans"/>
                <a:ea typeface="Quattrocento Sans"/>
                <a:cs typeface="Quattrocento Sans"/>
                <a:sym typeface="Quattrocento Sans"/>
              </a:defRPr>
            </a:lvl1pPr>
            <a:lvl2pPr marL="914400" marR="0" lvl="1" indent="-228600" algn="l" rtl="0">
              <a:lnSpc>
                <a:spcPct val="90000"/>
              </a:lnSpc>
              <a:spcBef>
                <a:spcPts val="2500"/>
              </a:spcBef>
              <a:spcAft>
                <a:spcPts val="0"/>
              </a:spcAft>
              <a:buClr>
                <a:srgbClr val="000000"/>
              </a:buClr>
              <a:buSzPts val="1800"/>
              <a:buFont typeface="Noto Sans Symbols"/>
              <a:buNone/>
              <a:defRPr/>
            </a:lvl2pPr>
            <a:lvl3pPr marL="1371600" lvl="2" indent="-228600" algn="l" rtl="0">
              <a:lnSpc>
                <a:spcPct val="90000"/>
              </a:lnSpc>
              <a:spcBef>
                <a:spcPts val="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416" name="Google Shape;4416;p158"/>
          <p:cNvSpPr txBox="1">
            <a:spLocks noGrp="1"/>
          </p:cNvSpPr>
          <p:nvPr>
            <p:ph type="title"/>
          </p:nvPr>
        </p:nvSpPr>
        <p:spPr>
          <a:xfrm>
            <a:off x="426424" y="440495"/>
            <a:ext cx="11335800" cy="7395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37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hoto">
  <p:cSld name="Title slide photo">
    <p:spTree>
      <p:nvGrpSpPr>
        <p:cNvPr id="1" name="Shape 88"/>
        <p:cNvGrpSpPr/>
        <p:nvPr/>
      </p:nvGrpSpPr>
      <p:grpSpPr>
        <a:xfrm>
          <a:off x="0" y="0"/>
          <a:ext cx="0" cy="0"/>
          <a:chOff x="0" y="0"/>
          <a:chExt cx="0" cy="0"/>
        </a:xfrm>
      </p:grpSpPr>
      <p:pic>
        <p:nvPicPr>
          <p:cNvPr id="89" name="Google Shape;89;p17" descr="A person sitting in a chair using a computer&#10;&#10;Description generated with very high confidence"/>
          <p:cNvPicPr preferRelativeResize="0"/>
          <p:nvPr/>
        </p:nvPicPr>
        <p:blipFill rotWithShape="1">
          <a:blip r:embed="rId2">
            <a:alphaModFix/>
          </a:blip>
          <a:srcRect/>
          <a:stretch/>
        </p:blipFill>
        <p:spPr>
          <a:xfrm>
            <a:off x="-13509" y="0"/>
            <a:ext cx="12205508" cy="6858000"/>
          </a:xfrm>
          <a:prstGeom prst="rect">
            <a:avLst/>
          </a:prstGeom>
          <a:noFill/>
          <a:ln>
            <a:noFill/>
          </a:ln>
        </p:spPr>
      </p:pic>
      <p:sp>
        <p:nvSpPr>
          <p:cNvPr id="90" name="Google Shape;90;p17"/>
          <p:cNvSpPr txBox="1">
            <a:spLocks noGrp="1"/>
          </p:cNvSpPr>
          <p:nvPr>
            <p:ph type="title"/>
          </p:nvPr>
        </p:nvSpPr>
        <p:spPr>
          <a:xfrm>
            <a:off x="429544" y="3029995"/>
            <a:ext cx="9401560" cy="1793104"/>
          </a:xfrm>
          <a:prstGeom prst="rect">
            <a:avLst/>
          </a:prstGeom>
          <a:noFill/>
          <a:ln>
            <a:noFill/>
          </a:ln>
        </p:spPr>
        <p:txBody>
          <a:bodyPr spcFirstLastPara="1" wrap="square" lIns="0" tIns="0" rIns="0" bIns="182875" anchor="b" anchorCtr="0"/>
          <a:lstStyle>
            <a:lvl1pPr lvl="0" algn="l">
              <a:lnSpc>
                <a:spcPct val="90000"/>
              </a:lnSpc>
              <a:spcBef>
                <a:spcPts val="0"/>
              </a:spcBef>
              <a:spcAft>
                <a:spcPts val="0"/>
              </a:spcAft>
              <a:buClr>
                <a:schemeClr val="lt2"/>
              </a:buClr>
              <a:buSzPts val="5294"/>
              <a:buFont typeface="Quattrocento Sans"/>
              <a:buNone/>
              <a:defRPr sz="5294" strike="noStrik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7"/>
          <p:cNvSpPr txBox="1">
            <a:spLocks noGrp="1"/>
          </p:cNvSpPr>
          <p:nvPr>
            <p:ph type="body" idx="1"/>
          </p:nvPr>
        </p:nvSpPr>
        <p:spPr>
          <a:xfrm>
            <a:off x="426426" y="4838790"/>
            <a:ext cx="9401560" cy="945435"/>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lt2"/>
              </a:buClr>
              <a:buSzPts val="1411"/>
              <a:buNone/>
              <a:defRPr sz="1568">
                <a:solidFill>
                  <a:schemeClr val="lt2"/>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92" name="Google Shape;92;p17"/>
          <p:cNvPicPr preferRelativeResize="0"/>
          <p:nvPr/>
        </p:nvPicPr>
        <p:blipFill rotWithShape="1">
          <a:blip r:embed="rId3">
            <a:alphaModFix/>
          </a:blip>
          <a:srcRect/>
          <a:stretch/>
        </p:blipFill>
        <p:spPr>
          <a:xfrm>
            <a:off x="429544" y="437137"/>
            <a:ext cx="896425" cy="1902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Graphic layout: three columns graphic and text">
  <p:cSld name="Graphic layout: three columns graphic and text">
    <p:spTree>
      <p:nvGrpSpPr>
        <p:cNvPr id="1" name="Shape 4417"/>
        <p:cNvGrpSpPr/>
        <p:nvPr/>
      </p:nvGrpSpPr>
      <p:grpSpPr>
        <a:xfrm>
          <a:off x="0" y="0"/>
          <a:ext cx="0" cy="0"/>
          <a:chOff x="0" y="0"/>
          <a:chExt cx="0" cy="0"/>
        </a:xfrm>
      </p:grpSpPr>
      <p:sp>
        <p:nvSpPr>
          <p:cNvPr id="4418" name="Google Shape;4418;p159"/>
          <p:cNvSpPr/>
          <p:nvPr/>
        </p:nvSpPr>
        <p:spPr>
          <a:xfrm>
            <a:off x="426424" y="1599723"/>
            <a:ext cx="3632400" cy="3129000"/>
          </a:xfrm>
          <a:prstGeom prst="rect">
            <a:avLst/>
          </a:prstGeom>
          <a:solidFill>
            <a:srgbClr val="CCCCCC"/>
          </a:solid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4419" name="Google Shape;4419;p159"/>
          <p:cNvSpPr txBox="1">
            <a:spLocks noGrp="1"/>
          </p:cNvSpPr>
          <p:nvPr>
            <p:ph type="body" idx="1"/>
          </p:nvPr>
        </p:nvSpPr>
        <p:spPr>
          <a:xfrm>
            <a:off x="897218" y="1958468"/>
            <a:ext cx="2698800" cy="24114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420" name="Google Shape;4420;p159"/>
          <p:cNvSpPr/>
          <p:nvPr/>
        </p:nvSpPr>
        <p:spPr>
          <a:xfrm>
            <a:off x="4281363" y="1599723"/>
            <a:ext cx="3623100" cy="3129000"/>
          </a:xfrm>
          <a:prstGeom prst="rect">
            <a:avLst/>
          </a:prstGeom>
          <a:solidFill>
            <a:srgbClr val="CCCCCC"/>
          </a:solid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4421" name="Google Shape;4421;p159"/>
          <p:cNvSpPr/>
          <p:nvPr/>
        </p:nvSpPr>
        <p:spPr>
          <a:xfrm>
            <a:off x="8126966" y="1599723"/>
            <a:ext cx="3635400" cy="3129000"/>
          </a:xfrm>
          <a:prstGeom prst="rect">
            <a:avLst/>
          </a:prstGeom>
          <a:solidFill>
            <a:srgbClr val="CCCCCC"/>
          </a:solid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4422" name="Google Shape;4422;p159"/>
          <p:cNvSpPr txBox="1">
            <a:spLocks noGrp="1"/>
          </p:cNvSpPr>
          <p:nvPr>
            <p:ph type="body" idx="2"/>
          </p:nvPr>
        </p:nvSpPr>
        <p:spPr>
          <a:xfrm>
            <a:off x="4746694" y="1958468"/>
            <a:ext cx="2698800" cy="24114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423" name="Google Shape;4423;p159"/>
          <p:cNvSpPr txBox="1">
            <a:spLocks noGrp="1"/>
          </p:cNvSpPr>
          <p:nvPr>
            <p:ph type="body" idx="3"/>
          </p:nvPr>
        </p:nvSpPr>
        <p:spPr>
          <a:xfrm>
            <a:off x="8598489" y="1958468"/>
            <a:ext cx="2698800" cy="24114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424" name="Google Shape;4424;p159"/>
          <p:cNvSpPr txBox="1">
            <a:spLocks noGrp="1"/>
          </p:cNvSpPr>
          <p:nvPr>
            <p:ph type="title"/>
          </p:nvPr>
        </p:nvSpPr>
        <p:spPr>
          <a:xfrm>
            <a:off x="426424" y="440495"/>
            <a:ext cx="11335800" cy="7395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37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25" name="Google Shape;4425;p159"/>
          <p:cNvSpPr txBox="1">
            <a:spLocks noGrp="1"/>
          </p:cNvSpPr>
          <p:nvPr>
            <p:ph type="body" idx="4"/>
          </p:nvPr>
        </p:nvSpPr>
        <p:spPr>
          <a:xfrm>
            <a:off x="426424" y="4927922"/>
            <a:ext cx="3627900" cy="13077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dk2"/>
              </a:buClr>
              <a:buSzPts val="1400"/>
              <a:buNone/>
              <a:defRPr sz="1600" b="1">
                <a:solidFill>
                  <a:schemeClr val="dk2"/>
                </a:solidFill>
                <a:latin typeface="Quattrocento Sans"/>
                <a:ea typeface="Quattrocento Sans"/>
                <a:cs typeface="Quattrocento Sans"/>
                <a:sym typeface="Quattrocento Sans"/>
              </a:defRPr>
            </a:lvl1pPr>
            <a:lvl2pPr marL="914400" marR="0" lvl="1" indent="-228600" algn="l" rtl="0">
              <a:lnSpc>
                <a:spcPct val="100000"/>
              </a:lnSpc>
              <a:spcBef>
                <a:spcPts val="800"/>
              </a:spcBef>
              <a:spcAft>
                <a:spcPts val="0"/>
              </a:spcAft>
              <a:buClr>
                <a:srgbClr val="000000"/>
              </a:buClr>
              <a:buSzPts val="1400"/>
              <a:buFont typeface="Arial"/>
              <a:buNone/>
              <a:defRPr sz="1600">
                <a:solidFill>
                  <a:srgbClr val="000000"/>
                </a:solidFill>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426" name="Google Shape;4426;p159"/>
          <p:cNvSpPr txBox="1">
            <a:spLocks noGrp="1"/>
          </p:cNvSpPr>
          <p:nvPr>
            <p:ph type="body" idx="5"/>
          </p:nvPr>
        </p:nvSpPr>
        <p:spPr>
          <a:xfrm>
            <a:off x="4281362" y="4927922"/>
            <a:ext cx="3623100" cy="13077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dk2"/>
              </a:buClr>
              <a:buSzPts val="1400"/>
              <a:buNone/>
              <a:defRPr sz="1600">
                <a:solidFill>
                  <a:schemeClr val="dk2"/>
                </a:solidFill>
                <a:latin typeface="Quattrocento Sans"/>
                <a:ea typeface="Quattrocento Sans"/>
                <a:cs typeface="Quattrocento Sans"/>
                <a:sym typeface="Quattrocento Sans"/>
              </a:defRPr>
            </a:lvl1pPr>
            <a:lvl2pPr marL="914400" marR="0" lvl="1" indent="-228600" algn="l" rtl="0">
              <a:lnSpc>
                <a:spcPct val="100000"/>
              </a:lnSpc>
              <a:spcBef>
                <a:spcPts val="800"/>
              </a:spcBef>
              <a:spcAft>
                <a:spcPts val="0"/>
              </a:spcAft>
              <a:buClr>
                <a:srgbClr val="000000"/>
              </a:buClr>
              <a:buSzPts val="1400"/>
              <a:buFont typeface="Arial"/>
              <a:buNone/>
              <a:defRPr sz="1600">
                <a:solidFill>
                  <a:srgbClr val="000000"/>
                </a:solidFill>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427" name="Google Shape;4427;p159"/>
          <p:cNvSpPr txBox="1">
            <a:spLocks noGrp="1"/>
          </p:cNvSpPr>
          <p:nvPr>
            <p:ph type="body" idx="6"/>
          </p:nvPr>
        </p:nvSpPr>
        <p:spPr>
          <a:xfrm>
            <a:off x="8126962" y="4927922"/>
            <a:ext cx="3635400" cy="13077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dk2"/>
              </a:buClr>
              <a:buSzPts val="1400"/>
              <a:buNone/>
              <a:defRPr sz="1600">
                <a:solidFill>
                  <a:schemeClr val="dk2"/>
                </a:solidFill>
                <a:latin typeface="Quattrocento Sans"/>
                <a:ea typeface="Quattrocento Sans"/>
                <a:cs typeface="Quattrocento Sans"/>
                <a:sym typeface="Quattrocento Sans"/>
              </a:defRPr>
            </a:lvl1pPr>
            <a:lvl2pPr marL="914400" marR="0" lvl="1" indent="-228600" algn="l" rtl="0">
              <a:lnSpc>
                <a:spcPct val="100000"/>
              </a:lnSpc>
              <a:spcBef>
                <a:spcPts val="800"/>
              </a:spcBef>
              <a:spcAft>
                <a:spcPts val="0"/>
              </a:spcAft>
              <a:buClr>
                <a:srgbClr val="000000"/>
              </a:buClr>
              <a:buSzPts val="1400"/>
              <a:buFont typeface="Arial"/>
              <a:buNone/>
              <a:defRPr sz="1600">
                <a:solidFill>
                  <a:srgbClr val="000000"/>
                </a:solidFill>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Graphic layout: four columns graphic and text">
  <p:cSld name="Graphic layout: four columns graphic and text">
    <p:spTree>
      <p:nvGrpSpPr>
        <p:cNvPr id="1" name="Shape 4428"/>
        <p:cNvGrpSpPr/>
        <p:nvPr/>
      </p:nvGrpSpPr>
      <p:grpSpPr>
        <a:xfrm>
          <a:off x="0" y="0"/>
          <a:ext cx="0" cy="0"/>
          <a:chOff x="0" y="0"/>
          <a:chExt cx="0" cy="0"/>
        </a:xfrm>
      </p:grpSpPr>
      <p:sp>
        <p:nvSpPr>
          <p:cNvPr id="4429" name="Google Shape;4429;p160"/>
          <p:cNvSpPr/>
          <p:nvPr/>
        </p:nvSpPr>
        <p:spPr>
          <a:xfrm>
            <a:off x="9109045" y="1590385"/>
            <a:ext cx="2653500" cy="3129000"/>
          </a:xfrm>
          <a:prstGeom prst="rect">
            <a:avLst/>
          </a:prstGeom>
          <a:solidFill>
            <a:schemeClr val="lt2"/>
          </a:solid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4430" name="Google Shape;4430;p160"/>
          <p:cNvSpPr/>
          <p:nvPr/>
        </p:nvSpPr>
        <p:spPr>
          <a:xfrm>
            <a:off x="6214840" y="1590385"/>
            <a:ext cx="2653500" cy="3129000"/>
          </a:xfrm>
          <a:prstGeom prst="rect">
            <a:avLst/>
          </a:prstGeom>
          <a:solidFill>
            <a:schemeClr val="lt2"/>
          </a:solid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4431" name="Google Shape;4431;p160"/>
          <p:cNvSpPr/>
          <p:nvPr/>
        </p:nvSpPr>
        <p:spPr>
          <a:xfrm>
            <a:off x="3320632" y="1590385"/>
            <a:ext cx="2653500" cy="3129000"/>
          </a:xfrm>
          <a:prstGeom prst="rect">
            <a:avLst/>
          </a:prstGeom>
          <a:solidFill>
            <a:schemeClr val="lt2"/>
          </a:solid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4432" name="Google Shape;4432;p160"/>
          <p:cNvSpPr/>
          <p:nvPr/>
        </p:nvSpPr>
        <p:spPr>
          <a:xfrm>
            <a:off x="426425" y="1590385"/>
            <a:ext cx="2653500" cy="3129000"/>
          </a:xfrm>
          <a:prstGeom prst="rect">
            <a:avLst/>
          </a:prstGeom>
          <a:solidFill>
            <a:schemeClr val="lt2"/>
          </a:solid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4433" name="Google Shape;4433;p160"/>
          <p:cNvSpPr txBox="1">
            <a:spLocks noGrp="1"/>
          </p:cNvSpPr>
          <p:nvPr>
            <p:ph type="title"/>
          </p:nvPr>
        </p:nvSpPr>
        <p:spPr>
          <a:xfrm>
            <a:off x="426424" y="435824"/>
            <a:ext cx="11335800" cy="7440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3700"/>
              <a:buFont typeface="Quattrocento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34" name="Google Shape;4434;p160"/>
          <p:cNvSpPr txBox="1">
            <a:spLocks noGrp="1"/>
          </p:cNvSpPr>
          <p:nvPr>
            <p:ph type="body" idx="1"/>
          </p:nvPr>
        </p:nvSpPr>
        <p:spPr>
          <a:xfrm>
            <a:off x="966751" y="2135537"/>
            <a:ext cx="1572900" cy="20388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435" name="Google Shape;4435;p160"/>
          <p:cNvSpPr txBox="1">
            <a:spLocks noGrp="1"/>
          </p:cNvSpPr>
          <p:nvPr>
            <p:ph type="body" idx="2"/>
          </p:nvPr>
        </p:nvSpPr>
        <p:spPr>
          <a:xfrm>
            <a:off x="3849259" y="2135537"/>
            <a:ext cx="1596000" cy="20388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436" name="Google Shape;4436;p160"/>
          <p:cNvSpPr txBox="1">
            <a:spLocks noGrp="1"/>
          </p:cNvSpPr>
          <p:nvPr>
            <p:ph type="body" idx="3"/>
          </p:nvPr>
        </p:nvSpPr>
        <p:spPr>
          <a:xfrm>
            <a:off x="426425" y="4927922"/>
            <a:ext cx="2653500" cy="13077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dk2"/>
              </a:buClr>
              <a:buSzPts val="1400"/>
              <a:buNone/>
              <a:defRPr sz="1600" b="1">
                <a:solidFill>
                  <a:schemeClr val="dk2"/>
                </a:solidFill>
                <a:latin typeface="Quattrocento Sans"/>
                <a:ea typeface="Quattrocento Sans"/>
                <a:cs typeface="Quattrocento Sans"/>
                <a:sym typeface="Quattrocento Sans"/>
              </a:defRPr>
            </a:lvl1pPr>
            <a:lvl2pPr marL="914400" marR="0" lvl="1" indent="-228600" algn="l" rtl="0">
              <a:lnSpc>
                <a:spcPct val="100000"/>
              </a:lnSpc>
              <a:spcBef>
                <a:spcPts val="800"/>
              </a:spcBef>
              <a:spcAft>
                <a:spcPts val="0"/>
              </a:spcAft>
              <a:buClr>
                <a:srgbClr val="000000"/>
              </a:buClr>
              <a:buSzPts val="1400"/>
              <a:buFont typeface="Arial"/>
              <a:buNone/>
              <a:defRPr sz="1600">
                <a:solidFill>
                  <a:srgbClr val="000000"/>
                </a:solidFill>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437" name="Google Shape;4437;p160"/>
          <p:cNvSpPr txBox="1">
            <a:spLocks noGrp="1"/>
          </p:cNvSpPr>
          <p:nvPr>
            <p:ph type="body" idx="4"/>
          </p:nvPr>
        </p:nvSpPr>
        <p:spPr>
          <a:xfrm>
            <a:off x="3320632" y="4927922"/>
            <a:ext cx="2653500" cy="13077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dk2"/>
              </a:buClr>
              <a:buSzPts val="1400"/>
              <a:buNone/>
              <a:defRPr sz="1600">
                <a:solidFill>
                  <a:schemeClr val="dk2"/>
                </a:solidFill>
                <a:latin typeface="Quattrocento Sans"/>
                <a:ea typeface="Quattrocento Sans"/>
                <a:cs typeface="Quattrocento Sans"/>
                <a:sym typeface="Quattrocento Sans"/>
              </a:defRPr>
            </a:lvl1pPr>
            <a:lvl2pPr marL="914400" marR="0" lvl="1" indent="-228600" algn="l" rtl="0">
              <a:lnSpc>
                <a:spcPct val="100000"/>
              </a:lnSpc>
              <a:spcBef>
                <a:spcPts val="800"/>
              </a:spcBef>
              <a:spcAft>
                <a:spcPts val="0"/>
              </a:spcAft>
              <a:buClr>
                <a:srgbClr val="000000"/>
              </a:buClr>
              <a:buSzPts val="1400"/>
              <a:buFont typeface="Arial"/>
              <a:buNone/>
              <a:defRPr sz="1600">
                <a:solidFill>
                  <a:srgbClr val="000000"/>
                </a:solidFill>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438" name="Google Shape;4438;p160"/>
          <p:cNvSpPr txBox="1">
            <a:spLocks noGrp="1"/>
          </p:cNvSpPr>
          <p:nvPr>
            <p:ph type="body" idx="5"/>
          </p:nvPr>
        </p:nvSpPr>
        <p:spPr>
          <a:xfrm>
            <a:off x="6214840" y="4927922"/>
            <a:ext cx="2653500" cy="13077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dk2"/>
              </a:buClr>
              <a:buSzPts val="1400"/>
              <a:buNone/>
              <a:defRPr sz="1600">
                <a:solidFill>
                  <a:schemeClr val="dk2"/>
                </a:solidFill>
                <a:latin typeface="Quattrocento Sans"/>
                <a:ea typeface="Quattrocento Sans"/>
                <a:cs typeface="Quattrocento Sans"/>
                <a:sym typeface="Quattrocento Sans"/>
              </a:defRPr>
            </a:lvl1pPr>
            <a:lvl2pPr marL="914400" marR="0" lvl="1" indent="-228600" algn="l" rtl="0">
              <a:lnSpc>
                <a:spcPct val="100000"/>
              </a:lnSpc>
              <a:spcBef>
                <a:spcPts val="800"/>
              </a:spcBef>
              <a:spcAft>
                <a:spcPts val="0"/>
              </a:spcAft>
              <a:buClr>
                <a:srgbClr val="000000"/>
              </a:buClr>
              <a:buSzPts val="1400"/>
              <a:buFont typeface="Arial"/>
              <a:buNone/>
              <a:defRPr sz="1600">
                <a:solidFill>
                  <a:srgbClr val="000000"/>
                </a:solidFill>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439" name="Google Shape;4439;p160"/>
          <p:cNvSpPr txBox="1">
            <a:spLocks noGrp="1"/>
          </p:cNvSpPr>
          <p:nvPr>
            <p:ph type="body" idx="6"/>
          </p:nvPr>
        </p:nvSpPr>
        <p:spPr>
          <a:xfrm>
            <a:off x="6743466" y="2135537"/>
            <a:ext cx="1596000" cy="20388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440" name="Google Shape;4440;p160"/>
          <p:cNvSpPr txBox="1">
            <a:spLocks noGrp="1"/>
          </p:cNvSpPr>
          <p:nvPr>
            <p:ph type="body" idx="7"/>
          </p:nvPr>
        </p:nvSpPr>
        <p:spPr>
          <a:xfrm>
            <a:off x="9637673" y="2135537"/>
            <a:ext cx="1596000" cy="2038800"/>
          </a:xfrm>
          <a:prstGeom prst="rect">
            <a:avLst/>
          </a:prstGeom>
          <a:noFill/>
          <a:ln>
            <a:noFill/>
          </a:ln>
        </p:spPr>
        <p:txBody>
          <a:bodyPr spcFirstLastPara="1" wrap="square" lIns="0" tIns="0" rIns="0" bIns="0" anchor="ctr" anchorCtr="0"/>
          <a:lstStyle>
            <a:lvl1pPr marL="457200" lvl="0" indent="-228600" algn="ctr" rtl="0">
              <a:lnSpc>
                <a:spcPct val="90000"/>
              </a:lnSpc>
              <a:spcBef>
                <a:spcPts val="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441" name="Google Shape;4441;p160"/>
          <p:cNvSpPr txBox="1">
            <a:spLocks noGrp="1"/>
          </p:cNvSpPr>
          <p:nvPr>
            <p:ph type="body" idx="8"/>
          </p:nvPr>
        </p:nvSpPr>
        <p:spPr>
          <a:xfrm>
            <a:off x="9109045" y="4927922"/>
            <a:ext cx="2653500" cy="13077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dk2"/>
              </a:buClr>
              <a:buSzPts val="1400"/>
              <a:buNone/>
              <a:defRPr sz="1600">
                <a:solidFill>
                  <a:schemeClr val="dk2"/>
                </a:solidFill>
                <a:latin typeface="Quattrocento Sans"/>
                <a:ea typeface="Quattrocento Sans"/>
                <a:cs typeface="Quattrocento Sans"/>
                <a:sym typeface="Quattrocento Sans"/>
              </a:defRPr>
            </a:lvl1pPr>
            <a:lvl2pPr marL="914400" marR="0" lvl="1" indent="-228600" algn="l" rtl="0">
              <a:lnSpc>
                <a:spcPct val="100000"/>
              </a:lnSpc>
              <a:spcBef>
                <a:spcPts val="800"/>
              </a:spcBef>
              <a:spcAft>
                <a:spcPts val="0"/>
              </a:spcAft>
              <a:buClr>
                <a:srgbClr val="000000"/>
              </a:buClr>
              <a:buSzPts val="1400"/>
              <a:buFont typeface="Arial"/>
              <a:buNone/>
              <a:defRPr sz="1600">
                <a:solidFill>
                  <a:srgbClr val="000000"/>
                </a:solidFill>
              </a:defRPr>
            </a:lvl2pPr>
            <a:lvl3pPr marL="1371600" lvl="2" indent="-228600" algn="l" rtl="0">
              <a:lnSpc>
                <a:spcPct val="90000"/>
              </a:lnSpc>
              <a:spcBef>
                <a:spcPts val="80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able layout">
  <p:cSld name="Table layout">
    <p:spTree>
      <p:nvGrpSpPr>
        <p:cNvPr id="1" name="Shape 4442"/>
        <p:cNvGrpSpPr/>
        <p:nvPr/>
      </p:nvGrpSpPr>
      <p:grpSpPr>
        <a:xfrm>
          <a:off x="0" y="0"/>
          <a:ext cx="0" cy="0"/>
          <a:chOff x="0" y="0"/>
          <a:chExt cx="0" cy="0"/>
        </a:xfrm>
      </p:grpSpPr>
      <p:sp>
        <p:nvSpPr>
          <p:cNvPr id="4443" name="Google Shape;4443;p161"/>
          <p:cNvSpPr txBox="1">
            <a:spLocks noGrp="1"/>
          </p:cNvSpPr>
          <p:nvPr>
            <p:ph type="title"/>
          </p:nvPr>
        </p:nvSpPr>
        <p:spPr>
          <a:xfrm>
            <a:off x="426424" y="440495"/>
            <a:ext cx="11335800" cy="7395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37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Section title white">
  <p:cSld name="Section title white">
    <p:spTree>
      <p:nvGrpSpPr>
        <p:cNvPr id="1" name="Shape 4444"/>
        <p:cNvGrpSpPr/>
        <p:nvPr/>
      </p:nvGrpSpPr>
      <p:grpSpPr>
        <a:xfrm>
          <a:off x="0" y="0"/>
          <a:ext cx="0" cy="0"/>
          <a:chOff x="0" y="0"/>
          <a:chExt cx="0" cy="0"/>
        </a:xfrm>
      </p:grpSpPr>
      <p:sp>
        <p:nvSpPr>
          <p:cNvPr id="4445" name="Google Shape;4445;p162"/>
          <p:cNvSpPr txBox="1">
            <a:spLocks noGrp="1"/>
          </p:cNvSpPr>
          <p:nvPr>
            <p:ph type="title"/>
          </p:nvPr>
        </p:nvSpPr>
        <p:spPr>
          <a:xfrm>
            <a:off x="426425" y="1184318"/>
            <a:ext cx="7477800" cy="3534900"/>
          </a:xfrm>
          <a:prstGeom prst="rect">
            <a:avLst/>
          </a:prstGeom>
          <a:noFill/>
          <a:ln>
            <a:noFill/>
          </a:ln>
        </p:spPr>
        <p:txBody>
          <a:bodyPr spcFirstLastPara="1" wrap="square" lIns="0" tIns="0" rIns="0" bIns="0" anchor="t" anchorCtr="0"/>
          <a:lstStyle>
            <a:lvl1pPr lvl="0" algn="l" rtl="0">
              <a:lnSpc>
                <a:spcPct val="90000"/>
              </a:lnSpc>
              <a:spcBef>
                <a:spcPts val="0"/>
              </a:spcBef>
              <a:spcAft>
                <a:spcPts val="0"/>
              </a:spcAft>
              <a:buClr>
                <a:srgbClr val="000000"/>
              </a:buClr>
              <a:buSzPts val="5300"/>
              <a:buFont typeface="Quattrocento Sans"/>
              <a:buNone/>
              <a:defRPr sz="5300">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Section title black">
  <p:cSld name="Section title black">
    <p:bg>
      <p:bgPr>
        <a:solidFill>
          <a:schemeClr val="dk1"/>
        </a:solidFill>
        <a:effectLst/>
      </p:bgPr>
    </p:bg>
    <p:spTree>
      <p:nvGrpSpPr>
        <p:cNvPr id="1" name="Shape 4446"/>
        <p:cNvGrpSpPr/>
        <p:nvPr/>
      </p:nvGrpSpPr>
      <p:grpSpPr>
        <a:xfrm>
          <a:off x="0" y="0"/>
          <a:ext cx="0" cy="0"/>
          <a:chOff x="0" y="0"/>
          <a:chExt cx="0" cy="0"/>
        </a:xfrm>
      </p:grpSpPr>
      <p:sp>
        <p:nvSpPr>
          <p:cNvPr id="4447" name="Google Shape;4447;p163"/>
          <p:cNvSpPr txBox="1">
            <a:spLocks noGrp="1"/>
          </p:cNvSpPr>
          <p:nvPr>
            <p:ph type="title"/>
          </p:nvPr>
        </p:nvSpPr>
        <p:spPr>
          <a:xfrm>
            <a:off x="426425" y="1184318"/>
            <a:ext cx="7477800" cy="3534900"/>
          </a:xfrm>
          <a:prstGeom prst="rect">
            <a:avLst/>
          </a:prstGeom>
          <a:noFill/>
          <a:ln>
            <a:noFill/>
          </a:ln>
        </p:spPr>
        <p:txBody>
          <a:bodyPr spcFirstLastPara="1" wrap="square" lIns="0" tIns="0" rIns="0" bIns="0" anchor="t" anchorCtr="0"/>
          <a:lstStyle>
            <a:lvl1pPr lvl="0" algn="l" rtl="0">
              <a:lnSpc>
                <a:spcPct val="90000"/>
              </a:lnSpc>
              <a:spcBef>
                <a:spcPts val="0"/>
              </a:spcBef>
              <a:spcAft>
                <a:spcPts val="0"/>
              </a:spcAft>
              <a:buClr>
                <a:schemeClr val="lt1"/>
              </a:buClr>
              <a:buSzPts val="5300"/>
              <a:buFont typeface="Quattrocento Sans"/>
              <a:buNone/>
              <a:defRPr sz="53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Section title blue">
  <p:cSld name="Section title blue">
    <p:bg>
      <p:bgPr>
        <a:solidFill>
          <a:schemeClr val="dk2"/>
        </a:solidFill>
        <a:effectLst/>
      </p:bgPr>
    </p:bg>
    <p:spTree>
      <p:nvGrpSpPr>
        <p:cNvPr id="1" name="Shape 4448"/>
        <p:cNvGrpSpPr/>
        <p:nvPr/>
      </p:nvGrpSpPr>
      <p:grpSpPr>
        <a:xfrm>
          <a:off x="0" y="0"/>
          <a:ext cx="0" cy="0"/>
          <a:chOff x="0" y="0"/>
          <a:chExt cx="0" cy="0"/>
        </a:xfrm>
      </p:grpSpPr>
      <p:sp>
        <p:nvSpPr>
          <p:cNvPr id="4449" name="Google Shape;4449;p164"/>
          <p:cNvSpPr txBox="1">
            <a:spLocks noGrp="1"/>
          </p:cNvSpPr>
          <p:nvPr>
            <p:ph type="title"/>
          </p:nvPr>
        </p:nvSpPr>
        <p:spPr>
          <a:xfrm>
            <a:off x="426425" y="1184318"/>
            <a:ext cx="7477800" cy="3534900"/>
          </a:xfrm>
          <a:prstGeom prst="rect">
            <a:avLst/>
          </a:prstGeom>
          <a:noFill/>
          <a:ln>
            <a:noFill/>
          </a:ln>
        </p:spPr>
        <p:txBody>
          <a:bodyPr spcFirstLastPara="1" wrap="square" lIns="0" tIns="0" rIns="0" bIns="0" anchor="t" anchorCtr="0"/>
          <a:lstStyle>
            <a:lvl1pPr lvl="0" algn="l" rtl="0">
              <a:lnSpc>
                <a:spcPct val="90000"/>
              </a:lnSpc>
              <a:spcBef>
                <a:spcPts val="0"/>
              </a:spcBef>
              <a:spcAft>
                <a:spcPts val="0"/>
              </a:spcAft>
              <a:buClr>
                <a:schemeClr val="lt1"/>
              </a:buClr>
              <a:buSzPts val="5300"/>
              <a:buFont typeface="Quattrocento Sans"/>
              <a:buNone/>
              <a:defRPr sz="53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Section title photo">
  <p:cSld name="Section title photo">
    <p:spTree>
      <p:nvGrpSpPr>
        <p:cNvPr id="1" name="Shape 4450"/>
        <p:cNvGrpSpPr/>
        <p:nvPr/>
      </p:nvGrpSpPr>
      <p:grpSpPr>
        <a:xfrm>
          <a:off x="0" y="0"/>
          <a:ext cx="0" cy="0"/>
          <a:chOff x="0" y="0"/>
          <a:chExt cx="0" cy="0"/>
        </a:xfrm>
      </p:grpSpPr>
      <p:pic>
        <p:nvPicPr>
          <p:cNvPr id="4451" name="Google Shape;4451;p165" descr="A person in a blue shirt&#10;&#10;Description generated with high confidence"/>
          <p:cNvPicPr preferRelativeResize="0"/>
          <p:nvPr/>
        </p:nvPicPr>
        <p:blipFill rotWithShape="1">
          <a:blip r:embed="rId2">
            <a:alphaModFix/>
          </a:blip>
          <a:srcRect/>
          <a:stretch/>
        </p:blipFill>
        <p:spPr>
          <a:xfrm>
            <a:off x="0" y="0"/>
            <a:ext cx="12190265" cy="6857023"/>
          </a:xfrm>
          <a:prstGeom prst="rect">
            <a:avLst/>
          </a:prstGeom>
          <a:noFill/>
          <a:ln>
            <a:noFill/>
          </a:ln>
        </p:spPr>
      </p:pic>
      <p:sp>
        <p:nvSpPr>
          <p:cNvPr id="4452" name="Google Shape;4452;p165"/>
          <p:cNvSpPr txBox="1">
            <a:spLocks noGrp="1"/>
          </p:cNvSpPr>
          <p:nvPr>
            <p:ph type="title"/>
          </p:nvPr>
        </p:nvSpPr>
        <p:spPr>
          <a:xfrm>
            <a:off x="426425" y="1184318"/>
            <a:ext cx="7477800" cy="3534900"/>
          </a:xfrm>
          <a:prstGeom prst="rect">
            <a:avLst/>
          </a:prstGeom>
          <a:noFill/>
          <a:ln>
            <a:noFill/>
          </a:ln>
        </p:spPr>
        <p:txBody>
          <a:bodyPr spcFirstLastPara="1" wrap="square" lIns="0" tIns="0" rIns="0" bIns="0" anchor="t" anchorCtr="0"/>
          <a:lstStyle>
            <a:lvl1pPr lvl="0" algn="l" rtl="0">
              <a:lnSpc>
                <a:spcPct val="90000"/>
              </a:lnSpc>
              <a:spcBef>
                <a:spcPts val="0"/>
              </a:spcBef>
              <a:spcAft>
                <a:spcPts val="0"/>
              </a:spcAft>
              <a:buClr>
                <a:srgbClr val="000000"/>
              </a:buClr>
              <a:buSzPts val="5300"/>
              <a:buFont typeface="Quattrocento Sans"/>
              <a:buNone/>
              <a:defRPr sz="5300">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hank you white">
  <p:cSld name="Thank you white">
    <p:spTree>
      <p:nvGrpSpPr>
        <p:cNvPr id="1" name="Shape 4453"/>
        <p:cNvGrpSpPr/>
        <p:nvPr/>
      </p:nvGrpSpPr>
      <p:grpSpPr>
        <a:xfrm>
          <a:off x="0" y="0"/>
          <a:ext cx="0" cy="0"/>
          <a:chOff x="0" y="0"/>
          <a:chExt cx="0" cy="0"/>
        </a:xfrm>
      </p:grpSpPr>
      <p:sp>
        <p:nvSpPr>
          <p:cNvPr id="4454" name="Google Shape;4454;p166"/>
          <p:cNvSpPr txBox="1">
            <a:spLocks noGrp="1"/>
          </p:cNvSpPr>
          <p:nvPr>
            <p:ph type="title"/>
          </p:nvPr>
        </p:nvSpPr>
        <p:spPr>
          <a:xfrm>
            <a:off x="426424" y="1829711"/>
            <a:ext cx="7477800" cy="1473300"/>
          </a:xfrm>
          <a:prstGeom prst="rect">
            <a:avLst/>
          </a:prstGeom>
          <a:noFill/>
          <a:ln>
            <a:noFill/>
          </a:ln>
        </p:spPr>
        <p:txBody>
          <a:bodyPr spcFirstLastPara="1" wrap="square" lIns="0" tIns="0" rIns="0" bIns="0" anchor="t" anchorCtr="0"/>
          <a:lstStyle>
            <a:lvl1pPr lvl="0" algn="l" rtl="0">
              <a:lnSpc>
                <a:spcPct val="100000"/>
              </a:lnSpc>
              <a:spcBef>
                <a:spcPts val="0"/>
              </a:spcBef>
              <a:spcAft>
                <a:spcPts val="0"/>
              </a:spcAft>
              <a:buClr>
                <a:schemeClr val="dk1"/>
              </a:buClr>
              <a:buSzPts val="2500"/>
              <a:buFont typeface="Quattrocento Sans"/>
              <a:buNone/>
              <a:defRPr sz="2500">
                <a:solidFill>
                  <a:schemeClr val="dk1"/>
                </a:solidFill>
              </a:defRPr>
            </a:lvl1pPr>
            <a:lvl2pPr lvl="1" rtl="0">
              <a:spcBef>
                <a:spcPts val="13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55" name="Google Shape;4455;p166"/>
          <p:cNvSpPr txBox="1"/>
          <p:nvPr/>
        </p:nvSpPr>
        <p:spPr>
          <a:xfrm>
            <a:off x="428494" y="6318462"/>
            <a:ext cx="4482000" cy="10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Quattrocento Sans"/>
                <a:ea typeface="Quattrocento Sans"/>
                <a:cs typeface="Quattrocento Sans"/>
                <a:sym typeface="Quattrocento Sans"/>
              </a:rPr>
              <a:t>© Copyright Microsoft Corporation. All rights reserved. </a:t>
            </a:r>
            <a:endParaRPr sz="1400"/>
          </a:p>
        </p:txBody>
      </p:sp>
      <p:pic>
        <p:nvPicPr>
          <p:cNvPr id="4456" name="Google Shape;4456;p166"/>
          <p:cNvPicPr preferRelativeResize="0"/>
          <p:nvPr/>
        </p:nvPicPr>
        <p:blipFill rotWithShape="1">
          <a:blip r:embed="rId2">
            <a:alphaModFix/>
          </a:blip>
          <a:srcRect/>
          <a:stretch/>
        </p:blipFill>
        <p:spPr>
          <a:xfrm>
            <a:off x="429544" y="437137"/>
            <a:ext cx="896425" cy="1901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hank you blue">
  <p:cSld name="Thank you blue">
    <p:bg>
      <p:bgPr>
        <a:solidFill>
          <a:schemeClr val="dk2"/>
        </a:solidFill>
        <a:effectLst/>
      </p:bgPr>
    </p:bg>
    <p:spTree>
      <p:nvGrpSpPr>
        <p:cNvPr id="1" name="Shape 4457"/>
        <p:cNvGrpSpPr/>
        <p:nvPr/>
      </p:nvGrpSpPr>
      <p:grpSpPr>
        <a:xfrm>
          <a:off x="0" y="0"/>
          <a:ext cx="0" cy="0"/>
          <a:chOff x="0" y="0"/>
          <a:chExt cx="0" cy="0"/>
        </a:xfrm>
      </p:grpSpPr>
      <p:sp>
        <p:nvSpPr>
          <p:cNvPr id="4458" name="Google Shape;4458;p167"/>
          <p:cNvSpPr txBox="1">
            <a:spLocks noGrp="1"/>
          </p:cNvSpPr>
          <p:nvPr>
            <p:ph type="title"/>
          </p:nvPr>
        </p:nvSpPr>
        <p:spPr>
          <a:xfrm>
            <a:off x="426425" y="1829711"/>
            <a:ext cx="7477800" cy="1473300"/>
          </a:xfrm>
          <a:prstGeom prst="rect">
            <a:avLst/>
          </a:prstGeom>
          <a:noFill/>
          <a:ln>
            <a:noFill/>
          </a:ln>
        </p:spPr>
        <p:txBody>
          <a:bodyPr spcFirstLastPara="1" wrap="square" lIns="0" tIns="0" rIns="0" bIns="0" anchor="t" anchorCtr="0"/>
          <a:lstStyle>
            <a:lvl1pPr lvl="0" algn="l" rtl="0">
              <a:lnSpc>
                <a:spcPct val="100000"/>
              </a:lnSpc>
              <a:spcBef>
                <a:spcPts val="0"/>
              </a:spcBef>
              <a:spcAft>
                <a:spcPts val="0"/>
              </a:spcAft>
              <a:buClr>
                <a:schemeClr val="lt1"/>
              </a:buClr>
              <a:buSzPts val="2500"/>
              <a:buFont typeface="Quattrocento Sans"/>
              <a:buNone/>
              <a:defRPr sz="2500">
                <a:solidFill>
                  <a:schemeClr val="lt1"/>
                </a:solidFill>
              </a:defRPr>
            </a:lvl1pPr>
            <a:lvl2pPr lvl="1" rtl="0">
              <a:spcBef>
                <a:spcPts val="13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59" name="Google Shape;4459;p167"/>
          <p:cNvSpPr txBox="1"/>
          <p:nvPr/>
        </p:nvSpPr>
        <p:spPr>
          <a:xfrm>
            <a:off x="428494" y="6318462"/>
            <a:ext cx="4482000" cy="10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chemeClr val="dk2"/>
                </a:solidFill>
                <a:latin typeface="Quattrocento Sans"/>
                <a:ea typeface="Quattrocento Sans"/>
                <a:cs typeface="Quattrocento Sans"/>
                <a:sym typeface="Quattrocento Sans"/>
              </a:rPr>
              <a:t>© Copyright Microsoft Corporation. All rights reserved. </a:t>
            </a:r>
            <a:endParaRPr sz="1400"/>
          </a:p>
        </p:txBody>
      </p:sp>
      <p:pic>
        <p:nvPicPr>
          <p:cNvPr id="4460" name="Google Shape;4460;p167"/>
          <p:cNvPicPr preferRelativeResize="0"/>
          <p:nvPr/>
        </p:nvPicPr>
        <p:blipFill rotWithShape="1">
          <a:blip r:embed="rId2">
            <a:alphaModFix/>
          </a:blip>
          <a:srcRect/>
          <a:stretch/>
        </p:blipFill>
        <p:spPr>
          <a:xfrm>
            <a:off x="428681" y="437140"/>
            <a:ext cx="896425" cy="1911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26425" y="1202871"/>
            <a:ext cx="3632388" cy="1172553"/>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000000"/>
              </a:buClr>
              <a:buSzPts val="1961"/>
              <a:buFont typeface="Quattrocento Sans"/>
              <a:buNone/>
              <a:defRPr sz="1961">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8"/>
          <p:cNvSpPr txBox="1">
            <a:spLocks noGrp="1"/>
          </p:cNvSpPr>
          <p:nvPr>
            <p:ph type="body" idx="1"/>
          </p:nvPr>
        </p:nvSpPr>
        <p:spPr>
          <a:xfrm>
            <a:off x="6212722" y="1202872"/>
            <a:ext cx="3618382" cy="3289228"/>
          </a:xfrm>
          <a:prstGeom prst="rect">
            <a:avLst/>
          </a:prstGeom>
          <a:noFill/>
          <a:ln>
            <a:noFill/>
          </a:ln>
        </p:spPr>
        <p:txBody>
          <a:bodyPr spcFirstLastPara="1" wrap="square" lIns="0" tIns="0" rIns="0" bIns="0" anchor="t" anchorCtr="0"/>
          <a:lstStyle>
            <a:lvl1pPr marL="457200" marR="0" lvl="0" indent="-228600" algn="l">
              <a:lnSpc>
                <a:spcPct val="100000"/>
              </a:lnSpc>
              <a:spcBef>
                <a:spcPts val="0"/>
              </a:spcBef>
              <a:spcAft>
                <a:spcPts val="0"/>
              </a:spcAft>
              <a:buClr>
                <a:schemeClr val="dk1"/>
              </a:buClr>
              <a:buSzPts val="1765"/>
              <a:buFont typeface="Noto Sans Symbols"/>
              <a:buNone/>
              <a:defRPr sz="1961">
                <a:solidFill>
                  <a:schemeClr val="dk1"/>
                </a:solidFill>
                <a:latin typeface="Quattrocento Sans"/>
                <a:ea typeface="Quattrocento Sans"/>
                <a:cs typeface="Quattrocento Sans"/>
                <a:sym typeface="Quattrocento Sans"/>
              </a:defRPr>
            </a:lvl1pPr>
            <a:lvl2pPr marL="914400" lvl="1" indent="-228600" algn="l">
              <a:lnSpc>
                <a:spcPct val="90000"/>
              </a:lnSpc>
              <a:spcBef>
                <a:spcPts val="490"/>
              </a:spcBef>
              <a:spcAft>
                <a:spcPts val="0"/>
              </a:spcAft>
              <a:buClr>
                <a:srgbClr val="000000"/>
              </a:buClr>
              <a:buSzPts val="1589"/>
              <a:buNone/>
              <a:defRPr sz="1765"/>
            </a:lvl2pPr>
            <a:lvl3pPr marL="1371600" lvl="2" indent="-228600" algn="l">
              <a:lnSpc>
                <a:spcPct val="90000"/>
              </a:lnSpc>
              <a:spcBef>
                <a:spcPts val="0"/>
              </a:spcBef>
              <a:spcAft>
                <a:spcPts val="0"/>
              </a:spcAft>
              <a:buClr>
                <a:srgbClr val="000000"/>
              </a:buClr>
              <a:buSzPts val="1589"/>
              <a:buNone/>
              <a:defRPr sz="1765"/>
            </a:lvl3pPr>
            <a:lvl4pPr marL="1828800" lvl="3" indent="-228600" algn="l">
              <a:lnSpc>
                <a:spcPct val="90000"/>
              </a:lnSpc>
              <a:spcBef>
                <a:spcPts val="0"/>
              </a:spcBef>
              <a:spcAft>
                <a:spcPts val="0"/>
              </a:spcAft>
              <a:buClr>
                <a:srgbClr val="000000"/>
              </a:buClr>
              <a:buSzPts val="1589"/>
              <a:buNone/>
              <a:defRPr sz="1765"/>
            </a:lvl4pPr>
            <a:lvl5pPr marL="2286000" lvl="4" indent="-228600" algn="l">
              <a:lnSpc>
                <a:spcPct val="90000"/>
              </a:lnSpc>
              <a:spcBef>
                <a:spcPts val="0"/>
              </a:spcBef>
              <a:spcAft>
                <a:spcPts val="0"/>
              </a:spcAft>
              <a:buClr>
                <a:srgbClr val="000000"/>
              </a:buClr>
              <a:buSzPts val="1589"/>
              <a:buNone/>
              <a:defRPr sz="1765"/>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body slide">
  <p:cSld name="Title &amp; body slide">
    <p:spTree>
      <p:nvGrpSpPr>
        <p:cNvPr id="1" name="Shape 96"/>
        <p:cNvGrpSpPr/>
        <p:nvPr/>
      </p:nvGrpSpPr>
      <p:grpSpPr>
        <a:xfrm>
          <a:off x="0" y="0"/>
          <a:ext cx="0" cy="0"/>
          <a:chOff x="0" y="0"/>
          <a:chExt cx="0" cy="0"/>
        </a:xfrm>
      </p:grpSpPr>
      <p:sp>
        <p:nvSpPr>
          <p:cNvPr id="97" name="Google Shape;97;p19"/>
          <p:cNvSpPr txBox="1">
            <a:spLocks noGrp="1"/>
          </p:cNvSpPr>
          <p:nvPr>
            <p:ph type="body" idx="1"/>
          </p:nvPr>
        </p:nvSpPr>
        <p:spPr>
          <a:xfrm>
            <a:off x="437318" y="2139702"/>
            <a:ext cx="11339774" cy="1223171"/>
          </a:xfrm>
          <a:prstGeom prst="rect">
            <a:avLst/>
          </a:prstGeom>
          <a:noFill/>
          <a:ln>
            <a:noFill/>
          </a:ln>
        </p:spPr>
        <p:txBody>
          <a:bodyPr spcFirstLastPara="1" wrap="square" lIns="0" tIns="0" rIns="0" bIns="0" anchor="t" anchorCtr="0"/>
          <a:lstStyle>
            <a:lvl1pPr marL="457200" lvl="0" indent="-228600" algn="l">
              <a:lnSpc>
                <a:spcPct val="90000"/>
              </a:lnSpc>
              <a:spcBef>
                <a:spcPts val="0"/>
              </a:spcBef>
              <a:spcAft>
                <a:spcPts val="0"/>
              </a:spcAft>
              <a:buClr>
                <a:srgbClr val="000000"/>
              </a:buClr>
              <a:buSzPts val="2294"/>
              <a:buNone/>
              <a:defRPr sz="2549" b="0" i="0">
                <a:solidFill>
                  <a:srgbClr val="000000"/>
                </a:solidFill>
                <a:latin typeface="Quattrocento Sans"/>
                <a:ea typeface="Quattrocento Sans"/>
                <a:cs typeface="Quattrocento Sans"/>
                <a:sym typeface="Quattrocento Sans"/>
              </a:defRPr>
            </a:lvl1pPr>
            <a:lvl2pPr marL="914400" lvl="1" indent="-228600" algn="l">
              <a:lnSpc>
                <a:spcPct val="90000"/>
              </a:lnSpc>
              <a:spcBef>
                <a:spcPts val="1274"/>
              </a:spcBef>
              <a:spcAft>
                <a:spcPts val="0"/>
              </a:spcAft>
              <a:buClr>
                <a:srgbClr val="000000"/>
              </a:buClr>
              <a:buSzPts val="1765"/>
              <a:buNone/>
              <a:defRPr sz="1961">
                <a:solidFill>
                  <a:srgbClr val="000000"/>
                </a:solidFill>
              </a:defRPr>
            </a:lvl2pPr>
            <a:lvl3pPr marL="1371600" lvl="2" indent="-228600" algn="l">
              <a:lnSpc>
                <a:spcPct val="90000"/>
              </a:lnSpc>
              <a:spcBef>
                <a:spcPts val="1274"/>
              </a:spcBef>
              <a:spcAft>
                <a:spcPts val="0"/>
              </a:spcAft>
              <a:buClr>
                <a:srgbClr val="000000"/>
              </a:buClr>
              <a:buSzPts val="1765"/>
              <a:buNone/>
              <a:defRPr sz="1961">
                <a:solidFill>
                  <a:srgbClr val="000000"/>
                </a:solidFill>
              </a:defRPr>
            </a:lvl3pPr>
            <a:lvl4pPr marL="1828800" lvl="3" indent="-228600" algn="l">
              <a:lnSpc>
                <a:spcPct val="90000"/>
              </a:lnSpc>
              <a:spcBef>
                <a:spcPts val="1274"/>
              </a:spcBef>
              <a:spcAft>
                <a:spcPts val="0"/>
              </a:spcAft>
              <a:buClr>
                <a:srgbClr val="000000"/>
              </a:buClr>
              <a:buSzPts val="1765"/>
              <a:buNone/>
              <a:defRPr sz="1961"/>
            </a:lvl4pPr>
            <a:lvl5pPr marL="2286000" lvl="4" indent="-228600" algn="l">
              <a:lnSpc>
                <a:spcPct val="90000"/>
              </a:lnSpc>
              <a:spcBef>
                <a:spcPts val="1274"/>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 name="Google Shape;98;p19"/>
          <p:cNvSpPr txBox="1">
            <a:spLocks noGrp="1"/>
          </p:cNvSpPr>
          <p:nvPr>
            <p:ph type="title"/>
          </p:nvPr>
        </p:nvSpPr>
        <p:spPr>
          <a:xfrm>
            <a:off x="426424" y="302551"/>
            <a:ext cx="11336039" cy="739343"/>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3725"/>
              <a:buFont typeface="Quattrocento Sans"/>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body slide (with bullets)">
  <p:cSld name="Title &amp; body slide (with bullets)">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426424" y="302551"/>
            <a:ext cx="11336039" cy="758022"/>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3725"/>
              <a:buFont typeface="Quattrocento Sans"/>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0"/>
          <p:cNvSpPr txBox="1">
            <a:spLocks noGrp="1"/>
          </p:cNvSpPr>
          <p:nvPr>
            <p:ph type="body" idx="1"/>
          </p:nvPr>
        </p:nvSpPr>
        <p:spPr>
          <a:xfrm>
            <a:off x="426423" y="991608"/>
            <a:ext cx="11339774" cy="271592"/>
          </a:xfrm>
          <a:prstGeom prst="rect">
            <a:avLst/>
          </a:prstGeom>
          <a:noFill/>
          <a:ln>
            <a:noFill/>
          </a:ln>
        </p:spPr>
        <p:txBody>
          <a:bodyPr spcFirstLastPara="1" wrap="square" lIns="0" tIns="0" rIns="0" bIns="0" anchor="t" anchorCtr="0"/>
          <a:lstStyle>
            <a:lvl1pPr marL="457200" lvl="0" indent="-228600" algn="l">
              <a:lnSpc>
                <a:spcPct val="90000"/>
              </a:lnSpc>
              <a:spcBef>
                <a:spcPts val="0"/>
              </a:spcBef>
              <a:spcAft>
                <a:spcPts val="0"/>
              </a:spcAft>
              <a:buClr>
                <a:srgbClr val="000000"/>
              </a:buClr>
              <a:buSzPts val="1765"/>
              <a:buNone/>
              <a:defRPr sz="1961" b="0" i="0">
                <a:solidFill>
                  <a:srgbClr val="000000"/>
                </a:solidFill>
                <a:latin typeface="Quattrocento Sans"/>
                <a:ea typeface="Quattrocento Sans"/>
                <a:cs typeface="Quattrocento Sans"/>
                <a:sym typeface="Quattrocento Sans"/>
              </a:defRPr>
            </a:lvl1pPr>
            <a:lvl2pPr marL="914400" lvl="1" indent="-228600" algn="l">
              <a:lnSpc>
                <a:spcPct val="90000"/>
              </a:lnSpc>
              <a:spcBef>
                <a:spcPts val="1274"/>
              </a:spcBef>
              <a:spcAft>
                <a:spcPts val="0"/>
              </a:spcAft>
              <a:buClr>
                <a:schemeClr val="dk2"/>
              </a:buClr>
              <a:buSzPts val="1765"/>
              <a:buNone/>
              <a:defRPr sz="1961">
                <a:solidFill>
                  <a:schemeClr val="dk2"/>
                </a:solidFill>
              </a:defRPr>
            </a:lvl2pPr>
            <a:lvl3pPr marL="1371600" lvl="2" indent="-228600" algn="l">
              <a:lnSpc>
                <a:spcPct val="90000"/>
              </a:lnSpc>
              <a:spcBef>
                <a:spcPts val="1274"/>
              </a:spcBef>
              <a:spcAft>
                <a:spcPts val="0"/>
              </a:spcAft>
              <a:buClr>
                <a:srgbClr val="000000"/>
              </a:buClr>
              <a:buSzPts val="1765"/>
              <a:buNone/>
              <a:defRPr sz="1961"/>
            </a:lvl3pPr>
            <a:lvl4pPr marL="1828800" lvl="3" indent="-228600" algn="l">
              <a:lnSpc>
                <a:spcPct val="90000"/>
              </a:lnSpc>
              <a:spcBef>
                <a:spcPts val="1274"/>
              </a:spcBef>
              <a:spcAft>
                <a:spcPts val="0"/>
              </a:spcAft>
              <a:buClr>
                <a:srgbClr val="000000"/>
              </a:buClr>
              <a:buSzPts val="1765"/>
              <a:buNone/>
              <a:defRPr sz="1961"/>
            </a:lvl4pPr>
            <a:lvl5pPr marL="2286000" lvl="4" indent="-228600" algn="l">
              <a:lnSpc>
                <a:spcPct val="90000"/>
              </a:lnSpc>
              <a:spcBef>
                <a:spcPts val="1274"/>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426424" y="302551"/>
            <a:ext cx="11336039" cy="758022"/>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3725"/>
              <a:buFont typeface="Quattrocento Sans"/>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sual Studio Live! Washington, D.C."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rgbClr val="00206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hoto layout 2">
  <p:cSld name="Photo layout 2">
    <p:spTree>
      <p:nvGrpSpPr>
        <p:cNvPr id="1" name="Shape 104"/>
        <p:cNvGrpSpPr/>
        <p:nvPr/>
      </p:nvGrpSpPr>
      <p:grpSpPr>
        <a:xfrm>
          <a:off x="0" y="0"/>
          <a:ext cx="0" cy="0"/>
          <a:chOff x="0" y="0"/>
          <a:chExt cx="0" cy="0"/>
        </a:xfrm>
      </p:grpSpPr>
      <p:sp>
        <p:nvSpPr>
          <p:cNvPr id="105" name="Google Shape;105;p22"/>
          <p:cNvSpPr>
            <a:spLocks noGrp="1"/>
          </p:cNvSpPr>
          <p:nvPr>
            <p:ph type="pic" idx="2"/>
          </p:nvPr>
        </p:nvSpPr>
        <p:spPr>
          <a:xfrm>
            <a:off x="426424" y="2135537"/>
            <a:ext cx="3632388" cy="2583813"/>
          </a:xfrm>
          <a:prstGeom prst="rect">
            <a:avLst/>
          </a:prstGeom>
          <a:blipFill rotWithShape="1">
            <a:blip r:embed="rId2">
              <a:alphaModFix/>
            </a:blip>
            <a:stretch>
              <a:fillRect/>
            </a:stretch>
          </a:blipFill>
          <a:ln>
            <a:noFill/>
          </a:ln>
        </p:spPr>
        <p:txBody>
          <a:bodyPr spcFirstLastPara="1" wrap="square" lIns="0" tIns="0" rIns="0" bIns="0" anchor="ctr" anchorCtr="0"/>
          <a:lstStyle>
            <a:lvl1pPr marR="0" lvl="0" algn="ctr" rtl="0">
              <a:lnSpc>
                <a:spcPct val="90000"/>
              </a:lnSpc>
              <a:spcBef>
                <a:spcPts val="0"/>
              </a:spcBef>
              <a:spcAft>
                <a:spcPts val="0"/>
              </a:spcAft>
              <a:buClr>
                <a:schemeClr val="lt2"/>
              </a:buClr>
              <a:buSzPts val="1765"/>
              <a:buFont typeface="Noto Sans Symbols"/>
              <a:buNone/>
              <a:defRPr sz="1961" b="0" i="0" u="none" strike="noStrike" cap="none">
                <a:solidFill>
                  <a:schemeClr val="lt2"/>
                </a:solidFill>
                <a:latin typeface="Quattrocento Sans"/>
                <a:ea typeface="Quattrocento Sans"/>
                <a:cs typeface="Quattrocento Sans"/>
                <a:sym typeface="Quattrocento Sans"/>
              </a:defRPr>
            </a:lvl1pPr>
            <a:lvl2pPr marR="0" lvl="1" algn="l" rtl="0">
              <a:lnSpc>
                <a:spcPct val="90000"/>
              </a:lnSpc>
              <a:spcBef>
                <a:spcPts val="0"/>
              </a:spcBef>
              <a:spcAft>
                <a:spcPts val="0"/>
              </a:spcAft>
              <a:buClr>
                <a:srgbClr val="000000"/>
              </a:buClr>
              <a:buSzPts val="1765"/>
              <a:buFont typeface="Noto Sans Symbols"/>
              <a:buNone/>
              <a:defRPr sz="1961" b="0" i="0" u="none" strike="noStrike" cap="none">
                <a:solidFill>
                  <a:srgbClr val="000000"/>
                </a:solidFill>
                <a:latin typeface="Quattrocento Sans"/>
                <a:ea typeface="Quattrocento Sans"/>
                <a:cs typeface="Quattrocento Sans"/>
                <a:sym typeface="Quattrocento Sans"/>
              </a:defRPr>
            </a:lvl2pPr>
            <a:lvl3pPr marR="0" lvl="2"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3pPr>
            <a:lvl4pPr marR="0" lvl="3"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4pPr>
            <a:lvl5pPr marR="0" lvl="4"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5pPr>
            <a:lvl6pPr marR="0" lvl="5"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6pPr>
            <a:lvl7pPr marR="0" lvl="6"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7pPr>
            <a:lvl8pPr marR="0" lvl="7"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8pPr>
            <a:lvl9pPr marR="0" lvl="8"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6" name="Google Shape;106;p22"/>
          <p:cNvSpPr>
            <a:spLocks noGrp="1"/>
          </p:cNvSpPr>
          <p:nvPr>
            <p:ph type="pic" idx="3"/>
          </p:nvPr>
        </p:nvSpPr>
        <p:spPr>
          <a:xfrm>
            <a:off x="4281364" y="2135537"/>
            <a:ext cx="3623050" cy="2583813"/>
          </a:xfrm>
          <a:prstGeom prst="rect">
            <a:avLst/>
          </a:prstGeom>
          <a:blipFill rotWithShape="1">
            <a:blip r:embed="rId3">
              <a:alphaModFix/>
            </a:blip>
            <a:stretch>
              <a:fillRect/>
            </a:stretch>
          </a:blipFill>
          <a:ln>
            <a:noFill/>
          </a:ln>
        </p:spPr>
        <p:txBody>
          <a:bodyPr spcFirstLastPara="1" wrap="square" lIns="0" tIns="0" rIns="0" bIns="0" anchor="ctr" anchorCtr="0"/>
          <a:lstStyle>
            <a:lvl1pPr marR="0" lvl="0" algn="ctr" rtl="0">
              <a:lnSpc>
                <a:spcPct val="90000"/>
              </a:lnSpc>
              <a:spcBef>
                <a:spcPts val="0"/>
              </a:spcBef>
              <a:spcAft>
                <a:spcPts val="0"/>
              </a:spcAft>
              <a:buClr>
                <a:schemeClr val="lt2"/>
              </a:buClr>
              <a:buSzPts val="1765"/>
              <a:buFont typeface="Noto Sans Symbols"/>
              <a:buNone/>
              <a:defRPr sz="1961" b="0" i="0" u="none" strike="noStrike" cap="none">
                <a:solidFill>
                  <a:schemeClr val="lt2"/>
                </a:solidFill>
                <a:latin typeface="Quattrocento Sans"/>
                <a:ea typeface="Quattrocento Sans"/>
                <a:cs typeface="Quattrocento Sans"/>
                <a:sym typeface="Quattrocento Sans"/>
              </a:defRPr>
            </a:lvl1pPr>
            <a:lvl2pPr marR="0" lvl="1" algn="l" rtl="0">
              <a:lnSpc>
                <a:spcPct val="90000"/>
              </a:lnSpc>
              <a:spcBef>
                <a:spcPts val="0"/>
              </a:spcBef>
              <a:spcAft>
                <a:spcPts val="0"/>
              </a:spcAft>
              <a:buClr>
                <a:srgbClr val="000000"/>
              </a:buClr>
              <a:buSzPts val="1765"/>
              <a:buFont typeface="Noto Sans Symbols"/>
              <a:buNone/>
              <a:defRPr sz="1961" b="0" i="0" u="none" strike="noStrike" cap="none">
                <a:solidFill>
                  <a:srgbClr val="000000"/>
                </a:solidFill>
                <a:latin typeface="Quattrocento Sans"/>
                <a:ea typeface="Quattrocento Sans"/>
                <a:cs typeface="Quattrocento Sans"/>
                <a:sym typeface="Quattrocento Sans"/>
              </a:defRPr>
            </a:lvl2pPr>
            <a:lvl3pPr marR="0" lvl="2"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3pPr>
            <a:lvl4pPr marR="0" lvl="3"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4pPr>
            <a:lvl5pPr marR="0" lvl="4"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5pPr>
            <a:lvl6pPr marR="0" lvl="5"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6pPr>
            <a:lvl7pPr marR="0" lvl="6"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7pPr>
            <a:lvl8pPr marR="0" lvl="7"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8pPr>
            <a:lvl9pPr marR="0" lvl="8"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7" name="Google Shape;107;p22"/>
          <p:cNvSpPr>
            <a:spLocks noGrp="1"/>
          </p:cNvSpPr>
          <p:nvPr>
            <p:ph type="pic" idx="4"/>
          </p:nvPr>
        </p:nvSpPr>
        <p:spPr>
          <a:xfrm>
            <a:off x="8126963" y="2135536"/>
            <a:ext cx="3634002" cy="2583814"/>
          </a:xfrm>
          <a:prstGeom prst="rect">
            <a:avLst/>
          </a:prstGeom>
          <a:blipFill rotWithShape="1">
            <a:blip r:embed="rId4">
              <a:alphaModFix/>
            </a:blip>
            <a:stretch>
              <a:fillRect/>
            </a:stretch>
          </a:blipFill>
          <a:ln>
            <a:noFill/>
          </a:ln>
        </p:spPr>
        <p:txBody>
          <a:bodyPr spcFirstLastPara="1" wrap="square" lIns="0" tIns="0" rIns="0" bIns="0" anchor="ctr" anchorCtr="0"/>
          <a:lstStyle>
            <a:lvl1pPr marR="0" lvl="0" algn="ctr" rtl="0">
              <a:lnSpc>
                <a:spcPct val="90000"/>
              </a:lnSpc>
              <a:spcBef>
                <a:spcPts val="0"/>
              </a:spcBef>
              <a:spcAft>
                <a:spcPts val="0"/>
              </a:spcAft>
              <a:buClr>
                <a:schemeClr val="lt2"/>
              </a:buClr>
              <a:buSzPts val="1765"/>
              <a:buFont typeface="Noto Sans Symbols"/>
              <a:buNone/>
              <a:defRPr sz="1961" b="0" i="0" u="none" strike="noStrike" cap="none">
                <a:solidFill>
                  <a:schemeClr val="lt2"/>
                </a:solidFill>
                <a:latin typeface="Quattrocento Sans"/>
                <a:ea typeface="Quattrocento Sans"/>
                <a:cs typeface="Quattrocento Sans"/>
                <a:sym typeface="Quattrocento Sans"/>
              </a:defRPr>
            </a:lvl1pPr>
            <a:lvl2pPr marR="0" lvl="1" algn="l" rtl="0">
              <a:lnSpc>
                <a:spcPct val="90000"/>
              </a:lnSpc>
              <a:spcBef>
                <a:spcPts val="0"/>
              </a:spcBef>
              <a:spcAft>
                <a:spcPts val="0"/>
              </a:spcAft>
              <a:buClr>
                <a:srgbClr val="000000"/>
              </a:buClr>
              <a:buSzPts val="1765"/>
              <a:buFont typeface="Noto Sans Symbols"/>
              <a:buNone/>
              <a:defRPr sz="1961" b="0" i="0" u="none" strike="noStrike" cap="none">
                <a:solidFill>
                  <a:srgbClr val="000000"/>
                </a:solidFill>
                <a:latin typeface="Quattrocento Sans"/>
                <a:ea typeface="Quattrocento Sans"/>
                <a:cs typeface="Quattrocento Sans"/>
                <a:sym typeface="Quattrocento Sans"/>
              </a:defRPr>
            </a:lvl2pPr>
            <a:lvl3pPr marR="0" lvl="2"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3pPr>
            <a:lvl4pPr marR="0" lvl="3"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4pPr>
            <a:lvl5pPr marR="0" lvl="4"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5pPr>
            <a:lvl6pPr marR="0" lvl="5"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6pPr>
            <a:lvl7pPr marR="0" lvl="6"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7pPr>
            <a:lvl8pPr marR="0" lvl="7"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8pPr>
            <a:lvl9pPr marR="0" lvl="8"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8" name="Google Shape;108;p22"/>
          <p:cNvSpPr txBox="1">
            <a:spLocks noGrp="1"/>
          </p:cNvSpPr>
          <p:nvPr>
            <p:ph type="body" idx="1"/>
          </p:nvPr>
        </p:nvSpPr>
        <p:spPr>
          <a:xfrm>
            <a:off x="426424" y="4927922"/>
            <a:ext cx="3630521"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b="1">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22"/>
          <p:cNvSpPr txBox="1">
            <a:spLocks noGrp="1"/>
          </p:cNvSpPr>
          <p:nvPr>
            <p:ph type="body" idx="5"/>
          </p:nvPr>
        </p:nvSpPr>
        <p:spPr>
          <a:xfrm>
            <a:off x="4281361" y="4927922"/>
            <a:ext cx="3623050"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22"/>
          <p:cNvSpPr txBox="1">
            <a:spLocks noGrp="1"/>
          </p:cNvSpPr>
          <p:nvPr>
            <p:ph type="body" idx="6"/>
          </p:nvPr>
        </p:nvSpPr>
        <p:spPr>
          <a:xfrm>
            <a:off x="8126963" y="4927922"/>
            <a:ext cx="3630521"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22"/>
          <p:cNvSpPr txBox="1">
            <a:spLocks noGrp="1"/>
          </p:cNvSpPr>
          <p:nvPr>
            <p:ph type="title"/>
          </p:nvPr>
        </p:nvSpPr>
        <p:spPr>
          <a:xfrm>
            <a:off x="426424" y="440495"/>
            <a:ext cx="11336039" cy="739343"/>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3725"/>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evice layout">
  <p:cSld name="Device layout">
    <p:spTree>
      <p:nvGrpSpPr>
        <p:cNvPr id="1" name="Shape 112"/>
        <p:cNvGrpSpPr/>
        <p:nvPr/>
      </p:nvGrpSpPr>
      <p:grpSpPr>
        <a:xfrm>
          <a:off x="0" y="0"/>
          <a:ext cx="0" cy="0"/>
          <a:chOff x="0" y="0"/>
          <a:chExt cx="0" cy="0"/>
        </a:xfrm>
      </p:grpSpPr>
      <p:sp>
        <p:nvSpPr>
          <p:cNvPr id="113" name="Google Shape;113;p23"/>
          <p:cNvSpPr>
            <a:spLocks noGrp="1"/>
          </p:cNvSpPr>
          <p:nvPr>
            <p:ph type="clipArt" idx="2"/>
          </p:nvPr>
        </p:nvSpPr>
        <p:spPr>
          <a:xfrm>
            <a:off x="5982391" y="2145841"/>
            <a:ext cx="5780073" cy="375646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rgbClr val="000000"/>
              </a:buClr>
              <a:buSzPts val="1765"/>
              <a:buFont typeface="Noto Sans Symbols"/>
              <a:buNone/>
              <a:defRPr sz="1961" b="0" i="0" u="none" strike="noStrike" cap="none">
                <a:solidFill>
                  <a:srgbClr val="000000"/>
                </a:solidFill>
                <a:latin typeface="Quattrocento Sans"/>
                <a:ea typeface="Quattrocento Sans"/>
                <a:cs typeface="Quattrocento Sans"/>
                <a:sym typeface="Quattrocento Sans"/>
              </a:defRPr>
            </a:lvl1pPr>
            <a:lvl2pPr marR="0" lvl="1" algn="l" rtl="0">
              <a:lnSpc>
                <a:spcPct val="90000"/>
              </a:lnSpc>
              <a:spcBef>
                <a:spcPts val="0"/>
              </a:spcBef>
              <a:spcAft>
                <a:spcPts val="0"/>
              </a:spcAft>
              <a:buClr>
                <a:srgbClr val="000000"/>
              </a:buClr>
              <a:buSzPts val="1765"/>
              <a:buFont typeface="Noto Sans Symbols"/>
              <a:buNone/>
              <a:defRPr sz="1961" b="0" i="0" u="none" strike="noStrike" cap="none">
                <a:solidFill>
                  <a:srgbClr val="000000"/>
                </a:solidFill>
                <a:latin typeface="Quattrocento Sans"/>
                <a:ea typeface="Quattrocento Sans"/>
                <a:cs typeface="Quattrocento Sans"/>
                <a:sym typeface="Quattrocento Sans"/>
              </a:defRPr>
            </a:lvl2pPr>
            <a:lvl3pPr marR="0" lvl="2"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3pPr>
            <a:lvl4pPr marR="0" lvl="3"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4pPr>
            <a:lvl5pPr marR="0" lvl="4"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5pPr>
            <a:lvl6pPr marR="0" lvl="5"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6pPr>
            <a:lvl7pPr marR="0" lvl="6"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7pPr>
            <a:lvl8pPr marR="0" lvl="7"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8pPr>
            <a:lvl9pPr marR="0" lvl="8"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9pPr>
          </a:lstStyle>
          <a:p>
            <a:endParaRPr/>
          </a:p>
        </p:txBody>
      </p:sp>
      <p:sp>
        <p:nvSpPr>
          <p:cNvPr id="114" name="Google Shape;114;p23"/>
          <p:cNvSpPr txBox="1">
            <a:spLocks noGrp="1"/>
          </p:cNvSpPr>
          <p:nvPr>
            <p:ph type="body" idx="1"/>
          </p:nvPr>
        </p:nvSpPr>
        <p:spPr>
          <a:xfrm>
            <a:off x="426424" y="2145841"/>
            <a:ext cx="5138175" cy="2573509"/>
          </a:xfrm>
          <a:prstGeom prst="rect">
            <a:avLst/>
          </a:prstGeom>
          <a:noFill/>
          <a:ln>
            <a:noFill/>
          </a:ln>
        </p:spPr>
        <p:txBody>
          <a:bodyPr spcFirstLastPara="1" wrap="square" lIns="0" tIns="0" rIns="0" bIns="0" anchor="t" anchorCtr="0"/>
          <a:lstStyle>
            <a:lvl1pPr marL="457200" marR="0" lvl="0" indent="-228600" algn="l">
              <a:lnSpc>
                <a:spcPct val="90000"/>
              </a:lnSpc>
              <a:spcBef>
                <a:spcPts val="0"/>
              </a:spcBef>
              <a:spcAft>
                <a:spcPts val="0"/>
              </a:spcAft>
              <a:buClr>
                <a:srgbClr val="000000"/>
              </a:buClr>
              <a:buSzPts val="2294"/>
              <a:buFont typeface="Noto Sans Symbols"/>
              <a:buNone/>
              <a:defRPr sz="2549" b="0" i="0">
                <a:solidFill>
                  <a:srgbClr val="000000"/>
                </a:solidFill>
                <a:latin typeface="Quattrocento Sans"/>
                <a:ea typeface="Quattrocento Sans"/>
                <a:cs typeface="Quattrocento Sans"/>
                <a:sym typeface="Quattrocento Sans"/>
              </a:defRPr>
            </a:lvl1pPr>
            <a:lvl2pPr marL="914400" marR="0" lvl="1" indent="-228600" algn="l">
              <a:lnSpc>
                <a:spcPct val="90000"/>
              </a:lnSpc>
              <a:spcBef>
                <a:spcPts val="2549"/>
              </a:spcBef>
              <a:spcAft>
                <a:spcPts val="0"/>
              </a:spcAft>
              <a:buClr>
                <a:srgbClr val="000000"/>
              </a:buClr>
              <a:buSzPts val="1765"/>
              <a:buFont typeface="Noto Sans Symbols"/>
              <a:buNone/>
              <a:defRPr/>
            </a:lvl2pPr>
            <a:lvl3pPr marL="1371600" lvl="2" indent="-228600" algn="l">
              <a:lnSpc>
                <a:spcPct val="90000"/>
              </a:lnSpc>
              <a:spcBef>
                <a:spcPts val="0"/>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23"/>
          <p:cNvSpPr txBox="1">
            <a:spLocks noGrp="1"/>
          </p:cNvSpPr>
          <p:nvPr>
            <p:ph type="title"/>
          </p:nvPr>
        </p:nvSpPr>
        <p:spPr>
          <a:xfrm>
            <a:off x="426424" y="440495"/>
            <a:ext cx="11336039" cy="739343"/>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3725"/>
              <a:buFont typeface="Quattrocento Sans"/>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Graphic layout: three columns graphic and text">
  <p:cSld name="Graphic layout: three columns graphic and text">
    <p:spTree>
      <p:nvGrpSpPr>
        <p:cNvPr id="1" name="Shape 116"/>
        <p:cNvGrpSpPr/>
        <p:nvPr/>
      </p:nvGrpSpPr>
      <p:grpSpPr>
        <a:xfrm>
          <a:off x="0" y="0"/>
          <a:ext cx="0" cy="0"/>
          <a:chOff x="0" y="0"/>
          <a:chExt cx="0" cy="0"/>
        </a:xfrm>
      </p:grpSpPr>
      <p:sp>
        <p:nvSpPr>
          <p:cNvPr id="117" name="Google Shape;117;p24"/>
          <p:cNvSpPr/>
          <p:nvPr/>
        </p:nvSpPr>
        <p:spPr>
          <a:xfrm>
            <a:off x="426425" y="1599723"/>
            <a:ext cx="3632388" cy="3128966"/>
          </a:xfrm>
          <a:prstGeom prst="rect">
            <a:avLst/>
          </a:prstGeom>
          <a:solidFill>
            <a:srgbClr val="CCCCCC"/>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Quattrocento Sans"/>
              <a:ea typeface="Quattrocento Sans"/>
              <a:cs typeface="Quattrocento Sans"/>
              <a:sym typeface="Quattrocento Sans"/>
            </a:endParaRPr>
          </a:p>
        </p:txBody>
      </p:sp>
      <p:sp>
        <p:nvSpPr>
          <p:cNvPr id="118" name="Google Shape;118;p24"/>
          <p:cNvSpPr txBox="1">
            <a:spLocks noGrp="1"/>
          </p:cNvSpPr>
          <p:nvPr>
            <p:ph type="body" idx="1"/>
          </p:nvPr>
        </p:nvSpPr>
        <p:spPr>
          <a:xfrm>
            <a:off x="897219" y="1958468"/>
            <a:ext cx="2698612" cy="2411476"/>
          </a:xfrm>
          <a:prstGeom prst="rect">
            <a:avLst/>
          </a:prstGeom>
          <a:noFill/>
          <a:ln>
            <a:noFill/>
          </a:ln>
        </p:spPr>
        <p:txBody>
          <a:bodyPr spcFirstLastPara="1" wrap="square" lIns="0" tIns="0" rIns="0" bIns="0" anchor="ctr" anchorCtr="0"/>
          <a:lstStyle>
            <a:lvl1pPr marL="457200" lvl="0" indent="-228600" algn="ctr">
              <a:lnSpc>
                <a:spcPct val="90000"/>
              </a:lnSpc>
              <a:spcBef>
                <a:spcPts val="0"/>
              </a:spcBef>
              <a:spcAft>
                <a:spcPts val="0"/>
              </a:spcAft>
              <a:buClr>
                <a:schemeClr val="dk2"/>
              </a:buClr>
              <a:buSzPts val="1765"/>
              <a:buNone/>
              <a:defRPr sz="1961">
                <a:solidFill>
                  <a:schemeClr val="dk2"/>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9" name="Google Shape;119;p24"/>
          <p:cNvSpPr/>
          <p:nvPr/>
        </p:nvSpPr>
        <p:spPr>
          <a:xfrm>
            <a:off x="4281363" y="1599723"/>
            <a:ext cx="3623052" cy="3128966"/>
          </a:xfrm>
          <a:prstGeom prst="rect">
            <a:avLst/>
          </a:prstGeom>
          <a:solidFill>
            <a:srgbClr val="CCCCCC"/>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Quattrocento Sans"/>
              <a:ea typeface="Quattrocento Sans"/>
              <a:cs typeface="Quattrocento Sans"/>
              <a:sym typeface="Quattrocento Sans"/>
            </a:endParaRPr>
          </a:p>
        </p:txBody>
      </p:sp>
      <p:sp>
        <p:nvSpPr>
          <p:cNvPr id="120" name="Google Shape;120;p24"/>
          <p:cNvSpPr/>
          <p:nvPr/>
        </p:nvSpPr>
        <p:spPr>
          <a:xfrm>
            <a:off x="8126965" y="1599723"/>
            <a:ext cx="3635499" cy="3128966"/>
          </a:xfrm>
          <a:prstGeom prst="rect">
            <a:avLst/>
          </a:prstGeom>
          <a:solidFill>
            <a:srgbClr val="CCCCCC"/>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Quattrocento Sans"/>
              <a:ea typeface="Quattrocento Sans"/>
              <a:cs typeface="Quattrocento Sans"/>
              <a:sym typeface="Quattrocento Sans"/>
            </a:endParaRPr>
          </a:p>
        </p:txBody>
      </p:sp>
      <p:sp>
        <p:nvSpPr>
          <p:cNvPr id="121" name="Google Shape;121;p24"/>
          <p:cNvSpPr txBox="1">
            <a:spLocks noGrp="1"/>
          </p:cNvSpPr>
          <p:nvPr>
            <p:ph type="body" idx="2"/>
          </p:nvPr>
        </p:nvSpPr>
        <p:spPr>
          <a:xfrm>
            <a:off x="4746694" y="1958468"/>
            <a:ext cx="2698612" cy="2411476"/>
          </a:xfrm>
          <a:prstGeom prst="rect">
            <a:avLst/>
          </a:prstGeom>
          <a:noFill/>
          <a:ln>
            <a:noFill/>
          </a:ln>
        </p:spPr>
        <p:txBody>
          <a:bodyPr spcFirstLastPara="1" wrap="square" lIns="0" tIns="0" rIns="0" bIns="0" anchor="ctr" anchorCtr="0"/>
          <a:lstStyle>
            <a:lvl1pPr marL="457200" lvl="0" indent="-228600" algn="ctr">
              <a:lnSpc>
                <a:spcPct val="90000"/>
              </a:lnSpc>
              <a:spcBef>
                <a:spcPts val="0"/>
              </a:spcBef>
              <a:spcAft>
                <a:spcPts val="0"/>
              </a:spcAft>
              <a:buClr>
                <a:schemeClr val="dk2"/>
              </a:buClr>
              <a:buSzPts val="1765"/>
              <a:buNone/>
              <a:defRPr sz="1961">
                <a:solidFill>
                  <a:schemeClr val="dk2"/>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24"/>
          <p:cNvSpPr txBox="1">
            <a:spLocks noGrp="1"/>
          </p:cNvSpPr>
          <p:nvPr>
            <p:ph type="body" idx="3"/>
          </p:nvPr>
        </p:nvSpPr>
        <p:spPr>
          <a:xfrm>
            <a:off x="8598490" y="1958468"/>
            <a:ext cx="2698612" cy="2411476"/>
          </a:xfrm>
          <a:prstGeom prst="rect">
            <a:avLst/>
          </a:prstGeom>
          <a:noFill/>
          <a:ln>
            <a:noFill/>
          </a:ln>
        </p:spPr>
        <p:txBody>
          <a:bodyPr spcFirstLastPara="1" wrap="square" lIns="0" tIns="0" rIns="0" bIns="0" anchor="ctr" anchorCtr="0"/>
          <a:lstStyle>
            <a:lvl1pPr marL="457200" lvl="0" indent="-228600" algn="ctr">
              <a:lnSpc>
                <a:spcPct val="90000"/>
              </a:lnSpc>
              <a:spcBef>
                <a:spcPts val="0"/>
              </a:spcBef>
              <a:spcAft>
                <a:spcPts val="0"/>
              </a:spcAft>
              <a:buClr>
                <a:schemeClr val="dk2"/>
              </a:buClr>
              <a:buSzPts val="1765"/>
              <a:buNone/>
              <a:defRPr sz="1961">
                <a:solidFill>
                  <a:schemeClr val="dk2"/>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24"/>
          <p:cNvSpPr txBox="1">
            <a:spLocks noGrp="1"/>
          </p:cNvSpPr>
          <p:nvPr>
            <p:ph type="title"/>
          </p:nvPr>
        </p:nvSpPr>
        <p:spPr>
          <a:xfrm>
            <a:off x="426424" y="440495"/>
            <a:ext cx="11336039" cy="739343"/>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3725"/>
              <a:buFont typeface="Quattrocento Sans"/>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24"/>
          <p:cNvSpPr txBox="1">
            <a:spLocks noGrp="1"/>
          </p:cNvSpPr>
          <p:nvPr>
            <p:ph type="body" idx="4"/>
          </p:nvPr>
        </p:nvSpPr>
        <p:spPr>
          <a:xfrm>
            <a:off x="426425" y="4927922"/>
            <a:ext cx="3627659"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b="1">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5" name="Google Shape;125;p24"/>
          <p:cNvSpPr txBox="1">
            <a:spLocks noGrp="1"/>
          </p:cNvSpPr>
          <p:nvPr>
            <p:ph type="body" idx="5"/>
          </p:nvPr>
        </p:nvSpPr>
        <p:spPr>
          <a:xfrm>
            <a:off x="4281362" y="4927922"/>
            <a:ext cx="3623051"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24"/>
          <p:cNvSpPr txBox="1">
            <a:spLocks noGrp="1"/>
          </p:cNvSpPr>
          <p:nvPr>
            <p:ph type="body" idx="6"/>
          </p:nvPr>
        </p:nvSpPr>
        <p:spPr>
          <a:xfrm>
            <a:off x="8126963" y="4927922"/>
            <a:ext cx="3635502"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Graphic layout: four columns graphic and text">
  <p:cSld name="Graphic layout: four columns graphic and text">
    <p:spTree>
      <p:nvGrpSpPr>
        <p:cNvPr id="1" name="Shape 127"/>
        <p:cNvGrpSpPr/>
        <p:nvPr/>
      </p:nvGrpSpPr>
      <p:grpSpPr>
        <a:xfrm>
          <a:off x="0" y="0"/>
          <a:ext cx="0" cy="0"/>
          <a:chOff x="0" y="0"/>
          <a:chExt cx="0" cy="0"/>
        </a:xfrm>
      </p:grpSpPr>
      <p:sp>
        <p:nvSpPr>
          <p:cNvPr id="128" name="Google Shape;128;p25"/>
          <p:cNvSpPr/>
          <p:nvPr/>
        </p:nvSpPr>
        <p:spPr>
          <a:xfrm>
            <a:off x="9109046" y="1590385"/>
            <a:ext cx="2653417" cy="3128965"/>
          </a:xfrm>
          <a:prstGeom prst="rect">
            <a:avLst/>
          </a:prstGeom>
          <a:solidFill>
            <a:schemeClr val="lt2"/>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Quattrocento Sans"/>
              <a:ea typeface="Quattrocento Sans"/>
              <a:cs typeface="Quattrocento Sans"/>
              <a:sym typeface="Quattrocento Sans"/>
            </a:endParaRPr>
          </a:p>
        </p:txBody>
      </p:sp>
      <p:sp>
        <p:nvSpPr>
          <p:cNvPr id="129" name="Google Shape;129;p25"/>
          <p:cNvSpPr/>
          <p:nvPr/>
        </p:nvSpPr>
        <p:spPr>
          <a:xfrm>
            <a:off x="6214840" y="1590385"/>
            <a:ext cx="2653417" cy="3128965"/>
          </a:xfrm>
          <a:prstGeom prst="rect">
            <a:avLst/>
          </a:prstGeom>
          <a:solidFill>
            <a:schemeClr val="lt2"/>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Quattrocento Sans"/>
              <a:ea typeface="Quattrocento Sans"/>
              <a:cs typeface="Quattrocento Sans"/>
              <a:sym typeface="Quattrocento Sans"/>
            </a:endParaRPr>
          </a:p>
        </p:txBody>
      </p:sp>
      <p:sp>
        <p:nvSpPr>
          <p:cNvPr id="130" name="Google Shape;130;p25"/>
          <p:cNvSpPr/>
          <p:nvPr/>
        </p:nvSpPr>
        <p:spPr>
          <a:xfrm>
            <a:off x="3320633" y="1590385"/>
            <a:ext cx="2653417" cy="3128965"/>
          </a:xfrm>
          <a:prstGeom prst="rect">
            <a:avLst/>
          </a:prstGeom>
          <a:solidFill>
            <a:schemeClr val="lt2"/>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Quattrocento Sans"/>
              <a:ea typeface="Quattrocento Sans"/>
              <a:cs typeface="Quattrocento Sans"/>
              <a:sym typeface="Quattrocento Sans"/>
            </a:endParaRPr>
          </a:p>
        </p:txBody>
      </p:sp>
      <p:sp>
        <p:nvSpPr>
          <p:cNvPr id="131" name="Google Shape;131;p25"/>
          <p:cNvSpPr/>
          <p:nvPr/>
        </p:nvSpPr>
        <p:spPr>
          <a:xfrm>
            <a:off x="426426" y="1590385"/>
            <a:ext cx="2653417" cy="3128965"/>
          </a:xfrm>
          <a:prstGeom prst="rect">
            <a:avLst/>
          </a:prstGeom>
          <a:solidFill>
            <a:schemeClr val="lt2"/>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Quattrocento Sans"/>
              <a:ea typeface="Quattrocento Sans"/>
              <a:cs typeface="Quattrocento Sans"/>
              <a:sym typeface="Quattrocento Sans"/>
            </a:endParaRPr>
          </a:p>
        </p:txBody>
      </p:sp>
      <p:sp>
        <p:nvSpPr>
          <p:cNvPr id="132" name="Google Shape;132;p25"/>
          <p:cNvSpPr txBox="1">
            <a:spLocks noGrp="1"/>
          </p:cNvSpPr>
          <p:nvPr>
            <p:ph type="title"/>
          </p:nvPr>
        </p:nvSpPr>
        <p:spPr>
          <a:xfrm>
            <a:off x="426424" y="435824"/>
            <a:ext cx="11336039" cy="744014"/>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3725"/>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5"/>
          <p:cNvSpPr txBox="1">
            <a:spLocks noGrp="1"/>
          </p:cNvSpPr>
          <p:nvPr>
            <p:ph type="body" idx="1"/>
          </p:nvPr>
        </p:nvSpPr>
        <p:spPr>
          <a:xfrm>
            <a:off x="966751" y="2135537"/>
            <a:ext cx="1572767" cy="2038660"/>
          </a:xfrm>
          <a:prstGeom prst="rect">
            <a:avLst/>
          </a:prstGeom>
          <a:noFill/>
          <a:ln>
            <a:noFill/>
          </a:ln>
        </p:spPr>
        <p:txBody>
          <a:bodyPr spcFirstLastPara="1" wrap="square" lIns="0" tIns="0" rIns="0" bIns="0" anchor="ctr" anchorCtr="0"/>
          <a:lstStyle>
            <a:lvl1pPr marL="457200" lvl="0" indent="-228600" algn="ctr">
              <a:lnSpc>
                <a:spcPct val="90000"/>
              </a:lnSpc>
              <a:spcBef>
                <a:spcPts val="0"/>
              </a:spcBef>
              <a:spcAft>
                <a:spcPts val="0"/>
              </a:spcAft>
              <a:buClr>
                <a:schemeClr val="dk2"/>
              </a:buClr>
              <a:buSzPts val="1765"/>
              <a:buNone/>
              <a:defRPr sz="1961">
                <a:solidFill>
                  <a:schemeClr val="dk2"/>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4" name="Google Shape;134;p25"/>
          <p:cNvSpPr txBox="1">
            <a:spLocks noGrp="1"/>
          </p:cNvSpPr>
          <p:nvPr>
            <p:ph type="body" idx="2"/>
          </p:nvPr>
        </p:nvSpPr>
        <p:spPr>
          <a:xfrm>
            <a:off x="3849259" y="2135537"/>
            <a:ext cx="1596164" cy="2038660"/>
          </a:xfrm>
          <a:prstGeom prst="rect">
            <a:avLst/>
          </a:prstGeom>
          <a:noFill/>
          <a:ln>
            <a:noFill/>
          </a:ln>
        </p:spPr>
        <p:txBody>
          <a:bodyPr spcFirstLastPara="1" wrap="square" lIns="0" tIns="0" rIns="0" bIns="0" anchor="ctr" anchorCtr="0"/>
          <a:lstStyle>
            <a:lvl1pPr marL="457200" lvl="0" indent="-228600" algn="ctr">
              <a:lnSpc>
                <a:spcPct val="90000"/>
              </a:lnSpc>
              <a:spcBef>
                <a:spcPts val="0"/>
              </a:spcBef>
              <a:spcAft>
                <a:spcPts val="0"/>
              </a:spcAft>
              <a:buClr>
                <a:schemeClr val="dk2"/>
              </a:buClr>
              <a:buSzPts val="1765"/>
              <a:buNone/>
              <a:defRPr sz="1961">
                <a:solidFill>
                  <a:schemeClr val="dk2"/>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25"/>
          <p:cNvSpPr txBox="1">
            <a:spLocks noGrp="1"/>
          </p:cNvSpPr>
          <p:nvPr>
            <p:ph type="body" idx="3"/>
          </p:nvPr>
        </p:nvSpPr>
        <p:spPr>
          <a:xfrm>
            <a:off x="426426" y="4927922"/>
            <a:ext cx="2653417"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b="1">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6" name="Google Shape;136;p25"/>
          <p:cNvSpPr txBox="1">
            <a:spLocks noGrp="1"/>
          </p:cNvSpPr>
          <p:nvPr>
            <p:ph type="body" idx="4"/>
          </p:nvPr>
        </p:nvSpPr>
        <p:spPr>
          <a:xfrm>
            <a:off x="3320633" y="4927922"/>
            <a:ext cx="2653417"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25"/>
          <p:cNvSpPr txBox="1">
            <a:spLocks noGrp="1"/>
          </p:cNvSpPr>
          <p:nvPr>
            <p:ph type="body" idx="5"/>
          </p:nvPr>
        </p:nvSpPr>
        <p:spPr>
          <a:xfrm>
            <a:off x="6214840" y="4927922"/>
            <a:ext cx="2653417"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25"/>
          <p:cNvSpPr txBox="1">
            <a:spLocks noGrp="1"/>
          </p:cNvSpPr>
          <p:nvPr>
            <p:ph type="body" idx="6"/>
          </p:nvPr>
        </p:nvSpPr>
        <p:spPr>
          <a:xfrm>
            <a:off x="6743466" y="2135537"/>
            <a:ext cx="1596164" cy="2038660"/>
          </a:xfrm>
          <a:prstGeom prst="rect">
            <a:avLst/>
          </a:prstGeom>
          <a:noFill/>
          <a:ln>
            <a:noFill/>
          </a:ln>
        </p:spPr>
        <p:txBody>
          <a:bodyPr spcFirstLastPara="1" wrap="square" lIns="0" tIns="0" rIns="0" bIns="0" anchor="ctr" anchorCtr="0"/>
          <a:lstStyle>
            <a:lvl1pPr marL="457200" lvl="0" indent="-228600" algn="ctr">
              <a:lnSpc>
                <a:spcPct val="90000"/>
              </a:lnSpc>
              <a:spcBef>
                <a:spcPts val="0"/>
              </a:spcBef>
              <a:spcAft>
                <a:spcPts val="0"/>
              </a:spcAft>
              <a:buClr>
                <a:schemeClr val="dk2"/>
              </a:buClr>
              <a:buSzPts val="1765"/>
              <a:buNone/>
              <a:defRPr sz="1961">
                <a:solidFill>
                  <a:schemeClr val="dk2"/>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9" name="Google Shape;139;p25"/>
          <p:cNvSpPr txBox="1">
            <a:spLocks noGrp="1"/>
          </p:cNvSpPr>
          <p:nvPr>
            <p:ph type="body" idx="7"/>
          </p:nvPr>
        </p:nvSpPr>
        <p:spPr>
          <a:xfrm>
            <a:off x="9637672" y="2135537"/>
            <a:ext cx="1596164" cy="2038660"/>
          </a:xfrm>
          <a:prstGeom prst="rect">
            <a:avLst/>
          </a:prstGeom>
          <a:noFill/>
          <a:ln>
            <a:noFill/>
          </a:ln>
        </p:spPr>
        <p:txBody>
          <a:bodyPr spcFirstLastPara="1" wrap="square" lIns="0" tIns="0" rIns="0" bIns="0" anchor="ctr" anchorCtr="0"/>
          <a:lstStyle>
            <a:lvl1pPr marL="457200" lvl="0" indent="-228600" algn="ctr">
              <a:lnSpc>
                <a:spcPct val="90000"/>
              </a:lnSpc>
              <a:spcBef>
                <a:spcPts val="0"/>
              </a:spcBef>
              <a:spcAft>
                <a:spcPts val="0"/>
              </a:spcAft>
              <a:buClr>
                <a:schemeClr val="dk2"/>
              </a:buClr>
              <a:buSzPts val="1765"/>
              <a:buNone/>
              <a:defRPr sz="1961">
                <a:solidFill>
                  <a:schemeClr val="dk2"/>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0" name="Google Shape;140;p25"/>
          <p:cNvSpPr txBox="1">
            <a:spLocks noGrp="1"/>
          </p:cNvSpPr>
          <p:nvPr>
            <p:ph type="body" idx="8"/>
          </p:nvPr>
        </p:nvSpPr>
        <p:spPr>
          <a:xfrm>
            <a:off x="9109046" y="4927922"/>
            <a:ext cx="2653417"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layout">
  <p:cSld name="Table layout">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426424" y="440495"/>
            <a:ext cx="11336039" cy="739343"/>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3725"/>
              <a:buFont typeface="Quattrocento Sans"/>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white">
  <p:cSld name="Section title white">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426425" y="1184319"/>
            <a:ext cx="7477989" cy="3535032"/>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000000"/>
              </a:buClr>
              <a:buSzPts val="5294"/>
              <a:buFont typeface="Quattrocento Sans"/>
              <a:buNone/>
              <a:defRPr sz="5294">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black">
  <p:cSld name="Section title black">
    <p:bg>
      <p:bgPr>
        <a:solidFill>
          <a:schemeClr val="dk1"/>
        </a:solidFill>
        <a:effectLst/>
      </p:bgPr>
    </p:bg>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426425" y="1184319"/>
            <a:ext cx="7477989" cy="3535032"/>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5294"/>
              <a:buFont typeface="Quattrocento Sans"/>
              <a:buNone/>
              <a:defRPr sz="5294">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blue">
  <p:cSld name="Section title blue">
    <p:bg>
      <p:bgPr>
        <a:solidFill>
          <a:schemeClr val="dk2"/>
        </a:solidFill>
        <a:effectLst/>
      </p:bgPr>
    </p:bg>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426425" y="1184319"/>
            <a:ext cx="7477989" cy="3535032"/>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5294"/>
              <a:buFont typeface="Quattrocento Sans"/>
              <a:buNone/>
              <a:defRPr sz="5294">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photo">
  <p:cSld name="Section title photo">
    <p:spTree>
      <p:nvGrpSpPr>
        <p:cNvPr id="1" name="Shape 149"/>
        <p:cNvGrpSpPr/>
        <p:nvPr/>
      </p:nvGrpSpPr>
      <p:grpSpPr>
        <a:xfrm>
          <a:off x="0" y="0"/>
          <a:ext cx="0" cy="0"/>
          <a:chOff x="0" y="0"/>
          <a:chExt cx="0" cy="0"/>
        </a:xfrm>
      </p:grpSpPr>
      <p:pic>
        <p:nvPicPr>
          <p:cNvPr id="150" name="Google Shape;150;p30" descr="A person in a blue shirt&#10;&#10;Description generated with high confidence"/>
          <p:cNvPicPr preferRelativeResize="0"/>
          <p:nvPr/>
        </p:nvPicPr>
        <p:blipFill rotWithShape="1">
          <a:blip r:embed="rId2">
            <a:alphaModFix/>
          </a:blip>
          <a:srcRect/>
          <a:stretch/>
        </p:blipFill>
        <p:spPr>
          <a:xfrm>
            <a:off x="0" y="1"/>
            <a:ext cx="12190264" cy="6857996"/>
          </a:xfrm>
          <a:prstGeom prst="rect">
            <a:avLst/>
          </a:prstGeom>
          <a:noFill/>
          <a:ln>
            <a:noFill/>
          </a:ln>
        </p:spPr>
      </p:pic>
      <p:sp>
        <p:nvSpPr>
          <p:cNvPr id="151" name="Google Shape;151;p30"/>
          <p:cNvSpPr txBox="1">
            <a:spLocks noGrp="1"/>
          </p:cNvSpPr>
          <p:nvPr>
            <p:ph type="title"/>
          </p:nvPr>
        </p:nvSpPr>
        <p:spPr>
          <a:xfrm>
            <a:off x="426425" y="1184319"/>
            <a:ext cx="7477989" cy="3535032"/>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000000"/>
              </a:buClr>
              <a:buSzPts val="5294"/>
              <a:buFont typeface="Quattrocento Sans"/>
              <a:buNone/>
              <a:defRPr sz="5294">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2"/>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5333"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963084" y="2906716"/>
            <a:ext cx="10363200" cy="1500187"/>
          </a:xfrm>
          <a:prstGeom prst="rect">
            <a:avLst/>
          </a:prstGeom>
          <a:noFill/>
          <a:ln>
            <a:noFill/>
          </a:ln>
        </p:spPr>
        <p:txBody>
          <a:bodyPr spcFirstLastPara="1" wrap="square" lIns="91425" tIns="45700" rIns="91425" bIns="45700" anchor="b" anchorCtr="0"/>
          <a:lstStyle>
            <a:lvl1pPr marL="457200" lvl="0" indent="-228600" algn="l">
              <a:spcBef>
                <a:spcPts val="533"/>
              </a:spcBef>
              <a:spcAft>
                <a:spcPts val="0"/>
              </a:spcAft>
              <a:buSzPts val="2667"/>
              <a:buNone/>
              <a:defRPr sz="2667">
                <a:solidFill>
                  <a:srgbClr val="888888"/>
                </a:solidFill>
              </a:defRPr>
            </a:lvl1pPr>
            <a:lvl2pPr marL="914400" lvl="1" indent="-228600" algn="l">
              <a:spcBef>
                <a:spcPts val="480"/>
              </a:spcBef>
              <a:spcAft>
                <a:spcPts val="0"/>
              </a:spcAft>
              <a:buSzPts val="2400"/>
              <a:buNone/>
              <a:defRPr sz="2400">
                <a:solidFill>
                  <a:srgbClr val="888888"/>
                </a:solidFill>
              </a:defRPr>
            </a:lvl2pPr>
            <a:lvl3pPr marL="1371600" lvl="2" indent="-228600" algn="l">
              <a:spcBef>
                <a:spcPts val="427"/>
              </a:spcBef>
              <a:spcAft>
                <a:spcPts val="0"/>
              </a:spcAft>
              <a:buSzPts val="2133"/>
              <a:buNone/>
              <a:defRPr sz="2133">
                <a:solidFill>
                  <a:srgbClr val="888888"/>
                </a:solidFill>
              </a:defRPr>
            </a:lvl3pPr>
            <a:lvl4pPr marL="1828800" lvl="3" indent="-228600" algn="l">
              <a:spcBef>
                <a:spcPts val="373"/>
              </a:spcBef>
              <a:spcAft>
                <a:spcPts val="0"/>
              </a:spcAft>
              <a:buSzPts val="1867"/>
              <a:buNone/>
              <a:defRPr sz="1867">
                <a:solidFill>
                  <a:srgbClr val="888888"/>
                </a:solidFill>
              </a:defRPr>
            </a:lvl4pPr>
            <a:lvl5pPr marL="2286000" lvl="4" indent="-228600" algn="l">
              <a:spcBef>
                <a:spcPts val="373"/>
              </a:spcBef>
              <a:spcAft>
                <a:spcPts val="0"/>
              </a:spcAft>
              <a:buSzPts val="1867"/>
              <a:buNone/>
              <a:defRPr sz="1867">
                <a:solidFill>
                  <a:srgbClr val="888888"/>
                </a:solidFill>
              </a:defRPr>
            </a:lvl5pPr>
            <a:lvl6pPr marL="2743200" lvl="5" indent="-228600" algn="l">
              <a:spcBef>
                <a:spcPts val="373"/>
              </a:spcBef>
              <a:spcAft>
                <a:spcPts val="0"/>
              </a:spcAft>
              <a:buClr>
                <a:srgbClr val="888888"/>
              </a:buClr>
              <a:buSzPts val="1867"/>
              <a:buNone/>
              <a:defRPr sz="1867">
                <a:solidFill>
                  <a:srgbClr val="888888"/>
                </a:solidFill>
              </a:defRPr>
            </a:lvl6pPr>
            <a:lvl7pPr marL="3200400" lvl="6" indent="-228600" algn="l">
              <a:spcBef>
                <a:spcPts val="373"/>
              </a:spcBef>
              <a:spcAft>
                <a:spcPts val="0"/>
              </a:spcAft>
              <a:buClr>
                <a:srgbClr val="888888"/>
              </a:buClr>
              <a:buSzPts val="1867"/>
              <a:buNone/>
              <a:defRPr sz="1867">
                <a:solidFill>
                  <a:srgbClr val="888888"/>
                </a:solidFill>
              </a:defRPr>
            </a:lvl7pPr>
            <a:lvl8pPr marL="3657600" lvl="7" indent="-228600" algn="l">
              <a:spcBef>
                <a:spcPts val="373"/>
              </a:spcBef>
              <a:spcAft>
                <a:spcPts val="0"/>
              </a:spcAft>
              <a:buClr>
                <a:srgbClr val="888888"/>
              </a:buClr>
              <a:buSzPts val="1867"/>
              <a:buNone/>
              <a:defRPr sz="1867">
                <a:solidFill>
                  <a:srgbClr val="888888"/>
                </a:solidFill>
              </a:defRPr>
            </a:lvl8pPr>
            <a:lvl9pPr marL="4114800" lvl="8" indent="-228600" algn="l">
              <a:spcBef>
                <a:spcPts val="373"/>
              </a:spcBef>
              <a:spcAft>
                <a:spcPts val="0"/>
              </a:spcAft>
              <a:buClr>
                <a:srgbClr val="888888"/>
              </a:buClr>
              <a:buSzPts val="1867"/>
              <a:buNone/>
              <a:defRPr sz="1867">
                <a:solidFill>
                  <a:srgbClr val="888888"/>
                </a:solidFill>
              </a:defRPr>
            </a:lvl9pPr>
          </a:lstStyle>
          <a:p>
            <a:endParaRPr/>
          </a:p>
        </p:txBody>
      </p:sp>
      <p:sp>
        <p:nvSpPr>
          <p:cNvPr id="27" name="Google Shape;27;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 you white">
  <p:cSld name="Thank you white">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a:off x="426424" y="1829711"/>
            <a:ext cx="7477989" cy="1473396"/>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dk1"/>
              </a:buClr>
              <a:buSzPts val="2549"/>
              <a:buFont typeface="Quattrocento Sans"/>
              <a:buNone/>
              <a:defRPr sz="2549">
                <a:solidFill>
                  <a:schemeClr val="dk1"/>
                </a:solidFill>
              </a:defRPr>
            </a:lvl1pPr>
            <a:lvl2pPr lvl="1">
              <a:spcBef>
                <a:spcPts val="1274"/>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2"/>
          <p:cNvSpPr txBox="1"/>
          <p:nvPr/>
        </p:nvSpPr>
        <p:spPr>
          <a:xfrm>
            <a:off x="428494" y="6318462"/>
            <a:ext cx="4482124" cy="10561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686">
                <a:solidFill>
                  <a:srgbClr val="000000"/>
                </a:solidFill>
                <a:latin typeface="Quattrocento Sans"/>
                <a:ea typeface="Quattrocento Sans"/>
                <a:cs typeface="Quattrocento Sans"/>
                <a:sym typeface="Quattrocento Sans"/>
              </a:rPr>
              <a:t>© Copyright Microsoft Corporation. All rights reserved. </a:t>
            </a:r>
            <a:endParaRPr/>
          </a:p>
        </p:txBody>
      </p:sp>
      <p:pic>
        <p:nvPicPr>
          <p:cNvPr id="156" name="Google Shape;156;p32"/>
          <p:cNvPicPr preferRelativeResize="0"/>
          <p:nvPr/>
        </p:nvPicPr>
        <p:blipFill rotWithShape="1">
          <a:blip r:embed="rId2">
            <a:alphaModFix/>
          </a:blip>
          <a:srcRect/>
          <a:stretch/>
        </p:blipFill>
        <p:spPr>
          <a:xfrm>
            <a:off x="429544" y="437137"/>
            <a:ext cx="896425" cy="1902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 you blue">
  <p:cSld name="Thank you blue">
    <p:bg>
      <p:bgPr>
        <a:solidFill>
          <a:schemeClr val="dk2"/>
        </a:solidFill>
        <a:effectLst/>
      </p:bgPr>
    </p:bg>
    <p:spTree>
      <p:nvGrpSpPr>
        <p:cNvPr id="1" name="Shape 157"/>
        <p:cNvGrpSpPr/>
        <p:nvPr/>
      </p:nvGrpSpPr>
      <p:grpSpPr>
        <a:xfrm>
          <a:off x="0" y="0"/>
          <a:ext cx="0" cy="0"/>
          <a:chOff x="0" y="0"/>
          <a:chExt cx="0" cy="0"/>
        </a:xfrm>
      </p:grpSpPr>
      <p:sp>
        <p:nvSpPr>
          <p:cNvPr id="158" name="Google Shape;158;p33"/>
          <p:cNvSpPr txBox="1">
            <a:spLocks noGrp="1"/>
          </p:cNvSpPr>
          <p:nvPr>
            <p:ph type="title"/>
          </p:nvPr>
        </p:nvSpPr>
        <p:spPr>
          <a:xfrm>
            <a:off x="426425" y="1829711"/>
            <a:ext cx="7477989" cy="1473396"/>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1"/>
              </a:buClr>
              <a:buSzPts val="2549"/>
              <a:buFont typeface="Quattrocento Sans"/>
              <a:buNone/>
              <a:defRPr sz="2549">
                <a:solidFill>
                  <a:schemeClr val="lt1"/>
                </a:solidFill>
              </a:defRPr>
            </a:lvl1pPr>
            <a:lvl2pPr lvl="1">
              <a:spcBef>
                <a:spcPts val="1274"/>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33"/>
          <p:cNvSpPr txBox="1"/>
          <p:nvPr/>
        </p:nvSpPr>
        <p:spPr>
          <a:xfrm>
            <a:off x="428494" y="6318462"/>
            <a:ext cx="4482124" cy="10561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686">
                <a:solidFill>
                  <a:schemeClr val="dk2"/>
                </a:solidFill>
                <a:latin typeface="Quattrocento Sans"/>
                <a:ea typeface="Quattrocento Sans"/>
                <a:cs typeface="Quattrocento Sans"/>
                <a:sym typeface="Quattrocento Sans"/>
              </a:rPr>
              <a:t>© Copyright Microsoft Corporation. All rights reserved. </a:t>
            </a:r>
            <a:endParaRPr/>
          </a:p>
        </p:txBody>
      </p:sp>
      <p:pic>
        <p:nvPicPr>
          <p:cNvPr id="160" name="Google Shape;160;p33"/>
          <p:cNvPicPr preferRelativeResize="0"/>
          <p:nvPr/>
        </p:nvPicPr>
        <p:blipFill rotWithShape="1">
          <a:blip r:embed="rId2">
            <a:alphaModFix/>
          </a:blip>
          <a:srcRect/>
          <a:stretch/>
        </p:blipFill>
        <p:spPr>
          <a:xfrm>
            <a:off x="428681" y="437140"/>
            <a:ext cx="896425" cy="1911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1"/>
        <p:cNvGrpSpPr/>
        <p:nvPr/>
      </p:nvGrpSpPr>
      <p:grpSpPr>
        <a:xfrm>
          <a:off x="0" y="0"/>
          <a:ext cx="0" cy="0"/>
          <a:chOff x="0" y="0"/>
          <a:chExt cx="0" cy="0"/>
        </a:xfrm>
      </p:grpSpPr>
      <p:sp>
        <p:nvSpPr>
          <p:cNvPr id="162" name="Google Shape;162;p34"/>
          <p:cNvSpPr txBox="1">
            <a:spLocks noGrp="1"/>
          </p:cNvSpPr>
          <p:nvPr>
            <p:ph type="title"/>
          </p:nvPr>
        </p:nvSpPr>
        <p:spPr>
          <a:xfrm>
            <a:off x="426424" y="302551"/>
            <a:ext cx="11336039" cy="744014"/>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900">
          <p15:clr>
            <a:srgbClr val="5ACBF0"/>
          </p15:clr>
        </p15:guide>
        <p15:guide id="2" orient="horz" pos="1276">
          <p15:clr>
            <a:srgbClr val="5ACBF0"/>
          </p15:clr>
        </p15:guide>
        <p15:guide id="3" orient="horz" pos="288">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2">
  <p:cSld name="Section Title 2">
    <p:spTree>
      <p:nvGrpSpPr>
        <p:cNvPr id="1" name="Shape 163"/>
        <p:cNvGrpSpPr/>
        <p:nvPr/>
      </p:nvGrpSpPr>
      <p:grpSpPr>
        <a:xfrm>
          <a:off x="0" y="0"/>
          <a:ext cx="0" cy="0"/>
          <a:chOff x="0" y="0"/>
          <a:chExt cx="0" cy="0"/>
        </a:xfrm>
      </p:grpSpPr>
      <p:sp>
        <p:nvSpPr>
          <p:cNvPr id="164" name="Google Shape;164;p35"/>
          <p:cNvSpPr txBox="1">
            <a:spLocks noGrp="1"/>
          </p:cNvSpPr>
          <p:nvPr>
            <p:ph type="title"/>
          </p:nvPr>
        </p:nvSpPr>
        <p:spPr>
          <a:xfrm>
            <a:off x="585216" y="3035808"/>
            <a:ext cx="6400800" cy="498598"/>
          </a:xfrm>
          <a:prstGeom prst="rect">
            <a:avLst/>
          </a:prstGeom>
          <a:noFill/>
          <a:ln>
            <a:noFill/>
          </a:ln>
        </p:spPr>
        <p:txBody>
          <a:bodyPr spcFirstLastPara="1" wrap="square" lIns="0" tIns="0" rIns="0" bIns="0" anchor="b" anchorCtr="0"/>
          <a:lstStyle>
            <a:lvl1pPr lvl="0" algn="l">
              <a:lnSpc>
                <a:spcPct val="90000"/>
              </a:lnSpc>
              <a:spcBef>
                <a:spcPts val="0"/>
              </a:spcBef>
              <a:spcAft>
                <a:spcPts val="0"/>
              </a:spcAft>
              <a:buClr>
                <a:schemeClr val="dk1"/>
              </a:buClr>
              <a:buSzPts val="3600"/>
              <a:buFont typeface="Quattrocento Sans"/>
              <a:buNone/>
              <a:defRPr sz="3600" b="1"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65" name="Google Shape;165;p35"/>
          <p:cNvGrpSpPr/>
          <p:nvPr/>
        </p:nvGrpSpPr>
        <p:grpSpPr>
          <a:xfrm>
            <a:off x="6256117" y="-21839"/>
            <a:ext cx="5932086" cy="6890047"/>
            <a:chOff x="6256117" y="-21839"/>
            <a:chExt cx="5932086" cy="6890047"/>
          </a:xfrm>
        </p:grpSpPr>
        <p:grpSp>
          <p:nvGrpSpPr>
            <p:cNvPr id="166" name="Google Shape;166;p35"/>
            <p:cNvGrpSpPr/>
            <p:nvPr/>
          </p:nvGrpSpPr>
          <p:grpSpPr>
            <a:xfrm>
              <a:off x="8507413" y="1457714"/>
              <a:ext cx="3680790" cy="5392441"/>
              <a:chOff x="8507413" y="1457714"/>
              <a:chExt cx="3680790" cy="5392441"/>
            </a:xfrm>
          </p:grpSpPr>
          <p:sp>
            <p:nvSpPr>
              <p:cNvPr id="167" name="Google Shape;167;p35"/>
              <p:cNvSpPr/>
              <p:nvPr/>
            </p:nvSpPr>
            <p:spPr>
              <a:xfrm>
                <a:off x="8507413" y="2803166"/>
                <a:ext cx="743840" cy="1356898"/>
              </a:xfrm>
              <a:custGeom>
                <a:avLst/>
                <a:gdLst/>
                <a:ahLst/>
                <a:cxnLst/>
                <a:rect l="l" t="t" r="r" b="b"/>
                <a:pathLst>
                  <a:path w="866775" h="1581150" extrusionOk="0">
                    <a:moveTo>
                      <a:pt x="862489" y="1107281"/>
                    </a:moveTo>
                    <a:lnTo>
                      <a:pt x="7144" y="1574959"/>
                    </a:lnTo>
                    <a:lnTo>
                      <a:pt x="7144" y="473869"/>
                    </a:lnTo>
                    <a:lnTo>
                      <a:pt x="862489"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68" name="Google Shape;168;p35"/>
              <p:cNvSpPr/>
              <p:nvPr/>
            </p:nvSpPr>
            <p:spPr>
              <a:xfrm>
                <a:off x="9241444" y="2803166"/>
                <a:ext cx="743840" cy="1356898"/>
              </a:xfrm>
              <a:custGeom>
                <a:avLst/>
                <a:gdLst/>
                <a:ahLst/>
                <a:cxnLst/>
                <a:rect l="l" t="t" r="r" b="b"/>
                <a:pathLst>
                  <a:path w="866775" h="1581150" extrusionOk="0">
                    <a:moveTo>
                      <a:pt x="7144" y="1107281"/>
                    </a:moveTo>
                    <a:lnTo>
                      <a:pt x="861536" y="1574959"/>
                    </a:lnTo>
                    <a:lnTo>
                      <a:pt x="861536" y="473869"/>
                    </a:lnTo>
                    <a:lnTo>
                      <a:pt x="7144"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69" name="Google Shape;169;p35"/>
              <p:cNvSpPr/>
              <p:nvPr/>
            </p:nvSpPr>
            <p:spPr>
              <a:xfrm>
                <a:off x="8507413" y="3747272"/>
                <a:ext cx="1479509" cy="809234"/>
              </a:xfrm>
              <a:custGeom>
                <a:avLst/>
                <a:gdLst/>
                <a:ahLst/>
                <a:cxnLst/>
                <a:rect l="l" t="t" r="r" b="b"/>
                <a:pathLst>
                  <a:path w="1724025" h="942975" extrusionOk="0">
                    <a:moveTo>
                      <a:pt x="862489" y="7144"/>
                    </a:moveTo>
                    <a:lnTo>
                      <a:pt x="7144" y="474821"/>
                    </a:lnTo>
                    <a:lnTo>
                      <a:pt x="862489" y="941546"/>
                    </a:lnTo>
                    <a:lnTo>
                      <a:pt x="1716881" y="474821"/>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70" name="Google Shape;170;p35"/>
              <p:cNvSpPr/>
              <p:nvPr/>
            </p:nvSpPr>
            <p:spPr>
              <a:xfrm>
                <a:off x="8507413" y="5493257"/>
                <a:ext cx="743840" cy="1356898"/>
              </a:xfrm>
              <a:custGeom>
                <a:avLst/>
                <a:gdLst/>
                <a:ahLst/>
                <a:cxnLst/>
                <a:rect l="l" t="t" r="r" b="b"/>
                <a:pathLst>
                  <a:path w="866775" h="1581150" extrusionOk="0">
                    <a:moveTo>
                      <a:pt x="862489" y="1108234"/>
                    </a:moveTo>
                    <a:lnTo>
                      <a:pt x="7144" y="1574959"/>
                    </a:lnTo>
                    <a:lnTo>
                      <a:pt x="7144" y="474821"/>
                    </a:lnTo>
                    <a:lnTo>
                      <a:pt x="862489"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71" name="Google Shape;171;p35"/>
              <p:cNvSpPr/>
              <p:nvPr/>
            </p:nvSpPr>
            <p:spPr>
              <a:xfrm>
                <a:off x="9241444" y="5493257"/>
                <a:ext cx="743840" cy="1356898"/>
              </a:xfrm>
              <a:custGeom>
                <a:avLst/>
                <a:gdLst/>
                <a:ahLst/>
                <a:cxnLst/>
                <a:rect l="l" t="t" r="r" b="b"/>
                <a:pathLst>
                  <a:path w="866775" h="1581150" extrusionOk="0">
                    <a:moveTo>
                      <a:pt x="7144" y="1108234"/>
                    </a:moveTo>
                    <a:lnTo>
                      <a:pt x="861536" y="1574959"/>
                    </a:lnTo>
                    <a:lnTo>
                      <a:pt x="861536" y="474821"/>
                    </a:lnTo>
                    <a:lnTo>
                      <a:pt x="7144"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72" name="Google Shape;172;p35"/>
              <p:cNvSpPr/>
              <p:nvPr/>
            </p:nvSpPr>
            <p:spPr>
              <a:xfrm>
                <a:off x="8513545" y="6444311"/>
                <a:ext cx="1467248" cy="400530"/>
              </a:xfrm>
              <a:custGeom>
                <a:avLst/>
                <a:gdLst/>
                <a:ahLst/>
                <a:cxnLst/>
                <a:rect l="l" t="t" r="r" b="b"/>
                <a:pathLst>
                  <a:path w="1709737" h="466725" extrusionOk="0">
                    <a:moveTo>
                      <a:pt x="1709737" y="466725"/>
                    </a:moveTo>
                    <a:lnTo>
                      <a:pt x="855345" y="0"/>
                    </a:lnTo>
                    <a:lnTo>
                      <a:pt x="0" y="466725"/>
                    </a:lnTo>
                  </a:path>
                </a:pathLst>
              </a:custGeom>
              <a:noFill/>
              <a:ln w="17450" cap="flat" cmpd="sng">
                <a:solidFill>
                  <a:srgbClr val="D83B01"/>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73" name="Google Shape;173;p35"/>
              <p:cNvSpPr/>
              <p:nvPr/>
            </p:nvSpPr>
            <p:spPr>
              <a:xfrm>
                <a:off x="9241444" y="4148621"/>
                <a:ext cx="743840" cy="1356898"/>
              </a:xfrm>
              <a:custGeom>
                <a:avLst/>
                <a:gdLst/>
                <a:ahLst/>
                <a:cxnLst/>
                <a:rect l="l" t="t" r="r" b="b"/>
                <a:pathLst>
                  <a:path w="866775" h="1581150" extrusionOk="0">
                    <a:moveTo>
                      <a:pt x="861536" y="1107281"/>
                    </a:moveTo>
                    <a:lnTo>
                      <a:pt x="7144" y="1574006"/>
                    </a:lnTo>
                    <a:lnTo>
                      <a:pt x="7144" y="473869"/>
                    </a:lnTo>
                    <a:lnTo>
                      <a:pt x="861536"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74" name="Google Shape;174;p35"/>
              <p:cNvSpPr/>
              <p:nvPr/>
            </p:nvSpPr>
            <p:spPr>
              <a:xfrm>
                <a:off x="9974659" y="2803166"/>
                <a:ext cx="743840" cy="1356898"/>
              </a:xfrm>
              <a:custGeom>
                <a:avLst/>
                <a:gdLst/>
                <a:ahLst/>
                <a:cxnLst/>
                <a:rect l="l" t="t" r="r" b="b"/>
                <a:pathLst>
                  <a:path w="866775" h="1581150" extrusionOk="0">
                    <a:moveTo>
                      <a:pt x="862489" y="1107281"/>
                    </a:moveTo>
                    <a:lnTo>
                      <a:pt x="7144" y="1574959"/>
                    </a:lnTo>
                    <a:lnTo>
                      <a:pt x="7144" y="473869"/>
                    </a:lnTo>
                    <a:lnTo>
                      <a:pt x="862489"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75" name="Google Shape;175;p35"/>
              <p:cNvSpPr/>
              <p:nvPr/>
            </p:nvSpPr>
            <p:spPr>
              <a:xfrm>
                <a:off x="9247573" y="3753404"/>
                <a:ext cx="2200463" cy="2147333"/>
              </a:xfrm>
              <a:custGeom>
                <a:avLst/>
                <a:gdLst/>
                <a:ahLst/>
                <a:cxnLst/>
                <a:rect l="l" t="t" r="r" b="b"/>
                <a:pathLst>
                  <a:path w="2564131" h="2502221" extrusionOk="0">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76" name="Google Shape;176;p35"/>
              <p:cNvSpPr/>
              <p:nvPr/>
            </p:nvSpPr>
            <p:spPr>
              <a:xfrm>
                <a:off x="10708694" y="5092729"/>
                <a:ext cx="743840" cy="1356898"/>
              </a:xfrm>
              <a:custGeom>
                <a:avLst/>
                <a:gdLst/>
                <a:ahLst/>
                <a:cxnLst/>
                <a:rect l="l" t="t" r="r" b="b"/>
                <a:pathLst>
                  <a:path w="866775" h="1581150" extrusionOk="0">
                    <a:moveTo>
                      <a:pt x="861536" y="1107281"/>
                    </a:moveTo>
                    <a:lnTo>
                      <a:pt x="7144" y="1574959"/>
                    </a:lnTo>
                    <a:lnTo>
                      <a:pt x="7144" y="473869"/>
                    </a:lnTo>
                    <a:lnTo>
                      <a:pt x="861536"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77" name="Google Shape;177;p35"/>
              <p:cNvSpPr/>
              <p:nvPr/>
            </p:nvSpPr>
            <p:spPr>
              <a:xfrm>
                <a:off x="11441908" y="5092729"/>
                <a:ext cx="743840" cy="1356898"/>
              </a:xfrm>
              <a:custGeom>
                <a:avLst/>
                <a:gdLst/>
                <a:ahLst/>
                <a:cxnLst/>
                <a:rect l="l" t="t" r="r" b="b"/>
                <a:pathLst>
                  <a:path w="866775" h="1581150" extrusionOk="0">
                    <a:moveTo>
                      <a:pt x="7144" y="1107281"/>
                    </a:moveTo>
                    <a:lnTo>
                      <a:pt x="862489" y="1574959"/>
                    </a:lnTo>
                    <a:lnTo>
                      <a:pt x="862489" y="473869"/>
                    </a:lnTo>
                    <a:lnTo>
                      <a:pt x="7144"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78" name="Google Shape;178;p35"/>
              <p:cNvSpPr/>
              <p:nvPr/>
            </p:nvSpPr>
            <p:spPr>
              <a:xfrm>
                <a:off x="10708694" y="6036831"/>
                <a:ext cx="1479509" cy="809234"/>
              </a:xfrm>
              <a:custGeom>
                <a:avLst/>
                <a:gdLst/>
                <a:ahLst/>
                <a:cxnLst/>
                <a:rect l="l" t="t" r="r" b="b"/>
                <a:pathLst>
                  <a:path w="1724025" h="942975" extrusionOk="0">
                    <a:moveTo>
                      <a:pt x="861536" y="7144"/>
                    </a:moveTo>
                    <a:lnTo>
                      <a:pt x="7144" y="474821"/>
                    </a:lnTo>
                    <a:lnTo>
                      <a:pt x="861536" y="941546"/>
                    </a:lnTo>
                    <a:lnTo>
                      <a:pt x="1716881" y="474821"/>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79" name="Google Shape;179;p35"/>
              <p:cNvSpPr/>
              <p:nvPr/>
            </p:nvSpPr>
            <p:spPr>
              <a:xfrm>
                <a:off x="10708694" y="1457714"/>
                <a:ext cx="743840" cy="1356898"/>
              </a:xfrm>
              <a:custGeom>
                <a:avLst/>
                <a:gdLst/>
                <a:ahLst/>
                <a:cxnLst/>
                <a:rect l="l" t="t" r="r" b="b"/>
                <a:pathLst>
                  <a:path w="866775" h="1581150" extrusionOk="0">
                    <a:moveTo>
                      <a:pt x="861536" y="1107281"/>
                    </a:moveTo>
                    <a:lnTo>
                      <a:pt x="7144" y="1574959"/>
                    </a:lnTo>
                    <a:lnTo>
                      <a:pt x="7144" y="474821"/>
                    </a:lnTo>
                    <a:lnTo>
                      <a:pt x="861536"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80" name="Google Shape;180;p35"/>
              <p:cNvSpPr/>
              <p:nvPr/>
            </p:nvSpPr>
            <p:spPr>
              <a:xfrm>
                <a:off x="11441908" y="1457714"/>
                <a:ext cx="743840" cy="1356898"/>
              </a:xfrm>
              <a:custGeom>
                <a:avLst/>
                <a:gdLst/>
                <a:ahLst/>
                <a:cxnLst/>
                <a:rect l="l" t="t" r="r" b="b"/>
                <a:pathLst>
                  <a:path w="866775" h="1581150" extrusionOk="0">
                    <a:moveTo>
                      <a:pt x="7144" y="1107281"/>
                    </a:moveTo>
                    <a:lnTo>
                      <a:pt x="862489" y="1574959"/>
                    </a:lnTo>
                    <a:lnTo>
                      <a:pt x="862489" y="474821"/>
                    </a:lnTo>
                    <a:lnTo>
                      <a:pt x="7144"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81" name="Google Shape;181;p35"/>
              <p:cNvSpPr/>
              <p:nvPr/>
            </p:nvSpPr>
            <p:spPr>
              <a:xfrm>
                <a:off x="10708694" y="2401820"/>
                <a:ext cx="1479509" cy="809235"/>
              </a:xfrm>
              <a:custGeom>
                <a:avLst/>
                <a:gdLst/>
                <a:ahLst/>
                <a:cxnLst/>
                <a:rect l="l" t="t" r="r" b="b"/>
                <a:pathLst>
                  <a:path w="1724025" h="942975" extrusionOk="0">
                    <a:moveTo>
                      <a:pt x="861536" y="7144"/>
                    </a:moveTo>
                    <a:lnTo>
                      <a:pt x="7144" y="474821"/>
                    </a:lnTo>
                    <a:lnTo>
                      <a:pt x="861536" y="941546"/>
                    </a:lnTo>
                    <a:lnTo>
                      <a:pt x="1716881" y="474821"/>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82" name="Google Shape;182;p35"/>
              <p:cNvSpPr/>
              <p:nvPr/>
            </p:nvSpPr>
            <p:spPr>
              <a:xfrm>
                <a:off x="11451715" y="2809296"/>
                <a:ext cx="734033" cy="1745983"/>
              </a:xfrm>
              <a:custGeom>
                <a:avLst/>
                <a:gdLst/>
                <a:ahLst/>
                <a:cxnLst/>
                <a:rect l="l" t="t" r="r" b="b"/>
                <a:pathLst>
                  <a:path w="855346" h="2034540" extrusionOk="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cxnSp>
            <p:nvCxnSpPr>
              <p:cNvPr id="183" name="Google Shape;183;p35"/>
              <p:cNvCxnSpPr/>
              <p:nvPr/>
            </p:nvCxnSpPr>
            <p:spPr>
              <a:xfrm>
                <a:off x="9981203" y="5098858"/>
                <a:ext cx="733213" cy="400531"/>
              </a:xfrm>
              <a:prstGeom prst="straightConnector1">
                <a:avLst/>
              </a:prstGeom>
              <a:noFill/>
              <a:ln w="17450" cap="flat" cmpd="sng">
                <a:solidFill>
                  <a:srgbClr val="D83B01"/>
                </a:solidFill>
                <a:prstDash val="solid"/>
                <a:miter lim="800000"/>
                <a:headEnd type="none" w="med" len="med"/>
                <a:tailEnd type="none" w="med" len="med"/>
              </a:ln>
            </p:spPr>
          </p:cxnSp>
        </p:grpSp>
        <p:grpSp>
          <p:nvGrpSpPr>
            <p:cNvPr id="184" name="Google Shape;184;p35"/>
            <p:cNvGrpSpPr/>
            <p:nvPr/>
          </p:nvGrpSpPr>
          <p:grpSpPr>
            <a:xfrm>
              <a:off x="7545167" y="-21839"/>
              <a:ext cx="1192433" cy="1098538"/>
              <a:chOff x="7545167" y="-9139"/>
              <a:chExt cx="1192433" cy="1098538"/>
            </a:xfrm>
          </p:grpSpPr>
          <p:sp>
            <p:nvSpPr>
              <p:cNvPr id="185" name="Google Shape;185;p35"/>
              <p:cNvSpPr/>
              <p:nvPr/>
            </p:nvSpPr>
            <p:spPr>
              <a:xfrm>
                <a:off x="7550108" y="-9139"/>
                <a:ext cx="591604" cy="774738"/>
              </a:xfrm>
              <a:custGeom>
                <a:avLst/>
                <a:gdLst/>
                <a:ahLst/>
                <a:cxnLst/>
                <a:rect l="l" t="t" r="r" b="b"/>
                <a:pathLst>
                  <a:path w="591604" h="774738" extrusionOk="0">
                    <a:moveTo>
                      <a:pt x="24121" y="0"/>
                    </a:moveTo>
                    <a:lnTo>
                      <a:pt x="591604" y="0"/>
                    </a:lnTo>
                    <a:lnTo>
                      <a:pt x="591604" y="451265"/>
                    </a:lnTo>
                    <a:lnTo>
                      <a:pt x="0" y="774738"/>
                    </a:lnTo>
                    <a:lnTo>
                      <a:pt x="0" y="13162"/>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86" name="Google Shape;186;p35"/>
              <p:cNvSpPr/>
              <p:nvPr/>
            </p:nvSpPr>
            <p:spPr>
              <a:xfrm>
                <a:off x="8141712" y="-9139"/>
                <a:ext cx="590944" cy="774738"/>
              </a:xfrm>
              <a:custGeom>
                <a:avLst/>
                <a:gdLst/>
                <a:ahLst/>
                <a:cxnLst/>
                <a:rect l="l" t="t" r="r" b="b"/>
                <a:pathLst>
                  <a:path w="590944" h="774738" extrusionOk="0">
                    <a:moveTo>
                      <a:pt x="0" y="0"/>
                    </a:moveTo>
                    <a:lnTo>
                      <a:pt x="566850" y="0"/>
                    </a:lnTo>
                    <a:lnTo>
                      <a:pt x="590944" y="13162"/>
                    </a:lnTo>
                    <a:lnTo>
                      <a:pt x="590944" y="774738"/>
                    </a:lnTo>
                    <a:lnTo>
                      <a:pt x="0" y="451265"/>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87" name="Google Shape;187;p35"/>
              <p:cNvSpPr/>
              <p:nvPr/>
            </p:nvSpPr>
            <p:spPr>
              <a:xfrm>
                <a:off x="7545167" y="437185"/>
                <a:ext cx="1192433" cy="652214"/>
              </a:xfrm>
              <a:custGeom>
                <a:avLst/>
                <a:gdLst/>
                <a:ahLst/>
                <a:cxnLst/>
                <a:rect l="l" t="t" r="r" b="b"/>
                <a:pathLst>
                  <a:path w="1724025" h="942975" extrusionOk="0">
                    <a:moveTo>
                      <a:pt x="862489" y="7144"/>
                    </a:moveTo>
                    <a:lnTo>
                      <a:pt x="7144" y="474821"/>
                    </a:lnTo>
                    <a:lnTo>
                      <a:pt x="862489" y="941546"/>
                    </a:lnTo>
                    <a:lnTo>
                      <a:pt x="1716881" y="474821"/>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grpSp>
        <p:grpSp>
          <p:nvGrpSpPr>
            <p:cNvPr id="188" name="Google Shape;188;p35"/>
            <p:cNvGrpSpPr/>
            <p:nvPr/>
          </p:nvGrpSpPr>
          <p:grpSpPr>
            <a:xfrm>
              <a:off x="6256117" y="5896894"/>
              <a:ext cx="1057910" cy="971314"/>
              <a:chOff x="6256117" y="5896894"/>
              <a:chExt cx="1057910" cy="971314"/>
            </a:xfrm>
          </p:grpSpPr>
          <p:sp>
            <p:nvSpPr>
              <p:cNvPr id="189" name="Google Shape;189;p35"/>
              <p:cNvSpPr/>
              <p:nvPr/>
            </p:nvSpPr>
            <p:spPr>
              <a:xfrm>
                <a:off x="6256117" y="5896894"/>
                <a:ext cx="532466" cy="971314"/>
              </a:xfrm>
              <a:custGeom>
                <a:avLst/>
                <a:gdLst/>
                <a:ahLst/>
                <a:cxnLst/>
                <a:rect l="l" t="t" r="r" b="b"/>
                <a:pathLst>
                  <a:path w="866775" h="1581150" extrusionOk="0">
                    <a:moveTo>
                      <a:pt x="862489" y="1107281"/>
                    </a:moveTo>
                    <a:lnTo>
                      <a:pt x="7144" y="1574959"/>
                    </a:lnTo>
                    <a:lnTo>
                      <a:pt x="7144" y="473869"/>
                    </a:lnTo>
                    <a:lnTo>
                      <a:pt x="862489"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90" name="Google Shape;190;p35"/>
              <p:cNvSpPr/>
              <p:nvPr/>
            </p:nvSpPr>
            <p:spPr>
              <a:xfrm>
                <a:off x="6781561" y="5896894"/>
                <a:ext cx="532466" cy="971314"/>
              </a:xfrm>
              <a:custGeom>
                <a:avLst/>
                <a:gdLst/>
                <a:ahLst/>
                <a:cxnLst/>
                <a:rect l="l" t="t" r="r" b="b"/>
                <a:pathLst>
                  <a:path w="866775" h="1581150" extrusionOk="0">
                    <a:moveTo>
                      <a:pt x="7144" y="1107281"/>
                    </a:moveTo>
                    <a:lnTo>
                      <a:pt x="861536" y="1574959"/>
                    </a:lnTo>
                    <a:lnTo>
                      <a:pt x="861536" y="473869"/>
                    </a:lnTo>
                    <a:lnTo>
                      <a:pt x="7144"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91" name="Google Shape;191;p35"/>
              <p:cNvSpPr/>
              <p:nvPr/>
            </p:nvSpPr>
            <p:spPr>
              <a:xfrm>
                <a:off x="6260506" y="6577107"/>
                <a:ext cx="1050305" cy="287297"/>
              </a:xfrm>
              <a:custGeom>
                <a:avLst/>
                <a:gdLst/>
                <a:ahLst/>
                <a:cxnLst/>
                <a:rect l="l" t="t" r="r" b="b"/>
                <a:pathLst>
                  <a:path w="1709736" h="467676" extrusionOk="0">
                    <a:moveTo>
                      <a:pt x="1709736" y="467676"/>
                    </a:moveTo>
                    <a:lnTo>
                      <a:pt x="855344" y="-1"/>
                    </a:lnTo>
                    <a:lnTo>
                      <a:pt x="-1" y="467676"/>
                    </a:lnTo>
                  </a:path>
                </a:pathLst>
              </a:custGeom>
              <a:noFill/>
              <a:ln w="17450" cap="flat" cmpd="sng">
                <a:solidFill>
                  <a:srgbClr val="D83B01"/>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2"/>
        <p:cNvGrpSpPr/>
        <p:nvPr/>
      </p:nvGrpSpPr>
      <p:grpSpPr>
        <a:xfrm>
          <a:off x="0" y="0"/>
          <a:ext cx="0" cy="0"/>
          <a:chOff x="0" y="0"/>
          <a:chExt cx="0" cy="0"/>
        </a:xfrm>
      </p:grpSpPr>
      <p:sp>
        <p:nvSpPr>
          <p:cNvPr id="193" name="Google Shape;193;p36"/>
          <p:cNvSpPr txBox="1">
            <a:spLocks noGrp="1"/>
          </p:cNvSpPr>
          <p:nvPr>
            <p:ph type="title"/>
          </p:nvPr>
        </p:nvSpPr>
        <p:spPr>
          <a:xfrm>
            <a:off x="426424" y="302551"/>
            <a:ext cx="11336039" cy="744014"/>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36"/>
          <p:cNvSpPr txBox="1">
            <a:spLocks noGrp="1"/>
          </p:cNvSpPr>
          <p:nvPr>
            <p:ph type="body" idx="1"/>
          </p:nvPr>
        </p:nvSpPr>
        <p:spPr>
          <a:xfrm>
            <a:off x="584200" y="1435497"/>
            <a:ext cx="11018520" cy="2308324"/>
          </a:xfrm>
          <a:prstGeom prst="rect">
            <a:avLst/>
          </a:prstGeom>
          <a:noFill/>
          <a:ln>
            <a:noFill/>
          </a:ln>
        </p:spPr>
        <p:txBody>
          <a:bodyPr spcFirstLastPara="1" wrap="square" lIns="0" tIns="0" rIns="0" bIns="0" anchor="t" anchorCtr="0"/>
          <a:lstStyle>
            <a:lvl1pPr marL="457200" lvl="0" indent="-228600" algn="l">
              <a:lnSpc>
                <a:spcPct val="90000"/>
              </a:lnSpc>
              <a:spcBef>
                <a:spcPts val="0"/>
              </a:spcBef>
              <a:spcAft>
                <a:spcPts val="0"/>
              </a:spcAft>
              <a:buClr>
                <a:srgbClr val="000000"/>
              </a:buClr>
              <a:buSzPts val="1620"/>
              <a:buNone/>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288">
          <p15:clr>
            <a:srgbClr val="5ACBF0"/>
          </p15:clr>
        </p15:guide>
        <p15:guide id="3" orient="horz" pos="904">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Square Photo">
  <p:cSld name="Title - Square Photo">
    <p:spTree>
      <p:nvGrpSpPr>
        <p:cNvPr id="1" name="Shape 195"/>
        <p:cNvGrpSpPr/>
        <p:nvPr/>
      </p:nvGrpSpPr>
      <p:grpSpPr>
        <a:xfrm>
          <a:off x="0" y="0"/>
          <a:ext cx="0" cy="0"/>
          <a:chOff x="0" y="0"/>
          <a:chExt cx="0" cy="0"/>
        </a:xfrm>
      </p:grpSpPr>
      <p:grpSp>
        <p:nvGrpSpPr>
          <p:cNvPr id="196" name="Google Shape;196;p37"/>
          <p:cNvGrpSpPr/>
          <p:nvPr/>
        </p:nvGrpSpPr>
        <p:grpSpPr>
          <a:xfrm>
            <a:off x="6256117" y="-21839"/>
            <a:ext cx="5932086" cy="6890047"/>
            <a:chOff x="6256117" y="-21839"/>
            <a:chExt cx="5932086" cy="6890047"/>
          </a:xfrm>
        </p:grpSpPr>
        <p:grpSp>
          <p:nvGrpSpPr>
            <p:cNvPr id="197" name="Google Shape;197;p37"/>
            <p:cNvGrpSpPr/>
            <p:nvPr/>
          </p:nvGrpSpPr>
          <p:grpSpPr>
            <a:xfrm>
              <a:off x="8507413" y="1457714"/>
              <a:ext cx="3680790" cy="5392441"/>
              <a:chOff x="8507413" y="1457714"/>
              <a:chExt cx="3680790" cy="5392441"/>
            </a:xfrm>
          </p:grpSpPr>
          <p:sp>
            <p:nvSpPr>
              <p:cNvPr id="198" name="Google Shape;198;p37"/>
              <p:cNvSpPr/>
              <p:nvPr/>
            </p:nvSpPr>
            <p:spPr>
              <a:xfrm>
                <a:off x="8507413" y="2803166"/>
                <a:ext cx="743840" cy="1356898"/>
              </a:xfrm>
              <a:custGeom>
                <a:avLst/>
                <a:gdLst/>
                <a:ahLst/>
                <a:cxnLst/>
                <a:rect l="l" t="t" r="r" b="b"/>
                <a:pathLst>
                  <a:path w="866775" h="1581150" extrusionOk="0">
                    <a:moveTo>
                      <a:pt x="862489" y="1107281"/>
                    </a:moveTo>
                    <a:lnTo>
                      <a:pt x="7144" y="1574959"/>
                    </a:lnTo>
                    <a:lnTo>
                      <a:pt x="7144" y="473869"/>
                    </a:lnTo>
                    <a:lnTo>
                      <a:pt x="862489"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199" name="Google Shape;199;p37"/>
              <p:cNvSpPr/>
              <p:nvPr/>
            </p:nvSpPr>
            <p:spPr>
              <a:xfrm>
                <a:off x="9241444" y="2803166"/>
                <a:ext cx="743840" cy="1356898"/>
              </a:xfrm>
              <a:custGeom>
                <a:avLst/>
                <a:gdLst/>
                <a:ahLst/>
                <a:cxnLst/>
                <a:rect l="l" t="t" r="r" b="b"/>
                <a:pathLst>
                  <a:path w="866775" h="1581150" extrusionOk="0">
                    <a:moveTo>
                      <a:pt x="7144" y="1107281"/>
                    </a:moveTo>
                    <a:lnTo>
                      <a:pt x="861536" y="1574959"/>
                    </a:lnTo>
                    <a:lnTo>
                      <a:pt x="861536" y="473869"/>
                    </a:lnTo>
                    <a:lnTo>
                      <a:pt x="7144"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00" name="Google Shape;200;p37"/>
              <p:cNvSpPr/>
              <p:nvPr/>
            </p:nvSpPr>
            <p:spPr>
              <a:xfrm>
                <a:off x="8507413" y="3747272"/>
                <a:ext cx="1479509" cy="809234"/>
              </a:xfrm>
              <a:custGeom>
                <a:avLst/>
                <a:gdLst/>
                <a:ahLst/>
                <a:cxnLst/>
                <a:rect l="l" t="t" r="r" b="b"/>
                <a:pathLst>
                  <a:path w="1724025" h="942975" extrusionOk="0">
                    <a:moveTo>
                      <a:pt x="862489" y="7144"/>
                    </a:moveTo>
                    <a:lnTo>
                      <a:pt x="7144" y="474821"/>
                    </a:lnTo>
                    <a:lnTo>
                      <a:pt x="862489" y="941546"/>
                    </a:lnTo>
                    <a:lnTo>
                      <a:pt x="1716881" y="474821"/>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01" name="Google Shape;201;p37"/>
              <p:cNvSpPr/>
              <p:nvPr/>
            </p:nvSpPr>
            <p:spPr>
              <a:xfrm>
                <a:off x="8507413" y="5493257"/>
                <a:ext cx="743840" cy="1356898"/>
              </a:xfrm>
              <a:custGeom>
                <a:avLst/>
                <a:gdLst/>
                <a:ahLst/>
                <a:cxnLst/>
                <a:rect l="l" t="t" r="r" b="b"/>
                <a:pathLst>
                  <a:path w="866775" h="1581150" extrusionOk="0">
                    <a:moveTo>
                      <a:pt x="862489" y="1108234"/>
                    </a:moveTo>
                    <a:lnTo>
                      <a:pt x="7144" y="1574959"/>
                    </a:lnTo>
                    <a:lnTo>
                      <a:pt x="7144" y="474821"/>
                    </a:lnTo>
                    <a:lnTo>
                      <a:pt x="862489"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02" name="Google Shape;202;p37"/>
              <p:cNvSpPr/>
              <p:nvPr/>
            </p:nvSpPr>
            <p:spPr>
              <a:xfrm>
                <a:off x="9241444" y="5493257"/>
                <a:ext cx="743840" cy="1356898"/>
              </a:xfrm>
              <a:custGeom>
                <a:avLst/>
                <a:gdLst/>
                <a:ahLst/>
                <a:cxnLst/>
                <a:rect l="l" t="t" r="r" b="b"/>
                <a:pathLst>
                  <a:path w="866775" h="1581150" extrusionOk="0">
                    <a:moveTo>
                      <a:pt x="7144" y="1108234"/>
                    </a:moveTo>
                    <a:lnTo>
                      <a:pt x="861536" y="1574959"/>
                    </a:lnTo>
                    <a:lnTo>
                      <a:pt x="861536" y="474821"/>
                    </a:lnTo>
                    <a:lnTo>
                      <a:pt x="7144"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03" name="Google Shape;203;p37"/>
              <p:cNvSpPr/>
              <p:nvPr/>
            </p:nvSpPr>
            <p:spPr>
              <a:xfrm>
                <a:off x="8513545" y="6444311"/>
                <a:ext cx="1467248" cy="400530"/>
              </a:xfrm>
              <a:custGeom>
                <a:avLst/>
                <a:gdLst/>
                <a:ahLst/>
                <a:cxnLst/>
                <a:rect l="l" t="t" r="r" b="b"/>
                <a:pathLst>
                  <a:path w="1709737" h="466725" extrusionOk="0">
                    <a:moveTo>
                      <a:pt x="1709737" y="466725"/>
                    </a:moveTo>
                    <a:lnTo>
                      <a:pt x="855345" y="0"/>
                    </a:lnTo>
                    <a:lnTo>
                      <a:pt x="0" y="466725"/>
                    </a:lnTo>
                  </a:path>
                </a:pathLst>
              </a:custGeom>
              <a:noFill/>
              <a:ln w="17450" cap="flat" cmpd="sng">
                <a:solidFill>
                  <a:srgbClr val="BDBDBD"/>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04" name="Google Shape;204;p37"/>
              <p:cNvSpPr/>
              <p:nvPr/>
            </p:nvSpPr>
            <p:spPr>
              <a:xfrm>
                <a:off x="9241444" y="4148621"/>
                <a:ext cx="743840" cy="1356898"/>
              </a:xfrm>
              <a:custGeom>
                <a:avLst/>
                <a:gdLst/>
                <a:ahLst/>
                <a:cxnLst/>
                <a:rect l="l" t="t" r="r" b="b"/>
                <a:pathLst>
                  <a:path w="866775" h="1581150" extrusionOk="0">
                    <a:moveTo>
                      <a:pt x="861536" y="1107281"/>
                    </a:moveTo>
                    <a:lnTo>
                      <a:pt x="7144" y="1574006"/>
                    </a:lnTo>
                    <a:lnTo>
                      <a:pt x="7144" y="473869"/>
                    </a:lnTo>
                    <a:lnTo>
                      <a:pt x="861536"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05" name="Google Shape;205;p37"/>
              <p:cNvSpPr/>
              <p:nvPr/>
            </p:nvSpPr>
            <p:spPr>
              <a:xfrm>
                <a:off x="9974659" y="2803166"/>
                <a:ext cx="743840" cy="1356898"/>
              </a:xfrm>
              <a:custGeom>
                <a:avLst/>
                <a:gdLst/>
                <a:ahLst/>
                <a:cxnLst/>
                <a:rect l="l" t="t" r="r" b="b"/>
                <a:pathLst>
                  <a:path w="866775" h="1581150" extrusionOk="0">
                    <a:moveTo>
                      <a:pt x="862489" y="1107281"/>
                    </a:moveTo>
                    <a:lnTo>
                      <a:pt x="7144" y="1574959"/>
                    </a:lnTo>
                    <a:lnTo>
                      <a:pt x="7144" y="473869"/>
                    </a:lnTo>
                    <a:lnTo>
                      <a:pt x="862489"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06" name="Google Shape;206;p37"/>
              <p:cNvSpPr/>
              <p:nvPr/>
            </p:nvSpPr>
            <p:spPr>
              <a:xfrm>
                <a:off x="9247573" y="3753404"/>
                <a:ext cx="2200463" cy="2147333"/>
              </a:xfrm>
              <a:custGeom>
                <a:avLst/>
                <a:gdLst/>
                <a:ahLst/>
                <a:cxnLst/>
                <a:rect l="l" t="t" r="r" b="b"/>
                <a:pathLst>
                  <a:path w="2564131" h="2502221" extrusionOk="0">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07" name="Google Shape;207;p37"/>
              <p:cNvSpPr/>
              <p:nvPr/>
            </p:nvSpPr>
            <p:spPr>
              <a:xfrm>
                <a:off x="10708694" y="5092729"/>
                <a:ext cx="743840" cy="1356898"/>
              </a:xfrm>
              <a:custGeom>
                <a:avLst/>
                <a:gdLst/>
                <a:ahLst/>
                <a:cxnLst/>
                <a:rect l="l" t="t" r="r" b="b"/>
                <a:pathLst>
                  <a:path w="866775" h="1581150" extrusionOk="0">
                    <a:moveTo>
                      <a:pt x="861536" y="1107281"/>
                    </a:moveTo>
                    <a:lnTo>
                      <a:pt x="7144" y="1574959"/>
                    </a:lnTo>
                    <a:lnTo>
                      <a:pt x="7144" y="473869"/>
                    </a:lnTo>
                    <a:lnTo>
                      <a:pt x="861536"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08" name="Google Shape;208;p37"/>
              <p:cNvSpPr/>
              <p:nvPr/>
            </p:nvSpPr>
            <p:spPr>
              <a:xfrm>
                <a:off x="11441908" y="5092729"/>
                <a:ext cx="743840" cy="1356898"/>
              </a:xfrm>
              <a:custGeom>
                <a:avLst/>
                <a:gdLst/>
                <a:ahLst/>
                <a:cxnLst/>
                <a:rect l="l" t="t" r="r" b="b"/>
                <a:pathLst>
                  <a:path w="866775" h="1581150" extrusionOk="0">
                    <a:moveTo>
                      <a:pt x="7144" y="1107281"/>
                    </a:moveTo>
                    <a:lnTo>
                      <a:pt x="862489" y="1574959"/>
                    </a:lnTo>
                    <a:lnTo>
                      <a:pt x="862489" y="473869"/>
                    </a:lnTo>
                    <a:lnTo>
                      <a:pt x="7144"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09" name="Google Shape;209;p37"/>
              <p:cNvSpPr/>
              <p:nvPr/>
            </p:nvSpPr>
            <p:spPr>
              <a:xfrm>
                <a:off x="10708694" y="6036831"/>
                <a:ext cx="1479509" cy="809234"/>
              </a:xfrm>
              <a:custGeom>
                <a:avLst/>
                <a:gdLst/>
                <a:ahLst/>
                <a:cxnLst/>
                <a:rect l="l" t="t" r="r" b="b"/>
                <a:pathLst>
                  <a:path w="1724025" h="942975" extrusionOk="0">
                    <a:moveTo>
                      <a:pt x="861536" y="7144"/>
                    </a:moveTo>
                    <a:lnTo>
                      <a:pt x="7144" y="474821"/>
                    </a:lnTo>
                    <a:lnTo>
                      <a:pt x="861536" y="941546"/>
                    </a:lnTo>
                    <a:lnTo>
                      <a:pt x="1716881" y="474821"/>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10" name="Google Shape;210;p37"/>
              <p:cNvSpPr/>
              <p:nvPr/>
            </p:nvSpPr>
            <p:spPr>
              <a:xfrm>
                <a:off x="10708694" y="1457714"/>
                <a:ext cx="743840" cy="1356898"/>
              </a:xfrm>
              <a:custGeom>
                <a:avLst/>
                <a:gdLst/>
                <a:ahLst/>
                <a:cxnLst/>
                <a:rect l="l" t="t" r="r" b="b"/>
                <a:pathLst>
                  <a:path w="866775" h="1581150" extrusionOk="0">
                    <a:moveTo>
                      <a:pt x="861536" y="1107281"/>
                    </a:moveTo>
                    <a:lnTo>
                      <a:pt x="7144" y="1574959"/>
                    </a:lnTo>
                    <a:lnTo>
                      <a:pt x="7144" y="474821"/>
                    </a:lnTo>
                    <a:lnTo>
                      <a:pt x="861536"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11" name="Google Shape;211;p37"/>
              <p:cNvSpPr/>
              <p:nvPr/>
            </p:nvSpPr>
            <p:spPr>
              <a:xfrm>
                <a:off x="11441908" y="1457714"/>
                <a:ext cx="743840" cy="1356898"/>
              </a:xfrm>
              <a:custGeom>
                <a:avLst/>
                <a:gdLst/>
                <a:ahLst/>
                <a:cxnLst/>
                <a:rect l="l" t="t" r="r" b="b"/>
                <a:pathLst>
                  <a:path w="866775" h="1581150" extrusionOk="0">
                    <a:moveTo>
                      <a:pt x="7144" y="1107281"/>
                    </a:moveTo>
                    <a:lnTo>
                      <a:pt x="862489" y="1574959"/>
                    </a:lnTo>
                    <a:lnTo>
                      <a:pt x="862489" y="474821"/>
                    </a:lnTo>
                    <a:lnTo>
                      <a:pt x="7144"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12" name="Google Shape;212;p37"/>
              <p:cNvSpPr/>
              <p:nvPr/>
            </p:nvSpPr>
            <p:spPr>
              <a:xfrm>
                <a:off x="10708694" y="2401820"/>
                <a:ext cx="1479509" cy="809235"/>
              </a:xfrm>
              <a:custGeom>
                <a:avLst/>
                <a:gdLst/>
                <a:ahLst/>
                <a:cxnLst/>
                <a:rect l="l" t="t" r="r" b="b"/>
                <a:pathLst>
                  <a:path w="1724025" h="942975" extrusionOk="0">
                    <a:moveTo>
                      <a:pt x="861536" y="7144"/>
                    </a:moveTo>
                    <a:lnTo>
                      <a:pt x="7144" y="474821"/>
                    </a:lnTo>
                    <a:lnTo>
                      <a:pt x="861536" y="941546"/>
                    </a:lnTo>
                    <a:lnTo>
                      <a:pt x="1716881" y="474821"/>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13" name="Google Shape;213;p37"/>
              <p:cNvSpPr/>
              <p:nvPr/>
            </p:nvSpPr>
            <p:spPr>
              <a:xfrm>
                <a:off x="11451715" y="2809296"/>
                <a:ext cx="734033" cy="1745983"/>
              </a:xfrm>
              <a:custGeom>
                <a:avLst/>
                <a:gdLst/>
                <a:ahLst/>
                <a:cxnLst/>
                <a:rect l="l" t="t" r="r" b="b"/>
                <a:pathLst>
                  <a:path w="855346" h="2034540" extrusionOk="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cxnSp>
            <p:nvCxnSpPr>
              <p:cNvPr id="214" name="Google Shape;214;p37"/>
              <p:cNvCxnSpPr/>
              <p:nvPr/>
            </p:nvCxnSpPr>
            <p:spPr>
              <a:xfrm>
                <a:off x="9981203" y="5098858"/>
                <a:ext cx="733213" cy="400531"/>
              </a:xfrm>
              <a:prstGeom prst="straightConnector1">
                <a:avLst/>
              </a:prstGeom>
              <a:noFill/>
              <a:ln w="17450" cap="flat" cmpd="sng">
                <a:solidFill>
                  <a:srgbClr val="BDBDBD"/>
                </a:solidFill>
                <a:prstDash val="solid"/>
                <a:miter lim="800000"/>
                <a:headEnd type="none" w="med" len="med"/>
                <a:tailEnd type="none" w="med" len="med"/>
              </a:ln>
            </p:spPr>
          </p:cxnSp>
        </p:grpSp>
        <p:grpSp>
          <p:nvGrpSpPr>
            <p:cNvPr id="215" name="Google Shape;215;p37"/>
            <p:cNvGrpSpPr/>
            <p:nvPr/>
          </p:nvGrpSpPr>
          <p:grpSpPr>
            <a:xfrm>
              <a:off x="7545167" y="-21839"/>
              <a:ext cx="1192433" cy="1098538"/>
              <a:chOff x="7545167" y="-9139"/>
              <a:chExt cx="1192433" cy="1098538"/>
            </a:xfrm>
          </p:grpSpPr>
          <p:sp>
            <p:nvSpPr>
              <p:cNvPr id="216" name="Google Shape;216;p37"/>
              <p:cNvSpPr/>
              <p:nvPr/>
            </p:nvSpPr>
            <p:spPr>
              <a:xfrm>
                <a:off x="7550108" y="-9139"/>
                <a:ext cx="591604" cy="774738"/>
              </a:xfrm>
              <a:custGeom>
                <a:avLst/>
                <a:gdLst/>
                <a:ahLst/>
                <a:cxnLst/>
                <a:rect l="l" t="t" r="r" b="b"/>
                <a:pathLst>
                  <a:path w="591604" h="774738" extrusionOk="0">
                    <a:moveTo>
                      <a:pt x="24121" y="0"/>
                    </a:moveTo>
                    <a:lnTo>
                      <a:pt x="591604" y="0"/>
                    </a:lnTo>
                    <a:lnTo>
                      <a:pt x="591604" y="451265"/>
                    </a:lnTo>
                    <a:lnTo>
                      <a:pt x="0" y="774738"/>
                    </a:lnTo>
                    <a:lnTo>
                      <a:pt x="0" y="13162"/>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17" name="Google Shape;217;p37"/>
              <p:cNvSpPr/>
              <p:nvPr/>
            </p:nvSpPr>
            <p:spPr>
              <a:xfrm>
                <a:off x="8141712" y="-9139"/>
                <a:ext cx="590944" cy="774738"/>
              </a:xfrm>
              <a:custGeom>
                <a:avLst/>
                <a:gdLst/>
                <a:ahLst/>
                <a:cxnLst/>
                <a:rect l="l" t="t" r="r" b="b"/>
                <a:pathLst>
                  <a:path w="590944" h="774738" extrusionOk="0">
                    <a:moveTo>
                      <a:pt x="0" y="0"/>
                    </a:moveTo>
                    <a:lnTo>
                      <a:pt x="566850" y="0"/>
                    </a:lnTo>
                    <a:lnTo>
                      <a:pt x="590944" y="13162"/>
                    </a:lnTo>
                    <a:lnTo>
                      <a:pt x="590944" y="774738"/>
                    </a:lnTo>
                    <a:lnTo>
                      <a:pt x="0" y="451265"/>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18" name="Google Shape;218;p37"/>
              <p:cNvSpPr/>
              <p:nvPr/>
            </p:nvSpPr>
            <p:spPr>
              <a:xfrm>
                <a:off x="7545167" y="437185"/>
                <a:ext cx="1192433" cy="652214"/>
              </a:xfrm>
              <a:custGeom>
                <a:avLst/>
                <a:gdLst/>
                <a:ahLst/>
                <a:cxnLst/>
                <a:rect l="l" t="t" r="r" b="b"/>
                <a:pathLst>
                  <a:path w="1724025" h="942975" extrusionOk="0">
                    <a:moveTo>
                      <a:pt x="862489" y="7144"/>
                    </a:moveTo>
                    <a:lnTo>
                      <a:pt x="7144" y="474821"/>
                    </a:lnTo>
                    <a:lnTo>
                      <a:pt x="862489" y="941546"/>
                    </a:lnTo>
                    <a:lnTo>
                      <a:pt x="1716881" y="474821"/>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grpSp>
        <p:grpSp>
          <p:nvGrpSpPr>
            <p:cNvPr id="219" name="Google Shape;219;p37"/>
            <p:cNvGrpSpPr/>
            <p:nvPr/>
          </p:nvGrpSpPr>
          <p:grpSpPr>
            <a:xfrm>
              <a:off x="6256117" y="5896894"/>
              <a:ext cx="1057910" cy="971314"/>
              <a:chOff x="6256117" y="5896894"/>
              <a:chExt cx="1057910" cy="971314"/>
            </a:xfrm>
          </p:grpSpPr>
          <p:sp>
            <p:nvSpPr>
              <p:cNvPr id="220" name="Google Shape;220;p37"/>
              <p:cNvSpPr/>
              <p:nvPr/>
            </p:nvSpPr>
            <p:spPr>
              <a:xfrm>
                <a:off x="6256117" y="5896894"/>
                <a:ext cx="532466" cy="971314"/>
              </a:xfrm>
              <a:custGeom>
                <a:avLst/>
                <a:gdLst/>
                <a:ahLst/>
                <a:cxnLst/>
                <a:rect l="l" t="t" r="r" b="b"/>
                <a:pathLst>
                  <a:path w="866775" h="1581150" extrusionOk="0">
                    <a:moveTo>
                      <a:pt x="862489" y="1107281"/>
                    </a:moveTo>
                    <a:lnTo>
                      <a:pt x="7144" y="1574959"/>
                    </a:lnTo>
                    <a:lnTo>
                      <a:pt x="7144" y="473869"/>
                    </a:lnTo>
                    <a:lnTo>
                      <a:pt x="862489"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21" name="Google Shape;221;p37"/>
              <p:cNvSpPr/>
              <p:nvPr/>
            </p:nvSpPr>
            <p:spPr>
              <a:xfrm>
                <a:off x="6781561" y="5896894"/>
                <a:ext cx="532466" cy="971314"/>
              </a:xfrm>
              <a:custGeom>
                <a:avLst/>
                <a:gdLst/>
                <a:ahLst/>
                <a:cxnLst/>
                <a:rect l="l" t="t" r="r" b="b"/>
                <a:pathLst>
                  <a:path w="866775" h="1581150" extrusionOk="0">
                    <a:moveTo>
                      <a:pt x="7144" y="1107281"/>
                    </a:moveTo>
                    <a:lnTo>
                      <a:pt x="861536" y="1574959"/>
                    </a:lnTo>
                    <a:lnTo>
                      <a:pt x="861536" y="473869"/>
                    </a:lnTo>
                    <a:lnTo>
                      <a:pt x="7144"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22" name="Google Shape;222;p37"/>
              <p:cNvSpPr/>
              <p:nvPr/>
            </p:nvSpPr>
            <p:spPr>
              <a:xfrm>
                <a:off x="6260506" y="6577107"/>
                <a:ext cx="1050305" cy="287297"/>
              </a:xfrm>
              <a:custGeom>
                <a:avLst/>
                <a:gdLst/>
                <a:ahLst/>
                <a:cxnLst/>
                <a:rect l="l" t="t" r="r" b="b"/>
                <a:pathLst>
                  <a:path w="1709736" h="467676" extrusionOk="0">
                    <a:moveTo>
                      <a:pt x="1709736" y="467676"/>
                    </a:moveTo>
                    <a:lnTo>
                      <a:pt x="855344" y="-1"/>
                    </a:lnTo>
                    <a:lnTo>
                      <a:pt x="-1" y="467676"/>
                    </a:lnTo>
                  </a:path>
                </a:pathLst>
              </a:custGeom>
              <a:noFill/>
              <a:ln w="17450" cap="flat" cmpd="sng">
                <a:solidFill>
                  <a:srgbClr val="BDBDBD"/>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grpSp>
      </p:grpSp>
      <p:sp>
        <p:nvSpPr>
          <p:cNvPr id="223" name="Google Shape;223;p37"/>
          <p:cNvSpPr>
            <a:spLocks noGrp="1"/>
          </p:cNvSpPr>
          <p:nvPr>
            <p:ph type="pic" idx="2"/>
          </p:nvPr>
        </p:nvSpPr>
        <p:spPr>
          <a:xfrm>
            <a:off x="5016500" y="292100"/>
            <a:ext cx="6881813" cy="6272213"/>
          </a:xfrm>
          <a:prstGeom prst="rect">
            <a:avLst/>
          </a:prstGeom>
          <a:blipFill rotWithShape="1">
            <a:blip r:embed="rId2">
              <a:alphaModFix/>
            </a:blip>
            <a:stretch>
              <a:fillRect/>
            </a:stretch>
          </a:blipFill>
          <a:ln>
            <a:noFill/>
          </a:ln>
          <a:effectLst>
            <a:outerShdw blurRad="508000" dist="63500" dir="2700000" sx="101000" sy="101000" algn="tl" rotWithShape="0">
              <a:srgbClr val="000000">
                <a:alpha val="32941"/>
              </a:srgbClr>
            </a:outerShdw>
          </a:effectLst>
        </p:spPr>
        <p:txBody>
          <a:bodyPr spcFirstLastPara="1" wrap="square" lIns="0" tIns="1188700" rIns="0" bIns="0" anchor="ctr" anchorCtr="0"/>
          <a:lstStyle>
            <a:lvl1pPr marR="0" lvl="0" algn="ctr" rtl="0">
              <a:lnSpc>
                <a:spcPct val="100000"/>
              </a:lnSpc>
              <a:spcBef>
                <a:spcPts val="280"/>
              </a:spcBef>
              <a:spcAft>
                <a:spcPts val="0"/>
              </a:spcAft>
              <a:buClr>
                <a:srgbClr val="FFFFFF"/>
              </a:buClr>
              <a:buSzPts val="1260"/>
              <a:buFont typeface="Noto Sans Symbols"/>
              <a:buNone/>
              <a:defRPr sz="1400" b="1" i="0" u="none" strike="noStrike" cap="none">
                <a:solidFill>
                  <a:srgbClr val="FFFFFF"/>
                </a:solidFill>
                <a:latin typeface="Quattrocento Sans"/>
                <a:ea typeface="Quattrocento Sans"/>
                <a:cs typeface="Quattrocento Sans"/>
                <a:sym typeface="Quattrocento Sans"/>
              </a:defRPr>
            </a:lvl1pPr>
            <a:lvl2pPr marR="0" lvl="1" algn="l" rtl="0">
              <a:lnSpc>
                <a:spcPct val="90000"/>
              </a:lnSpc>
              <a:spcBef>
                <a:spcPts val="0"/>
              </a:spcBef>
              <a:spcAft>
                <a:spcPts val="0"/>
              </a:spcAft>
              <a:buClr>
                <a:srgbClr val="000000"/>
              </a:buClr>
              <a:buSzPts val="1765"/>
              <a:buFont typeface="Noto Sans Symbols"/>
              <a:buNone/>
              <a:defRPr sz="1961" b="0" i="0" u="none" strike="noStrike" cap="none">
                <a:solidFill>
                  <a:srgbClr val="000000"/>
                </a:solidFill>
                <a:latin typeface="Quattrocento Sans"/>
                <a:ea typeface="Quattrocento Sans"/>
                <a:cs typeface="Quattrocento Sans"/>
                <a:sym typeface="Quattrocento Sans"/>
              </a:defRPr>
            </a:lvl2pPr>
            <a:lvl3pPr marR="0" lvl="2"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3pPr>
            <a:lvl4pPr marR="0" lvl="3"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4pPr>
            <a:lvl5pPr marR="0" lvl="4"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5pPr>
            <a:lvl6pPr marR="0" lvl="5"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6pPr>
            <a:lvl7pPr marR="0" lvl="6"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7pPr>
            <a:lvl8pPr marR="0" lvl="7"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8pPr>
            <a:lvl9pPr marR="0" lvl="8"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9pPr>
          </a:lstStyle>
          <a:p>
            <a:endParaRPr/>
          </a:p>
        </p:txBody>
      </p:sp>
      <p:sp>
        <p:nvSpPr>
          <p:cNvPr id="224" name="Google Shape;224;p37"/>
          <p:cNvSpPr txBox="1">
            <a:spLocks noGrp="1"/>
          </p:cNvSpPr>
          <p:nvPr>
            <p:ph type="title"/>
          </p:nvPr>
        </p:nvSpPr>
        <p:spPr>
          <a:xfrm>
            <a:off x="584201" y="2579648"/>
            <a:ext cx="3768898" cy="553998"/>
          </a:xfrm>
          <a:prstGeom prst="rect">
            <a:avLst/>
          </a:prstGeom>
          <a:noFill/>
          <a:ln>
            <a:noFill/>
          </a:ln>
        </p:spPr>
        <p:txBody>
          <a:bodyPr spcFirstLastPara="1" wrap="square" lIns="0" tIns="164575" rIns="0" bIns="0" anchor="b" anchorCtr="0"/>
          <a:lstStyle>
            <a:lvl1pPr lvl="0" algn="l">
              <a:lnSpc>
                <a:spcPct val="100000"/>
              </a:lnSpc>
              <a:spcBef>
                <a:spcPts val="0"/>
              </a:spcBef>
              <a:spcAft>
                <a:spcPts val="0"/>
              </a:spcAft>
              <a:buClr>
                <a:schemeClr val="dk1"/>
              </a:buClr>
              <a:buSzPts val="3600"/>
              <a:buFont typeface="Quattrocento Sans"/>
              <a:buNone/>
              <a:defRPr sz="3600" b="1">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37"/>
          <p:cNvSpPr txBox="1">
            <a:spLocks noGrp="1"/>
          </p:cNvSpPr>
          <p:nvPr>
            <p:ph type="body" idx="1"/>
          </p:nvPr>
        </p:nvSpPr>
        <p:spPr>
          <a:xfrm>
            <a:off x="584201" y="3535541"/>
            <a:ext cx="3769300" cy="307777"/>
          </a:xfrm>
          <a:prstGeom prst="rect">
            <a:avLst/>
          </a:prstGeom>
          <a:noFill/>
          <a:ln>
            <a:noFill/>
          </a:ln>
        </p:spPr>
        <p:txBody>
          <a:bodyPr spcFirstLastPara="1" wrap="square" lIns="0" tIns="0" rIns="0" bIns="0" anchor="t" anchorCtr="0"/>
          <a:lstStyle>
            <a:lvl1pPr marL="457200" lvl="0" indent="-228600" algn="l">
              <a:lnSpc>
                <a:spcPct val="90000"/>
              </a:lnSpc>
              <a:spcBef>
                <a:spcPts val="0"/>
              </a:spcBef>
              <a:spcAft>
                <a:spcPts val="0"/>
              </a:spcAft>
              <a:buClr>
                <a:srgbClr val="000000"/>
              </a:buClr>
              <a:buSzPts val="1800"/>
              <a:buNone/>
              <a:defRPr sz="2000">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765"/>
              <a:buNone/>
              <a:defRPr/>
            </a:lvl2pPr>
            <a:lvl3pPr marL="1371600" lvl="2" indent="-228600" algn="l">
              <a:lnSpc>
                <a:spcPct val="90000"/>
              </a:lnSpc>
              <a:spcBef>
                <a:spcPts val="0"/>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extLst>
    <p:ext uri="{DCECCB84-F9BA-43D5-87BE-67443E8EF086}">
      <p15:sldGuideLst xmlns:p15="http://schemas.microsoft.com/office/powerpoint/2012/main">
        <p15:guide id="1" pos="3359">
          <p15:clr>
            <a:srgbClr val="FBAE40"/>
          </p15:clr>
        </p15:guide>
        <p15:guide id="2" orient="horz" pos="904">
          <p15:clr>
            <a:srgbClr val="5ACBF0"/>
          </p15:clr>
        </p15:guide>
        <p15:guide id="3" orient="horz" pos="1276">
          <p15:clr>
            <a:srgbClr val="5ACBF0"/>
          </p15:clr>
        </p15:guide>
        <p15:guide id="4" orient="horz" pos="2226">
          <p15:clr>
            <a:srgbClr val="5ACBF0"/>
          </p15:clr>
        </p15:guide>
        <p15:guide id="5" pos="2993">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_Only">
  <p:cSld name="Title_Only">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588263" y="457199"/>
            <a:ext cx="11018520" cy="752104"/>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3F3F3F"/>
              </a:buClr>
              <a:buSzPts val="4800"/>
              <a:buFont typeface="Quattrocento Sans"/>
              <a:buNone/>
              <a:defRPr sz="48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3"/>
        <p:cNvGrpSpPr/>
        <p:nvPr/>
      </p:nvGrpSpPr>
      <p:grpSpPr>
        <a:xfrm>
          <a:off x="0" y="0"/>
          <a:ext cx="0" cy="0"/>
          <a:chOff x="0" y="0"/>
          <a:chExt cx="0" cy="0"/>
        </a:xfrm>
      </p:grpSpPr>
      <p:sp>
        <p:nvSpPr>
          <p:cNvPr id="234" name="Google Shape;234;p40"/>
          <p:cNvSpPr txBox="1">
            <a:spLocks noGrp="1"/>
          </p:cNvSpPr>
          <p:nvPr>
            <p:ph type="title"/>
          </p:nvPr>
        </p:nvSpPr>
        <p:spPr>
          <a:xfrm>
            <a:off x="426424" y="302551"/>
            <a:ext cx="11336039" cy="744014"/>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40"/>
          <p:cNvSpPr txBox="1">
            <a:spLocks noGrp="1"/>
          </p:cNvSpPr>
          <p:nvPr>
            <p:ph type="body" idx="1"/>
          </p:nvPr>
        </p:nvSpPr>
        <p:spPr>
          <a:xfrm>
            <a:off x="584200" y="1435497"/>
            <a:ext cx="11018520" cy="2308324"/>
          </a:xfrm>
          <a:prstGeom prst="rect">
            <a:avLst/>
          </a:prstGeom>
          <a:noFill/>
          <a:ln>
            <a:noFill/>
          </a:ln>
        </p:spPr>
        <p:txBody>
          <a:bodyPr spcFirstLastPara="1" wrap="square" lIns="0" tIns="0" rIns="0" bIns="0" anchor="t" anchorCtr="0"/>
          <a:lstStyle>
            <a:lvl1pPr marL="457200" lvl="0" indent="-228600" algn="l">
              <a:lnSpc>
                <a:spcPct val="90000"/>
              </a:lnSpc>
              <a:spcBef>
                <a:spcPts val="0"/>
              </a:spcBef>
              <a:spcAft>
                <a:spcPts val="0"/>
              </a:spcAft>
              <a:buClr>
                <a:srgbClr val="000000"/>
              </a:buClr>
              <a:buSzPts val="1620"/>
              <a:buNone/>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288">
          <p15:clr>
            <a:srgbClr val="5ACBF0"/>
          </p15:clr>
        </p15:guide>
        <p15:guide id="3" orient="horz" pos="904">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6"/>
        <p:cNvGrpSpPr/>
        <p:nvPr/>
      </p:nvGrpSpPr>
      <p:grpSpPr>
        <a:xfrm>
          <a:off x="0" y="0"/>
          <a:ext cx="0" cy="0"/>
          <a:chOff x="0" y="0"/>
          <a:chExt cx="0" cy="0"/>
        </a:xfrm>
      </p:grpSpPr>
      <p:sp>
        <p:nvSpPr>
          <p:cNvPr id="237" name="Google Shape;237;p41"/>
          <p:cNvSpPr txBox="1">
            <a:spLocks noGrp="1"/>
          </p:cNvSpPr>
          <p:nvPr>
            <p:ph type="title"/>
          </p:nvPr>
        </p:nvSpPr>
        <p:spPr>
          <a:xfrm>
            <a:off x="426424" y="302551"/>
            <a:ext cx="11336039" cy="744014"/>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900">
          <p15:clr>
            <a:srgbClr val="5ACBF0"/>
          </p15:clr>
        </p15:guide>
        <p15:guide id="2" orient="horz" pos="1276">
          <p15:clr>
            <a:srgbClr val="5ACBF0"/>
          </p15:clr>
        </p15:guide>
        <p15:guide id="3"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8"/>
        <p:cNvGrpSpPr/>
        <p:nvPr/>
      </p:nvGrpSpPr>
      <p:grpSpPr>
        <a:xfrm>
          <a:off x="0" y="0"/>
          <a:ext cx="0" cy="0"/>
          <a:chOff x="0" y="0"/>
          <a:chExt cx="0" cy="0"/>
        </a:xfrm>
      </p:grpSpPr>
      <p:sp>
        <p:nvSpPr>
          <p:cNvPr id="239" name="Google Shape;239;p42"/>
          <p:cNvSpPr txBox="1">
            <a:spLocks noGrp="1"/>
          </p:cNvSpPr>
          <p:nvPr>
            <p:ph type="title"/>
          </p:nvPr>
        </p:nvSpPr>
        <p:spPr>
          <a:xfrm>
            <a:off x="426424" y="302551"/>
            <a:ext cx="11336039" cy="758022"/>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3725"/>
              <a:buFont typeface="Quattrocento Sans"/>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09600" y="1200152"/>
            <a:ext cx="5384800" cy="3394075"/>
          </a:xfrm>
          <a:prstGeom prst="rect">
            <a:avLst/>
          </a:prstGeom>
          <a:noFill/>
          <a:ln>
            <a:noFill/>
          </a:ln>
        </p:spPr>
        <p:txBody>
          <a:bodyPr spcFirstLastPara="1" wrap="square" lIns="91425" tIns="45700" rIns="91425" bIns="45700" anchor="t" anchorCtr="0"/>
          <a:lstStyle>
            <a:lvl1pPr marL="457200" lvl="0" indent="-465645" algn="l">
              <a:spcBef>
                <a:spcPts val="747"/>
              </a:spcBef>
              <a:spcAft>
                <a:spcPts val="0"/>
              </a:spcAft>
              <a:buSzPts val="3733"/>
              <a:buChar char="•"/>
              <a:defRPr sz="3733"/>
            </a:lvl1pPr>
            <a:lvl2pPr marL="914400" lvl="1" indent="-431800" algn="l">
              <a:spcBef>
                <a:spcPts val="640"/>
              </a:spcBef>
              <a:spcAft>
                <a:spcPts val="0"/>
              </a:spcAft>
              <a:buSzPts val="3200"/>
              <a:buChar char="–"/>
              <a:defRPr sz="3200"/>
            </a:lvl2pPr>
            <a:lvl3pPr marL="1371600" lvl="2" indent="-397954" algn="l">
              <a:spcBef>
                <a:spcPts val="533"/>
              </a:spcBef>
              <a:spcAft>
                <a:spcPts val="0"/>
              </a:spcAft>
              <a:buSzPts val="2667"/>
              <a:buChar char="•"/>
              <a:defRPr sz="2667"/>
            </a:lvl3pPr>
            <a:lvl4pPr marL="1828800" lvl="3" indent="-381000" algn="l">
              <a:spcBef>
                <a:spcPts val="480"/>
              </a:spcBef>
              <a:spcAft>
                <a:spcPts val="0"/>
              </a:spcAft>
              <a:buSzPts val="2400"/>
              <a:buChar char="–"/>
              <a:defRPr sz="2400"/>
            </a:lvl4pPr>
            <a:lvl5pPr marL="2286000" lvl="4" indent="-381000" algn="l">
              <a:spcBef>
                <a:spcPts val="480"/>
              </a:spcBef>
              <a:spcAft>
                <a:spcPts val="0"/>
              </a:spcAft>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32" name="Google Shape;32;p5"/>
          <p:cNvSpPr txBox="1">
            <a:spLocks noGrp="1"/>
          </p:cNvSpPr>
          <p:nvPr>
            <p:ph type="body" idx="2"/>
          </p:nvPr>
        </p:nvSpPr>
        <p:spPr>
          <a:xfrm>
            <a:off x="6197600" y="1200152"/>
            <a:ext cx="5384800" cy="3394075"/>
          </a:xfrm>
          <a:prstGeom prst="rect">
            <a:avLst/>
          </a:prstGeom>
          <a:noFill/>
          <a:ln>
            <a:noFill/>
          </a:ln>
        </p:spPr>
        <p:txBody>
          <a:bodyPr spcFirstLastPara="1" wrap="square" lIns="91425" tIns="45700" rIns="91425" bIns="45700" anchor="t" anchorCtr="0"/>
          <a:lstStyle>
            <a:lvl1pPr marL="457200" lvl="0" indent="-465645" algn="l">
              <a:spcBef>
                <a:spcPts val="747"/>
              </a:spcBef>
              <a:spcAft>
                <a:spcPts val="0"/>
              </a:spcAft>
              <a:buSzPts val="3733"/>
              <a:buChar char="•"/>
              <a:defRPr sz="3733"/>
            </a:lvl1pPr>
            <a:lvl2pPr marL="914400" lvl="1" indent="-431800" algn="l">
              <a:spcBef>
                <a:spcPts val="640"/>
              </a:spcBef>
              <a:spcAft>
                <a:spcPts val="0"/>
              </a:spcAft>
              <a:buSzPts val="3200"/>
              <a:buChar char="–"/>
              <a:defRPr sz="3200"/>
            </a:lvl2pPr>
            <a:lvl3pPr marL="1371600" lvl="2" indent="-397954" algn="l">
              <a:spcBef>
                <a:spcPts val="533"/>
              </a:spcBef>
              <a:spcAft>
                <a:spcPts val="0"/>
              </a:spcAft>
              <a:buSzPts val="2667"/>
              <a:buChar char="•"/>
              <a:defRPr sz="2667"/>
            </a:lvl3pPr>
            <a:lvl4pPr marL="1828800" lvl="3" indent="-381000" algn="l">
              <a:spcBef>
                <a:spcPts val="480"/>
              </a:spcBef>
              <a:spcAft>
                <a:spcPts val="0"/>
              </a:spcAft>
              <a:buSzPts val="2400"/>
              <a:buChar char="–"/>
              <a:defRPr sz="2400"/>
            </a:lvl4pPr>
            <a:lvl5pPr marL="2286000" lvl="4" indent="-381000" algn="l">
              <a:spcBef>
                <a:spcPts val="480"/>
              </a:spcBef>
              <a:spcAft>
                <a:spcPts val="0"/>
              </a:spcAft>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33" name="Google Shape;33;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2">
  <p:cSld name="Section Title 2">
    <p:spTree>
      <p:nvGrpSpPr>
        <p:cNvPr id="1" name="Shape 240"/>
        <p:cNvGrpSpPr/>
        <p:nvPr/>
      </p:nvGrpSpPr>
      <p:grpSpPr>
        <a:xfrm>
          <a:off x="0" y="0"/>
          <a:ext cx="0" cy="0"/>
          <a:chOff x="0" y="0"/>
          <a:chExt cx="0" cy="0"/>
        </a:xfrm>
      </p:grpSpPr>
      <p:sp>
        <p:nvSpPr>
          <p:cNvPr id="241" name="Google Shape;241;p43"/>
          <p:cNvSpPr txBox="1">
            <a:spLocks noGrp="1"/>
          </p:cNvSpPr>
          <p:nvPr>
            <p:ph type="title"/>
          </p:nvPr>
        </p:nvSpPr>
        <p:spPr>
          <a:xfrm>
            <a:off x="585216" y="3035808"/>
            <a:ext cx="6400800" cy="498598"/>
          </a:xfrm>
          <a:prstGeom prst="rect">
            <a:avLst/>
          </a:prstGeom>
          <a:noFill/>
          <a:ln>
            <a:noFill/>
          </a:ln>
        </p:spPr>
        <p:txBody>
          <a:bodyPr spcFirstLastPara="1" wrap="square" lIns="0" tIns="0" rIns="0" bIns="0" anchor="b" anchorCtr="0"/>
          <a:lstStyle>
            <a:lvl1pPr lvl="0" algn="l">
              <a:lnSpc>
                <a:spcPct val="90000"/>
              </a:lnSpc>
              <a:spcBef>
                <a:spcPts val="0"/>
              </a:spcBef>
              <a:spcAft>
                <a:spcPts val="0"/>
              </a:spcAft>
              <a:buClr>
                <a:schemeClr val="dk1"/>
              </a:buClr>
              <a:buSzPts val="3600"/>
              <a:buFont typeface="Quattrocento Sans"/>
              <a:buNone/>
              <a:defRPr sz="3600" b="1"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42" name="Google Shape;242;p43"/>
          <p:cNvGrpSpPr/>
          <p:nvPr/>
        </p:nvGrpSpPr>
        <p:grpSpPr>
          <a:xfrm>
            <a:off x="6256117" y="-21839"/>
            <a:ext cx="5932086" cy="6890047"/>
            <a:chOff x="6256117" y="-21839"/>
            <a:chExt cx="5932086" cy="6890047"/>
          </a:xfrm>
        </p:grpSpPr>
        <p:grpSp>
          <p:nvGrpSpPr>
            <p:cNvPr id="243" name="Google Shape;243;p43"/>
            <p:cNvGrpSpPr/>
            <p:nvPr/>
          </p:nvGrpSpPr>
          <p:grpSpPr>
            <a:xfrm>
              <a:off x="8507413" y="1457714"/>
              <a:ext cx="3680790" cy="5392441"/>
              <a:chOff x="8507413" y="1457714"/>
              <a:chExt cx="3680790" cy="5392441"/>
            </a:xfrm>
          </p:grpSpPr>
          <p:sp>
            <p:nvSpPr>
              <p:cNvPr id="244" name="Google Shape;244;p43"/>
              <p:cNvSpPr/>
              <p:nvPr/>
            </p:nvSpPr>
            <p:spPr>
              <a:xfrm>
                <a:off x="8507413" y="2803166"/>
                <a:ext cx="743840" cy="1356898"/>
              </a:xfrm>
              <a:custGeom>
                <a:avLst/>
                <a:gdLst/>
                <a:ahLst/>
                <a:cxnLst/>
                <a:rect l="l" t="t" r="r" b="b"/>
                <a:pathLst>
                  <a:path w="866775" h="1581150" extrusionOk="0">
                    <a:moveTo>
                      <a:pt x="862489" y="1107281"/>
                    </a:moveTo>
                    <a:lnTo>
                      <a:pt x="7144" y="1574959"/>
                    </a:lnTo>
                    <a:lnTo>
                      <a:pt x="7144" y="473869"/>
                    </a:lnTo>
                    <a:lnTo>
                      <a:pt x="862489"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45" name="Google Shape;245;p43"/>
              <p:cNvSpPr/>
              <p:nvPr/>
            </p:nvSpPr>
            <p:spPr>
              <a:xfrm>
                <a:off x="9241444" y="2803166"/>
                <a:ext cx="743840" cy="1356898"/>
              </a:xfrm>
              <a:custGeom>
                <a:avLst/>
                <a:gdLst/>
                <a:ahLst/>
                <a:cxnLst/>
                <a:rect l="l" t="t" r="r" b="b"/>
                <a:pathLst>
                  <a:path w="866775" h="1581150" extrusionOk="0">
                    <a:moveTo>
                      <a:pt x="7144" y="1107281"/>
                    </a:moveTo>
                    <a:lnTo>
                      <a:pt x="861536" y="1574959"/>
                    </a:lnTo>
                    <a:lnTo>
                      <a:pt x="861536" y="473869"/>
                    </a:lnTo>
                    <a:lnTo>
                      <a:pt x="7144"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46" name="Google Shape;246;p43"/>
              <p:cNvSpPr/>
              <p:nvPr/>
            </p:nvSpPr>
            <p:spPr>
              <a:xfrm>
                <a:off x="8507413" y="3747272"/>
                <a:ext cx="1479509" cy="809234"/>
              </a:xfrm>
              <a:custGeom>
                <a:avLst/>
                <a:gdLst/>
                <a:ahLst/>
                <a:cxnLst/>
                <a:rect l="l" t="t" r="r" b="b"/>
                <a:pathLst>
                  <a:path w="1724025" h="942975" extrusionOk="0">
                    <a:moveTo>
                      <a:pt x="862489" y="7144"/>
                    </a:moveTo>
                    <a:lnTo>
                      <a:pt x="7144" y="474821"/>
                    </a:lnTo>
                    <a:lnTo>
                      <a:pt x="862489" y="941546"/>
                    </a:lnTo>
                    <a:lnTo>
                      <a:pt x="1716881" y="474821"/>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47" name="Google Shape;247;p43"/>
              <p:cNvSpPr/>
              <p:nvPr/>
            </p:nvSpPr>
            <p:spPr>
              <a:xfrm>
                <a:off x="8507413" y="5493257"/>
                <a:ext cx="743840" cy="1356898"/>
              </a:xfrm>
              <a:custGeom>
                <a:avLst/>
                <a:gdLst/>
                <a:ahLst/>
                <a:cxnLst/>
                <a:rect l="l" t="t" r="r" b="b"/>
                <a:pathLst>
                  <a:path w="866775" h="1581150" extrusionOk="0">
                    <a:moveTo>
                      <a:pt x="862489" y="1108234"/>
                    </a:moveTo>
                    <a:lnTo>
                      <a:pt x="7144" y="1574959"/>
                    </a:lnTo>
                    <a:lnTo>
                      <a:pt x="7144" y="474821"/>
                    </a:lnTo>
                    <a:lnTo>
                      <a:pt x="862489"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48" name="Google Shape;248;p43"/>
              <p:cNvSpPr/>
              <p:nvPr/>
            </p:nvSpPr>
            <p:spPr>
              <a:xfrm>
                <a:off x="9241444" y="5493257"/>
                <a:ext cx="743840" cy="1356898"/>
              </a:xfrm>
              <a:custGeom>
                <a:avLst/>
                <a:gdLst/>
                <a:ahLst/>
                <a:cxnLst/>
                <a:rect l="l" t="t" r="r" b="b"/>
                <a:pathLst>
                  <a:path w="866775" h="1581150" extrusionOk="0">
                    <a:moveTo>
                      <a:pt x="7144" y="1108234"/>
                    </a:moveTo>
                    <a:lnTo>
                      <a:pt x="861536" y="1574959"/>
                    </a:lnTo>
                    <a:lnTo>
                      <a:pt x="861536" y="474821"/>
                    </a:lnTo>
                    <a:lnTo>
                      <a:pt x="7144"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49" name="Google Shape;249;p43"/>
              <p:cNvSpPr/>
              <p:nvPr/>
            </p:nvSpPr>
            <p:spPr>
              <a:xfrm>
                <a:off x="8513545" y="6444311"/>
                <a:ext cx="1467248" cy="400530"/>
              </a:xfrm>
              <a:custGeom>
                <a:avLst/>
                <a:gdLst/>
                <a:ahLst/>
                <a:cxnLst/>
                <a:rect l="l" t="t" r="r" b="b"/>
                <a:pathLst>
                  <a:path w="1709737" h="466725" extrusionOk="0">
                    <a:moveTo>
                      <a:pt x="1709737" y="466725"/>
                    </a:moveTo>
                    <a:lnTo>
                      <a:pt x="855345" y="0"/>
                    </a:lnTo>
                    <a:lnTo>
                      <a:pt x="0" y="466725"/>
                    </a:lnTo>
                  </a:path>
                </a:pathLst>
              </a:custGeom>
              <a:noFill/>
              <a:ln w="17450" cap="flat" cmpd="sng">
                <a:solidFill>
                  <a:srgbClr val="D83B01"/>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50" name="Google Shape;250;p43"/>
              <p:cNvSpPr/>
              <p:nvPr/>
            </p:nvSpPr>
            <p:spPr>
              <a:xfrm>
                <a:off x="9241444" y="4148621"/>
                <a:ext cx="743840" cy="1356898"/>
              </a:xfrm>
              <a:custGeom>
                <a:avLst/>
                <a:gdLst/>
                <a:ahLst/>
                <a:cxnLst/>
                <a:rect l="l" t="t" r="r" b="b"/>
                <a:pathLst>
                  <a:path w="866775" h="1581150" extrusionOk="0">
                    <a:moveTo>
                      <a:pt x="861536" y="1107281"/>
                    </a:moveTo>
                    <a:lnTo>
                      <a:pt x="7144" y="1574006"/>
                    </a:lnTo>
                    <a:lnTo>
                      <a:pt x="7144" y="473869"/>
                    </a:lnTo>
                    <a:lnTo>
                      <a:pt x="861536"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51" name="Google Shape;251;p43"/>
              <p:cNvSpPr/>
              <p:nvPr/>
            </p:nvSpPr>
            <p:spPr>
              <a:xfrm>
                <a:off x="9974659" y="2803166"/>
                <a:ext cx="743840" cy="1356898"/>
              </a:xfrm>
              <a:custGeom>
                <a:avLst/>
                <a:gdLst/>
                <a:ahLst/>
                <a:cxnLst/>
                <a:rect l="l" t="t" r="r" b="b"/>
                <a:pathLst>
                  <a:path w="866775" h="1581150" extrusionOk="0">
                    <a:moveTo>
                      <a:pt x="862489" y="1107281"/>
                    </a:moveTo>
                    <a:lnTo>
                      <a:pt x="7144" y="1574959"/>
                    </a:lnTo>
                    <a:lnTo>
                      <a:pt x="7144" y="473869"/>
                    </a:lnTo>
                    <a:lnTo>
                      <a:pt x="862489"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52" name="Google Shape;252;p43"/>
              <p:cNvSpPr/>
              <p:nvPr/>
            </p:nvSpPr>
            <p:spPr>
              <a:xfrm>
                <a:off x="9247573" y="3753404"/>
                <a:ext cx="2200463" cy="2147333"/>
              </a:xfrm>
              <a:custGeom>
                <a:avLst/>
                <a:gdLst/>
                <a:ahLst/>
                <a:cxnLst/>
                <a:rect l="l" t="t" r="r" b="b"/>
                <a:pathLst>
                  <a:path w="2564131" h="2502221" extrusionOk="0">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53" name="Google Shape;253;p43"/>
              <p:cNvSpPr/>
              <p:nvPr/>
            </p:nvSpPr>
            <p:spPr>
              <a:xfrm>
                <a:off x="10708694" y="5092729"/>
                <a:ext cx="743840" cy="1356898"/>
              </a:xfrm>
              <a:custGeom>
                <a:avLst/>
                <a:gdLst/>
                <a:ahLst/>
                <a:cxnLst/>
                <a:rect l="l" t="t" r="r" b="b"/>
                <a:pathLst>
                  <a:path w="866775" h="1581150" extrusionOk="0">
                    <a:moveTo>
                      <a:pt x="861536" y="1107281"/>
                    </a:moveTo>
                    <a:lnTo>
                      <a:pt x="7144" y="1574959"/>
                    </a:lnTo>
                    <a:lnTo>
                      <a:pt x="7144" y="473869"/>
                    </a:lnTo>
                    <a:lnTo>
                      <a:pt x="861536"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54" name="Google Shape;254;p43"/>
              <p:cNvSpPr/>
              <p:nvPr/>
            </p:nvSpPr>
            <p:spPr>
              <a:xfrm>
                <a:off x="11441908" y="5092729"/>
                <a:ext cx="743840" cy="1356898"/>
              </a:xfrm>
              <a:custGeom>
                <a:avLst/>
                <a:gdLst/>
                <a:ahLst/>
                <a:cxnLst/>
                <a:rect l="l" t="t" r="r" b="b"/>
                <a:pathLst>
                  <a:path w="866775" h="1581150" extrusionOk="0">
                    <a:moveTo>
                      <a:pt x="7144" y="1107281"/>
                    </a:moveTo>
                    <a:lnTo>
                      <a:pt x="862489" y="1574959"/>
                    </a:lnTo>
                    <a:lnTo>
                      <a:pt x="862489" y="473869"/>
                    </a:lnTo>
                    <a:lnTo>
                      <a:pt x="7144"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55" name="Google Shape;255;p43"/>
              <p:cNvSpPr/>
              <p:nvPr/>
            </p:nvSpPr>
            <p:spPr>
              <a:xfrm>
                <a:off x="10708694" y="6036831"/>
                <a:ext cx="1479509" cy="809234"/>
              </a:xfrm>
              <a:custGeom>
                <a:avLst/>
                <a:gdLst/>
                <a:ahLst/>
                <a:cxnLst/>
                <a:rect l="l" t="t" r="r" b="b"/>
                <a:pathLst>
                  <a:path w="1724025" h="942975" extrusionOk="0">
                    <a:moveTo>
                      <a:pt x="861536" y="7144"/>
                    </a:moveTo>
                    <a:lnTo>
                      <a:pt x="7144" y="474821"/>
                    </a:lnTo>
                    <a:lnTo>
                      <a:pt x="861536" y="941546"/>
                    </a:lnTo>
                    <a:lnTo>
                      <a:pt x="1716881" y="474821"/>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56" name="Google Shape;256;p43"/>
              <p:cNvSpPr/>
              <p:nvPr/>
            </p:nvSpPr>
            <p:spPr>
              <a:xfrm>
                <a:off x="10708694" y="1457714"/>
                <a:ext cx="743840" cy="1356898"/>
              </a:xfrm>
              <a:custGeom>
                <a:avLst/>
                <a:gdLst/>
                <a:ahLst/>
                <a:cxnLst/>
                <a:rect l="l" t="t" r="r" b="b"/>
                <a:pathLst>
                  <a:path w="866775" h="1581150" extrusionOk="0">
                    <a:moveTo>
                      <a:pt x="861536" y="1107281"/>
                    </a:moveTo>
                    <a:lnTo>
                      <a:pt x="7144" y="1574959"/>
                    </a:lnTo>
                    <a:lnTo>
                      <a:pt x="7144" y="474821"/>
                    </a:lnTo>
                    <a:lnTo>
                      <a:pt x="861536"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57" name="Google Shape;257;p43"/>
              <p:cNvSpPr/>
              <p:nvPr/>
            </p:nvSpPr>
            <p:spPr>
              <a:xfrm>
                <a:off x="11441908" y="1457714"/>
                <a:ext cx="743840" cy="1356898"/>
              </a:xfrm>
              <a:custGeom>
                <a:avLst/>
                <a:gdLst/>
                <a:ahLst/>
                <a:cxnLst/>
                <a:rect l="l" t="t" r="r" b="b"/>
                <a:pathLst>
                  <a:path w="866775" h="1581150" extrusionOk="0">
                    <a:moveTo>
                      <a:pt x="7144" y="1107281"/>
                    </a:moveTo>
                    <a:lnTo>
                      <a:pt x="862489" y="1574959"/>
                    </a:lnTo>
                    <a:lnTo>
                      <a:pt x="862489" y="474821"/>
                    </a:lnTo>
                    <a:lnTo>
                      <a:pt x="7144"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58" name="Google Shape;258;p43"/>
              <p:cNvSpPr/>
              <p:nvPr/>
            </p:nvSpPr>
            <p:spPr>
              <a:xfrm>
                <a:off x="10708694" y="2401820"/>
                <a:ext cx="1479509" cy="809235"/>
              </a:xfrm>
              <a:custGeom>
                <a:avLst/>
                <a:gdLst/>
                <a:ahLst/>
                <a:cxnLst/>
                <a:rect l="l" t="t" r="r" b="b"/>
                <a:pathLst>
                  <a:path w="1724025" h="942975" extrusionOk="0">
                    <a:moveTo>
                      <a:pt x="861536" y="7144"/>
                    </a:moveTo>
                    <a:lnTo>
                      <a:pt x="7144" y="474821"/>
                    </a:lnTo>
                    <a:lnTo>
                      <a:pt x="861536" y="941546"/>
                    </a:lnTo>
                    <a:lnTo>
                      <a:pt x="1716881" y="474821"/>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59" name="Google Shape;259;p43"/>
              <p:cNvSpPr/>
              <p:nvPr/>
            </p:nvSpPr>
            <p:spPr>
              <a:xfrm>
                <a:off x="11451715" y="2809296"/>
                <a:ext cx="734033" cy="1745983"/>
              </a:xfrm>
              <a:custGeom>
                <a:avLst/>
                <a:gdLst/>
                <a:ahLst/>
                <a:cxnLst/>
                <a:rect l="l" t="t" r="r" b="b"/>
                <a:pathLst>
                  <a:path w="855346" h="2034540" extrusionOk="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cxnSp>
            <p:nvCxnSpPr>
              <p:cNvPr id="260" name="Google Shape;260;p43"/>
              <p:cNvCxnSpPr/>
              <p:nvPr/>
            </p:nvCxnSpPr>
            <p:spPr>
              <a:xfrm>
                <a:off x="9981203" y="5098858"/>
                <a:ext cx="733213" cy="400531"/>
              </a:xfrm>
              <a:prstGeom prst="straightConnector1">
                <a:avLst/>
              </a:prstGeom>
              <a:noFill/>
              <a:ln w="17450" cap="flat" cmpd="sng">
                <a:solidFill>
                  <a:srgbClr val="D83B01"/>
                </a:solidFill>
                <a:prstDash val="solid"/>
                <a:miter lim="800000"/>
                <a:headEnd type="none" w="med" len="med"/>
                <a:tailEnd type="none" w="med" len="med"/>
              </a:ln>
            </p:spPr>
          </p:cxnSp>
        </p:grpSp>
        <p:grpSp>
          <p:nvGrpSpPr>
            <p:cNvPr id="261" name="Google Shape;261;p43"/>
            <p:cNvGrpSpPr/>
            <p:nvPr/>
          </p:nvGrpSpPr>
          <p:grpSpPr>
            <a:xfrm>
              <a:off x="7545167" y="-21839"/>
              <a:ext cx="1192433" cy="1098538"/>
              <a:chOff x="7545167" y="-9139"/>
              <a:chExt cx="1192433" cy="1098538"/>
            </a:xfrm>
          </p:grpSpPr>
          <p:sp>
            <p:nvSpPr>
              <p:cNvPr id="262" name="Google Shape;262;p43"/>
              <p:cNvSpPr/>
              <p:nvPr/>
            </p:nvSpPr>
            <p:spPr>
              <a:xfrm>
                <a:off x="7550108" y="-9139"/>
                <a:ext cx="591604" cy="774738"/>
              </a:xfrm>
              <a:custGeom>
                <a:avLst/>
                <a:gdLst/>
                <a:ahLst/>
                <a:cxnLst/>
                <a:rect l="l" t="t" r="r" b="b"/>
                <a:pathLst>
                  <a:path w="591604" h="774738" extrusionOk="0">
                    <a:moveTo>
                      <a:pt x="24121" y="0"/>
                    </a:moveTo>
                    <a:lnTo>
                      <a:pt x="591604" y="0"/>
                    </a:lnTo>
                    <a:lnTo>
                      <a:pt x="591604" y="451265"/>
                    </a:lnTo>
                    <a:lnTo>
                      <a:pt x="0" y="774738"/>
                    </a:lnTo>
                    <a:lnTo>
                      <a:pt x="0" y="13162"/>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63" name="Google Shape;263;p43"/>
              <p:cNvSpPr/>
              <p:nvPr/>
            </p:nvSpPr>
            <p:spPr>
              <a:xfrm>
                <a:off x="8141712" y="-9139"/>
                <a:ext cx="590944" cy="774738"/>
              </a:xfrm>
              <a:custGeom>
                <a:avLst/>
                <a:gdLst/>
                <a:ahLst/>
                <a:cxnLst/>
                <a:rect l="l" t="t" r="r" b="b"/>
                <a:pathLst>
                  <a:path w="590944" h="774738" extrusionOk="0">
                    <a:moveTo>
                      <a:pt x="0" y="0"/>
                    </a:moveTo>
                    <a:lnTo>
                      <a:pt x="566850" y="0"/>
                    </a:lnTo>
                    <a:lnTo>
                      <a:pt x="590944" y="13162"/>
                    </a:lnTo>
                    <a:lnTo>
                      <a:pt x="590944" y="774738"/>
                    </a:lnTo>
                    <a:lnTo>
                      <a:pt x="0" y="451265"/>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64" name="Google Shape;264;p43"/>
              <p:cNvSpPr/>
              <p:nvPr/>
            </p:nvSpPr>
            <p:spPr>
              <a:xfrm>
                <a:off x="7545167" y="437185"/>
                <a:ext cx="1192433" cy="652214"/>
              </a:xfrm>
              <a:custGeom>
                <a:avLst/>
                <a:gdLst/>
                <a:ahLst/>
                <a:cxnLst/>
                <a:rect l="l" t="t" r="r" b="b"/>
                <a:pathLst>
                  <a:path w="1724025" h="942975" extrusionOk="0">
                    <a:moveTo>
                      <a:pt x="862489" y="7144"/>
                    </a:moveTo>
                    <a:lnTo>
                      <a:pt x="7144" y="474821"/>
                    </a:lnTo>
                    <a:lnTo>
                      <a:pt x="862489" y="941546"/>
                    </a:lnTo>
                    <a:lnTo>
                      <a:pt x="1716881" y="474821"/>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grpSp>
        <p:grpSp>
          <p:nvGrpSpPr>
            <p:cNvPr id="265" name="Google Shape;265;p43"/>
            <p:cNvGrpSpPr/>
            <p:nvPr/>
          </p:nvGrpSpPr>
          <p:grpSpPr>
            <a:xfrm>
              <a:off x="6256117" y="5896894"/>
              <a:ext cx="1057910" cy="971314"/>
              <a:chOff x="6256117" y="5896894"/>
              <a:chExt cx="1057910" cy="971314"/>
            </a:xfrm>
          </p:grpSpPr>
          <p:sp>
            <p:nvSpPr>
              <p:cNvPr id="266" name="Google Shape;266;p43"/>
              <p:cNvSpPr/>
              <p:nvPr/>
            </p:nvSpPr>
            <p:spPr>
              <a:xfrm>
                <a:off x="6256117" y="5896894"/>
                <a:ext cx="532466" cy="971314"/>
              </a:xfrm>
              <a:custGeom>
                <a:avLst/>
                <a:gdLst/>
                <a:ahLst/>
                <a:cxnLst/>
                <a:rect l="l" t="t" r="r" b="b"/>
                <a:pathLst>
                  <a:path w="866775" h="1581150" extrusionOk="0">
                    <a:moveTo>
                      <a:pt x="862489" y="1107281"/>
                    </a:moveTo>
                    <a:lnTo>
                      <a:pt x="7144" y="1574959"/>
                    </a:lnTo>
                    <a:lnTo>
                      <a:pt x="7144" y="473869"/>
                    </a:lnTo>
                    <a:lnTo>
                      <a:pt x="862489"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67" name="Google Shape;267;p43"/>
              <p:cNvSpPr/>
              <p:nvPr/>
            </p:nvSpPr>
            <p:spPr>
              <a:xfrm>
                <a:off x="6781561" y="5896894"/>
                <a:ext cx="532466" cy="971314"/>
              </a:xfrm>
              <a:custGeom>
                <a:avLst/>
                <a:gdLst/>
                <a:ahLst/>
                <a:cxnLst/>
                <a:rect l="l" t="t" r="r" b="b"/>
                <a:pathLst>
                  <a:path w="866775" h="1581150" extrusionOk="0">
                    <a:moveTo>
                      <a:pt x="7144" y="1107281"/>
                    </a:moveTo>
                    <a:lnTo>
                      <a:pt x="861536" y="1574959"/>
                    </a:lnTo>
                    <a:lnTo>
                      <a:pt x="861536" y="473869"/>
                    </a:lnTo>
                    <a:lnTo>
                      <a:pt x="7144" y="7144"/>
                    </a:lnTo>
                    <a:close/>
                  </a:path>
                </a:pathLst>
              </a:custGeom>
              <a:noFill/>
              <a:ln w="17450" cap="flat" cmpd="sng">
                <a:solidFill>
                  <a:srgbClr val="D83B0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sp>
            <p:nvSpPr>
              <p:cNvPr id="268" name="Google Shape;268;p43"/>
              <p:cNvSpPr/>
              <p:nvPr/>
            </p:nvSpPr>
            <p:spPr>
              <a:xfrm>
                <a:off x="6260506" y="6577107"/>
                <a:ext cx="1050305" cy="287297"/>
              </a:xfrm>
              <a:custGeom>
                <a:avLst/>
                <a:gdLst/>
                <a:ahLst/>
                <a:cxnLst/>
                <a:rect l="l" t="t" r="r" b="b"/>
                <a:pathLst>
                  <a:path w="1709736" h="467676" extrusionOk="0">
                    <a:moveTo>
                      <a:pt x="1709736" y="467676"/>
                    </a:moveTo>
                    <a:lnTo>
                      <a:pt x="855344" y="-1"/>
                    </a:lnTo>
                    <a:lnTo>
                      <a:pt x="-1" y="467676"/>
                    </a:lnTo>
                  </a:path>
                </a:pathLst>
              </a:custGeom>
              <a:noFill/>
              <a:ln w="17450" cap="flat" cmpd="sng">
                <a:solidFill>
                  <a:srgbClr val="D83B01"/>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765" b="0" i="0" u="none" strike="noStrike" cap="none">
                  <a:solidFill>
                    <a:schemeClr val="dk1"/>
                  </a:solidFill>
                  <a:latin typeface="Quattrocento Sans"/>
                  <a:ea typeface="Quattrocento Sans"/>
                  <a:cs typeface="Quattrocento Sans"/>
                  <a:sym typeface="Quattrocento Sans"/>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mp; body slide (with bullets)">
  <p:cSld name="Title &amp; body slide (with bullets)">
    <p:spTree>
      <p:nvGrpSpPr>
        <p:cNvPr id="1" name="Shape 269"/>
        <p:cNvGrpSpPr/>
        <p:nvPr/>
      </p:nvGrpSpPr>
      <p:grpSpPr>
        <a:xfrm>
          <a:off x="0" y="0"/>
          <a:ext cx="0" cy="0"/>
          <a:chOff x="0" y="0"/>
          <a:chExt cx="0" cy="0"/>
        </a:xfrm>
      </p:grpSpPr>
      <p:sp>
        <p:nvSpPr>
          <p:cNvPr id="270" name="Google Shape;270;p44"/>
          <p:cNvSpPr txBox="1">
            <a:spLocks noGrp="1"/>
          </p:cNvSpPr>
          <p:nvPr>
            <p:ph type="title"/>
          </p:nvPr>
        </p:nvSpPr>
        <p:spPr>
          <a:xfrm>
            <a:off x="426424" y="302551"/>
            <a:ext cx="11336039" cy="758022"/>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3725"/>
              <a:buFont typeface="Quattrocento Sans"/>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44"/>
          <p:cNvSpPr txBox="1">
            <a:spLocks noGrp="1"/>
          </p:cNvSpPr>
          <p:nvPr>
            <p:ph type="body" idx="1"/>
          </p:nvPr>
        </p:nvSpPr>
        <p:spPr>
          <a:xfrm>
            <a:off x="426423" y="991608"/>
            <a:ext cx="11339774" cy="271592"/>
          </a:xfrm>
          <a:prstGeom prst="rect">
            <a:avLst/>
          </a:prstGeom>
          <a:noFill/>
          <a:ln>
            <a:noFill/>
          </a:ln>
        </p:spPr>
        <p:txBody>
          <a:bodyPr spcFirstLastPara="1" wrap="square" lIns="0" tIns="0" rIns="0" bIns="0" anchor="t" anchorCtr="0"/>
          <a:lstStyle>
            <a:lvl1pPr marL="457200" lvl="0" indent="-228600" algn="l">
              <a:lnSpc>
                <a:spcPct val="90000"/>
              </a:lnSpc>
              <a:spcBef>
                <a:spcPts val="0"/>
              </a:spcBef>
              <a:spcAft>
                <a:spcPts val="0"/>
              </a:spcAft>
              <a:buClr>
                <a:srgbClr val="000000"/>
              </a:buClr>
              <a:buSzPts val="1765"/>
              <a:buNone/>
              <a:defRPr sz="1961" b="0" i="0">
                <a:solidFill>
                  <a:srgbClr val="000000"/>
                </a:solidFill>
                <a:latin typeface="Quattrocento Sans"/>
                <a:ea typeface="Quattrocento Sans"/>
                <a:cs typeface="Quattrocento Sans"/>
                <a:sym typeface="Quattrocento Sans"/>
              </a:defRPr>
            </a:lvl1pPr>
            <a:lvl2pPr marL="914400" lvl="1" indent="-228600" algn="l">
              <a:lnSpc>
                <a:spcPct val="90000"/>
              </a:lnSpc>
              <a:spcBef>
                <a:spcPts val="1274"/>
              </a:spcBef>
              <a:spcAft>
                <a:spcPts val="0"/>
              </a:spcAft>
              <a:buClr>
                <a:schemeClr val="dk2"/>
              </a:buClr>
              <a:buSzPts val="1765"/>
              <a:buNone/>
              <a:defRPr sz="1961">
                <a:solidFill>
                  <a:schemeClr val="dk2"/>
                </a:solidFill>
              </a:defRPr>
            </a:lvl2pPr>
            <a:lvl3pPr marL="1371600" lvl="2" indent="-228600" algn="l">
              <a:lnSpc>
                <a:spcPct val="90000"/>
              </a:lnSpc>
              <a:spcBef>
                <a:spcPts val="1274"/>
              </a:spcBef>
              <a:spcAft>
                <a:spcPts val="0"/>
              </a:spcAft>
              <a:buClr>
                <a:srgbClr val="000000"/>
              </a:buClr>
              <a:buSzPts val="1765"/>
              <a:buNone/>
              <a:defRPr sz="1961"/>
            </a:lvl3pPr>
            <a:lvl4pPr marL="1828800" lvl="3" indent="-228600" algn="l">
              <a:lnSpc>
                <a:spcPct val="90000"/>
              </a:lnSpc>
              <a:spcBef>
                <a:spcPts val="1274"/>
              </a:spcBef>
              <a:spcAft>
                <a:spcPts val="0"/>
              </a:spcAft>
              <a:buClr>
                <a:srgbClr val="000000"/>
              </a:buClr>
              <a:buSzPts val="1765"/>
              <a:buNone/>
              <a:defRPr sz="1961"/>
            </a:lvl4pPr>
            <a:lvl5pPr marL="2286000" lvl="4" indent="-228600" algn="l">
              <a:lnSpc>
                <a:spcPct val="90000"/>
              </a:lnSpc>
              <a:spcBef>
                <a:spcPts val="1274"/>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op Sub | Title">
  <p:cSld name="Top Sub | Title">
    <p:spTree>
      <p:nvGrpSpPr>
        <p:cNvPr id="1" name="Shape 272"/>
        <p:cNvGrpSpPr/>
        <p:nvPr/>
      </p:nvGrpSpPr>
      <p:grpSpPr>
        <a:xfrm>
          <a:off x="0" y="0"/>
          <a:ext cx="0" cy="0"/>
          <a:chOff x="0" y="0"/>
          <a:chExt cx="0" cy="0"/>
        </a:xfrm>
      </p:grpSpPr>
      <p:sp>
        <p:nvSpPr>
          <p:cNvPr id="273" name="Google Shape;273;p45"/>
          <p:cNvSpPr txBox="1">
            <a:spLocks noGrp="1"/>
          </p:cNvSpPr>
          <p:nvPr>
            <p:ph type="title"/>
          </p:nvPr>
        </p:nvSpPr>
        <p:spPr>
          <a:xfrm>
            <a:off x="426424" y="302551"/>
            <a:ext cx="11336039" cy="744014"/>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45"/>
          <p:cNvSpPr txBox="1">
            <a:spLocks noGrp="1"/>
          </p:cNvSpPr>
          <p:nvPr>
            <p:ph type="body" idx="1"/>
          </p:nvPr>
        </p:nvSpPr>
        <p:spPr>
          <a:xfrm>
            <a:off x="269240" y="-541796"/>
            <a:ext cx="11656060" cy="350865"/>
          </a:xfrm>
          <a:prstGeom prst="rect">
            <a:avLst/>
          </a:prstGeom>
          <a:noFill/>
          <a:ln>
            <a:noFill/>
          </a:ln>
        </p:spPr>
        <p:txBody>
          <a:bodyPr spcFirstLastPara="1" wrap="square" lIns="0" tIns="0" rIns="0" bIns="0" anchor="t" anchorCtr="0"/>
          <a:lstStyle>
            <a:lvl1pPr marL="457200" lvl="0" indent="-228600" algn="l">
              <a:lnSpc>
                <a:spcPct val="90000"/>
              </a:lnSpc>
              <a:spcBef>
                <a:spcPts val="0"/>
              </a:spcBef>
              <a:spcAft>
                <a:spcPts val="0"/>
              </a:spcAft>
              <a:buClr>
                <a:srgbClr val="000000"/>
              </a:buClr>
              <a:buSzPts val="1080"/>
              <a:buNone/>
              <a:defRPr sz="1200" b="0">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Square Photo">
  <p:cSld name="Title - Square Photo">
    <p:spTree>
      <p:nvGrpSpPr>
        <p:cNvPr id="1" name="Shape 275"/>
        <p:cNvGrpSpPr/>
        <p:nvPr/>
      </p:nvGrpSpPr>
      <p:grpSpPr>
        <a:xfrm>
          <a:off x="0" y="0"/>
          <a:ext cx="0" cy="0"/>
          <a:chOff x="0" y="0"/>
          <a:chExt cx="0" cy="0"/>
        </a:xfrm>
      </p:grpSpPr>
      <p:grpSp>
        <p:nvGrpSpPr>
          <p:cNvPr id="276" name="Google Shape;276;p46"/>
          <p:cNvGrpSpPr/>
          <p:nvPr/>
        </p:nvGrpSpPr>
        <p:grpSpPr>
          <a:xfrm>
            <a:off x="6256117" y="-21839"/>
            <a:ext cx="5932086" cy="6890047"/>
            <a:chOff x="6256117" y="-21839"/>
            <a:chExt cx="5932086" cy="6890047"/>
          </a:xfrm>
        </p:grpSpPr>
        <p:grpSp>
          <p:nvGrpSpPr>
            <p:cNvPr id="277" name="Google Shape;277;p46"/>
            <p:cNvGrpSpPr/>
            <p:nvPr/>
          </p:nvGrpSpPr>
          <p:grpSpPr>
            <a:xfrm>
              <a:off x="8507413" y="1457714"/>
              <a:ext cx="3680790" cy="5392441"/>
              <a:chOff x="8507413" y="1457714"/>
              <a:chExt cx="3680790" cy="5392441"/>
            </a:xfrm>
          </p:grpSpPr>
          <p:sp>
            <p:nvSpPr>
              <p:cNvPr id="278" name="Google Shape;278;p46"/>
              <p:cNvSpPr/>
              <p:nvPr/>
            </p:nvSpPr>
            <p:spPr>
              <a:xfrm>
                <a:off x="8507413" y="2803166"/>
                <a:ext cx="743840" cy="1356898"/>
              </a:xfrm>
              <a:custGeom>
                <a:avLst/>
                <a:gdLst/>
                <a:ahLst/>
                <a:cxnLst/>
                <a:rect l="l" t="t" r="r" b="b"/>
                <a:pathLst>
                  <a:path w="866775" h="1581150" extrusionOk="0">
                    <a:moveTo>
                      <a:pt x="862489" y="1107281"/>
                    </a:moveTo>
                    <a:lnTo>
                      <a:pt x="7144" y="1574959"/>
                    </a:lnTo>
                    <a:lnTo>
                      <a:pt x="7144" y="473869"/>
                    </a:lnTo>
                    <a:lnTo>
                      <a:pt x="862489"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79" name="Google Shape;279;p46"/>
              <p:cNvSpPr/>
              <p:nvPr/>
            </p:nvSpPr>
            <p:spPr>
              <a:xfrm>
                <a:off x="9241444" y="2803166"/>
                <a:ext cx="743840" cy="1356898"/>
              </a:xfrm>
              <a:custGeom>
                <a:avLst/>
                <a:gdLst/>
                <a:ahLst/>
                <a:cxnLst/>
                <a:rect l="l" t="t" r="r" b="b"/>
                <a:pathLst>
                  <a:path w="866775" h="1581150" extrusionOk="0">
                    <a:moveTo>
                      <a:pt x="7144" y="1107281"/>
                    </a:moveTo>
                    <a:lnTo>
                      <a:pt x="861536" y="1574959"/>
                    </a:lnTo>
                    <a:lnTo>
                      <a:pt x="861536" y="473869"/>
                    </a:lnTo>
                    <a:lnTo>
                      <a:pt x="7144"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80" name="Google Shape;280;p46"/>
              <p:cNvSpPr/>
              <p:nvPr/>
            </p:nvSpPr>
            <p:spPr>
              <a:xfrm>
                <a:off x="8507413" y="3747272"/>
                <a:ext cx="1479509" cy="809234"/>
              </a:xfrm>
              <a:custGeom>
                <a:avLst/>
                <a:gdLst/>
                <a:ahLst/>
                <a:cxnLst/>
                <a:rect l="l" t="t" r="r" b="b"/>
                <a:pathLst>
                  <a:path w="1724025" h="942975" extrusionOk="0">
                    <a:moveTo>
                      <a:pt x="862489" y="7144"/>
                    </a:moveTo>
                    <a:lnTo>
                      <a:pt x="7144" y="474821"/>
                    </a:lnTo>
                    <a:lnTo>
                      <a:pt x="862489" y="941546"/>
                    </a:lnTo>
                    <a:lnTo>
                      <a:pt x="1716881" y="474821"/>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81" name="Google Shape;281;p46"/>
              <p:cNvSpPr/>
              <p:nvPr/>
            </p:nvSpPr>
            <p:spPr>
              <a:xfrm>
                <a:off x="8507413" y="5493257"/>
                <a:ext cx="743840" cy="1356898"/>
              </a:xfrm>
              <a:custGeom>
                <a:avLst/>
                <a:gdLst/>
                <a:ahLst/>
                <a:cxnLst/>
                <a:rect l="l" t="t" r="r" b="b"/>
                <a:pathLst>
                  <a:path w="866775" h="1581150" extrusionOk="0">
                    <a:moveTo>
                      <a:pt x="862489" y="1108234"/>
                    </a:moveTo>
                    <a:lnTo>
                      <a:pt x="7144" y="1574959"/>
                    </a:lnTo>
                    <a:lnTo>
                      <a:pt x="7144" y="474821"/>
                    </a:lnTo>
                    <a:lnTo>
                      <a:pt x="862489"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82" name="Google Shape;282;p46"/>
              <p:cNvSpPr/>
              <p:nvPr/>
            </p:nvSpPr>
            <p:spPr>
              <a:xfrm>
                <a:off x="9241444" y="5493257"/>
                <a:ext cx="743840" cy="1356898"/>
              </a:xfrm>
              <a:custGeom>
                <a:avLst/>
                <a:gdLst/>
                <a:ahLst/>
                <a:cxnLst/>
                <a:rect l="l" t="t" r="r" b="b"/>
                <a:pathLst>
                  <a:path w="866775" h="1581150" extrusionOk="0">
                    <a:moveTo>
                      <a:pt x="7144" y="1108234"/>
                    </a:moveTo>
                    <a:lnTo>
                      <a:pt x="861536" y="1574959"/>
                    </a:lnTo>
                    <a:lnTo>
                      <a:pt x="861536" y="474821"/>
                    </a:lnTo>
                    <a:lnTo>
                      <a:pt x="7144"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83" name="Google Shape;283;p46"/>
              <p:cNvSpPr/>
              <p:nvPr/>
            </p:nvSpPr>
            <p:spPr>
              <a:xfrm>
                <a:off x="8513545" y="6444311"/>
                <a:ext cx="1467248" cy="400530"/>
              </a:xfrm>
              <a:custGeom>
                <a:avLst/>
                <a:gdLst/>
                <a:ahLst/>
                <a:cxnLst/>
                <a:rect l="l" t="t" r="r" b="b"/>
                <a:pathLst>
                  <a:path w="1709737" h="466725" extrusionOk="0">
                    <a:moveTo>
                      <a:pt x="1709737" y="466725"/>
                    </a:moveTo>
                    <a:lnTo>
                      <a:pt x="855345" y="0"/>
                    </a:lnTo>
                    <a:lnTo>
                      <a:pt x="0" y="466725"/>
                    </a:lnTo>
                  </a:path>
                </a:pathLst>
              </a:custGeom>
              <a:noFill/>
              <a:ln w="17450" cap="flat" cmpd="sng">
                <a:solidFill>
                  <a:srgbClr val="BDBDBD"/>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84" name="Google Shape;284;p46"/>
              <p:cNvSpPr/>
              <p:nvPr/>
            </p:nvSpPr>
            <p:spPr>
              <a:xfrm>
                <a:off x="9241444" y="4148621"/>
                <a:ext cx="743840" cy="1356898"/>
              </a:xfrm>
              <a:custGeom>
                <a:avLst/>
                <a:gdLst/>
                <a:ahLst/>
                <a:cxnLst/>
                <a:rect l="l" t="t" r="r" b="b"/>
                <a:pathLst>
                  <a:path w="866775" h="1581150" extrusionOk="0">
                    <a:moveTo>
                      <a:pt x="861536" y="1107281"/>
                    </a:moveTo>
                    <a:lnTo>
                      <a:pt x="7144" y="1574006"/>
                    </a:lnTo>
                    <a:lnTo>
                      <a:pt x="7144" y="473869"/>
                    </a:lnTo>
                    <a:lnTo>
                      <a:pt x="861536"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85" name="Google Shape;285;p46"/>
              <p:cNvSpPr/>
              <p:nvPr/>
            </p:nvSpPr>
            <p:spPr>
              <a:xfrm>
                <a:off x="9974659" y="2803166"/>
                <a:ext cx="743840" cy="1356898"/>
              </a:xfrm>
              <a:custGeom>
                <a:avLst/>
                <a:gdLst/>
                <a:ahLst/>
                <a:cxnLst/>
                <a:rect l="l" t="t" r="r" b="b"/>
                <a:pathLst>
                  <a:path w="866775" h="1581150" extrusionOk="0">
                    <a:moveTo>
                      <a:pt x="862489" y="1107281"/>
                    </a:moveTo>
                    <a:lnTo>
                      <a:pt x="7144" y="1574959"/>
                    </a:lnTo>
                    <a:lnTo>
                      <a:pt x="7144" y="473869"/>
                    </a:lnTo>
                    <a:lnTo>
                      <a:pt x="862489"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86" name="Google Shape;286;p46"/>
              <p:cNvSpPr/>
              <p:nvPr/>
            </p:nvSpPr>
            <p:spPr>
              <a:xfrm>
                <a:off x="9247573" y="3753404"/>
                <a:ext cx="2200463" cy="2147333"/>
              </a:xfrm>
              <a:custGeom>
                <a:avLst/>
                <a:gdLst/>
                <a:ahLst/>
                <a:cxnLst/>
                <a:rect l="l" t="t" r="r" b="b"/>
                <a:pathLst>
                  <a:path w="2564131" h="2502221" extrusionOk="0">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87" name="Google Shape;287;p46"/>
              <p:cNvSpPr/>
              <p:nvPr/>
            </p:nvSpPr>
            <p:spPr>
              <a:xfrm>
                <a:off x="10708694" y="5092729"/>
                <a:ext cx="743840" cy="1356898"/>
              </a:xfrm>
              <a:custGeom>
                <a:avLst/>
                <a:gdLst/>
                <a:ahLst/>
                <a:cxnLst/>
                <a:rect l="l" t="t" r="r" b="b"/>
                <a:pathLst>
                  <a:path w="866775" h="1581150" extrusionOk="0">
                    <a:moveTo>
                      <a:pt x="861536" y="1107281"/>
                    </a:moveTo>
                    <a:lnTo>
                      <a:pt x="7144" y="1574959"/>
                    </a:lnTo>
                    <a:lnTo>
                      <a:pt x="7144" y="473869"/>
                    </a:lnTo>
                    <a:lnTo>
                      <a:pt x="861536"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88" name="Google Shape;288;p46"/>
              <p:cNvSpPr/>
              <p:nvPr/>
            </p:nvSpPr>
            <p:spPr>
              <a:xfrm>
                <a:off x="11441908" y="5092729"/>
                <a:ext cx="743840" cy="1356898"/>
              </a:xfrm>
              <a:custGeom>
                <a:avLst/>
                <a:gdLst/>
                <a:ahLst/>
                <a:cxnLst/>
                <a:rect l="l" t="t" r="r" b="b"/>
                <a:pathLst>
                  <a:path w="866775" h="1581150" extrusionOk="0">
                    <a:moveTo>
                      <a:pt x="7144" y="1107281"/>
                    </a:moveTo>
                    <a:lnTo>
                      <a:pt x="862489" y="1574959"/>
                    </a:lnTo>
                    <a:lnTo>
                      <a:pt x="862489" y="473869"/>
                    </a:lnTo>
                    <a:lnTo>
                      <a:pt x="7144"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89" name="Google Shape;289;p46"/>
              <p:cNvSpPr/>
              <p:nvPr/>
            </p:nvSpPr>
            <p:spPr>
              <a:xfrm>
                <a:off x="10708694" y="6036831"/>
                <a:ext cx="1479509" cy="809234"/>
              </a:xfrm>
              <a:custGeom>
                <a:avLst/>
                <a:gdLst/>
                <a:ahLst/>
                <a:cxnLst/>
                <a:rect l="l" t="t" r="r" b="b"/>
                <a:pathLst>
                  <a:path w="1724025" h="942975" extrusionOk="0">
                    <a:moveTo>
                      <a:pt x="861536" y="7144"/>
                    </a:moveTo>
                    <a:lnTo>
                      <a:pt x="7144" y="474821"/>
                    </a:lnTo>
                    <a:lnTo>
                      <a:pt x="861536" y="941546"/>
                    </a:lnTo>
                    <a:lnTo>
                      <a:pt x="1716881" y="474821"/>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90" name="Google Shape;290;p46"/>
              <p:cNvSpPr/>
              <p:nvPr/>
            </p:nvSpPr>
            <p:spPr>
              <a:xfrm>
                <a:off x="10708694" y="1457714"/>
                <a:ext cx="743840" cy="1356898"/>
              </a:xfrm>
              <a:custGeom>
                <a:avLst/>
                <a:gdLst/>
                <a:ahLst/>
                <a:cxnLst/>
                <a:rect l="l" t="t" r="r" b="b"/>
                <a:pathLst>
                  <a:path w="866775" h="1581150" extrusionOk="0">
                    <a:moveTo>
                      <a:pt x="861536" y="1107281"/>
                    </a:moveTo>
                    <a:lnTo>
                      <a:pt x="7144" y="1574959"/>
                    </a:lnTo>
                    <a:lnTo>
                      <a:pt x="7144" y="474821"/>
                    </a:lnTo>
                    <a:lnTo>
                      <a:pt x="861536"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91" name="Google Shape;291;p46"/>
              <p:cNvSpPr/>
              <p:nvPr/>
            </p:nvSpPr>
            <p:spPr>
              <a:xfrm>
                <a:off x="11441908" y="1457714"/>
                <a:ext cx="743840" cy="1356898"/>
              </a:xfrm>
              <a:custGeom>
                <a:avLst/>
                <a:gdLst/>
                <a:ahLst/>
                <a:cxnLst/>
                <a:rect l="l" t="t" r="r" b="b"/>
                <a:pathLst>
                  <a:path w="866775" h="1581150" extrusionOk="0">
                    <a:moveTo>
                      <a:pt x="7144" y="1107281"/>
                    </a:moveTo>
                    <a:lnTo>
                      <a:pt x="862489" y="1574959"/>
                    </a:lnTo>
                    <a:lnTo>
                      <a:pt x="862489" y="474821"/>
                    </a:lnTo>
                    <a:lnTo>
                      <a:pt x="7144"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92" name="Google Shape;292;p46"/>
              <p:cNvSpPr/>
              <p:nvPr/>
            </p:nvSpPr>
            <p:spPr>
              <a:xfrm>
                <a:off x="10708694" y="2401820"/>
                <a:ext cx="1479509" cy="809235"/>
              </a:xfrm>
              <a:custGeom>
                <a:avLst/>
                <a:gdLst/>
                <a:ahLst/>
                <a:cxnLst/>
                <a:rect l="l" t="t" r="r" b="b"/>
                <a:pathLst>
                  <a:path w="1724025" h="942975" extrusionOk="0">
                    <a:moveTo>
                      <a:pt x="861536" y="7144"/>
                    </a:moveTo>
                    <a:lnTo>
                      <a:pt x="7144" y="474821"/>
                    </a:lnTo>
                    <a:lnTo>
                      <a:pt x="861536" y="941546"/>
                    </a:lnTo>
                    <a:lnTo>
                      <a:pt x="1716881" y="474821"/>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93" name="Google Shape;293;p46"/>
              <p:cNvSpPr/>
              <p:nvPr/>
            </p:nvSpPr>
            <p:spPr>
              <a:xfrm>
                <a:off x="11451715" y="2809296"/>
                <a:ext cx="734033" cy="1745983"/>
              </a:xfrm>
              <a:custGeom>
                <a:avLst/>
                <a:gdLst/>
                <a:ahLst/>
                <a:cxnLst/>
                <a:rect l="l" t="t" r="r" b="b"/>
                <a:pathLst>
                  <a:path w="855346" h="2034540" extrusionOk="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cxnSp>
            <p:nvCxnSpPr>
              <p:cNvPr id="294" name="Google Shape;294;p46"/>
              <p:cNvCxnSpPr/>
              <p:nvPr/>
            </p:nvCxnSpPr>
            <p:spPr>
              <a:xfrm>
                <a:off x="9981203" y="5098858"/>
                <a:ext cx="733213" cy="400531"/>
              </a:xfrm>
              <a:prstGeom prst="straightConnector1">
                <a:avLst/>
              </a:prstGeom>
              <a:noFill/>
              <a:ln w="17450" cap="flat" cmpd="sng">
                <a:solidFill>
                  <a:srgbClr val="BDBDBD"/>
                </a:solidFill>
                <a:prstDash val="solid"/>
                <a:miter lim="800000"/>
                <a:headEnd type="none" w="med" len="med"/>
                <a:tailEnd type="none" w="med" len="med"/>
              </a:ln>
            </p:spPr>
          </p:cxnSp>
        </p:grpSp>
        <p:grpSp>
          <p:nvGrpSpPr>
            <p:cNvPr id="295" name="Google Shape;295;p46"/>
            <p:cNvGrpSpPr/>
            <p:nvPr/>
          </p:nvGrpSpPr>
          <p:grpSpPr>
            <a:xfrm>
              <a:off x="7545167" y="-21839"/>
              <a:ext cx="1192433" cy="1098538"/>
              <a:chOff x="7545167" y="-9139"/>
              <a:chExt cx="1192433" cy="1098538"/>
            </a:xfrm>
          </p:grpSpPr>
          <p:sp>
            <p:nvSpPr>
              <p:cNvPr id="296" name="Google Shape;296;p46"/>
              <p:cNvSpPr/>
              <p:nvPr/>
            </p:nvSpPr>
            <p:spPr>
              <a:xfrm>
                <a:off x="7550108" y="-9139"/>
                <a:ext cx="591604" cy="774738"/>
              </a:xfrm>
              <a:custGeom>
                <a:avLst/>
                <a:gdLst/>
                <a:ahLst/>
                <a:cxnLst/>
                <a:rect l="l" t="t" r="r" b="b"/>
                <a:pathLst>
                  <a:path w="591604" h="774738" extrusionOk="0">
                    <a:moveTo>
                      <a:pt x="24121" y="0"/>
                    </a:moveTo>
                    <a:lnTo>
                      <a:pt x="591604" y="0"/>
                    </a:lnTo>
                    <a:lnTo>
                      <a:pt x="591604" y="451265"/>
                    </a:lnTo>
                    <a:lnTo>
                      <a:pt x="0" y="774738"/>
                    </a:lnTo>
                    <a:lnTo>
                      <a:pt x="0" y="13162"/>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97" name="Google Shape;297;p46"/>
              <p:cNvSpPr/>
              <p:nvPr/>
            </p:nvSpPr>
            <p:spPr>
              <a:xfrm>
                <a:off x="8141712" y="-9139"/>
                <a:ext cx="590944" cy="774738"/>
              </a:xfrm>
              <a:custGeom>
                <a:avLst/>
                <a:gdLst/>
                <a:ahLst/>
                <a:cxnLst/>
                <a:rect l="l" t="t" r="r" b="b"/>
                <a:pathLst>
                  <a:path w="590944" h="774738" extrusionOk="0">
                    <a:moveTo>
                      <a:pt x="0" y="0"/>
                    </a:moveTo>
                    <a:lnTo>
                      <a:pt x="566850" y="0"/>
                    </a:lnTo>
                    <a:lnTo>
                      <a:pt x="590944" y="13162"/>
                    </a:lnTo>
                    <a:lnTo>
                      <a:pt x="590944" y="774738"/>
                    </a:lnTo>
                    <a:lnTo>
                      <a:pt x="0" y="451265"/>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298" name="Google Shape;298;p46"/>
              <p:cNvSpPr/>
              <p:nvPr/>
            </p:nvSpPr>
            <p:spPr>
              <a:xfrm>
                <a:off x="7545167" y="437185"/>
                <a:ext cx="1192433" cy="652214"/>
              </a:xfrm>
              <a:custGeom>
                <a:avLst/>
                <a:gdLst/>
                <a:ahLst/>
                <a:cxnLst/>
                <a:rect l="l" t="t" r="r" b="b"/>
                <a:pathLst>
                  <a:path w="1724025" h="942975" extrusionOk="0">
                    <a:moveTo>
                      <a:pt x="862489" y="7144"/>
                    </a:moveTo>
                    <a:lnTo>
                      <a:pt x="7144" y="474821"/>
                    </a:lnTo>
                    <a:lnTo>
                      <a:pt x="862489" y="941546"/>
                    </a:lnTo>
                    <a:lnTo>
                      <a:pt x="1716881" y="474821"/>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grpSp>
        <p:grpSp>
          <p:nvGrpSpPr>
            <p:cNvPr id="299" name="Google Shape;299;p46"/>
            <p:cNvGrpSpPr/>
            <p:nvPr/>
          </p:nvGrpSpPr>
          <p:grpSpPr>
            <a:xfrm>
              <a:off x="6256117" y="5896894"/>
              <a:ext cx="1057910" cy="971314"/>
              <a:chOff x="6256117" y="5896894"/>
              <a:chExt cx="1057910" cy="971314"/>
            </a:xfrm>
          </p:grpSpPr>
          <p:sp>
            <p:nvSpPr>
              <p:cNvPr id="300" name="Google Shape;300;p46"/>
              <p:cNvSpPr/>
              <p:nvPr/>
            </p:nvSpPr>
            <p:spPr>
              <a:xfrm>
                <a:off x="6256117" y="5896894"/>
                <a:ext cx="532466" cy="971314"/>
              </a:xfrm>
              <a:custGeom>
                <a:avLst/>
                <a:gdLst/>
                <a:ahLst/>
                <a:cxnLst/>
                <a:rect l="l" t="t" r="r" b="b"/>
                <a:pathLst>
                  <a:path w="866775" h="1581150" extrusionOk="0">
                    <a:moveTo>
                      <a:pt x="862489" y="1107281"/>
                    </a:moveTo>
                    <a:lnTo>
                      <a:pt x="7144" y="1574959"/>
                    </a:lnTo>
                    <a:lnTo>
                      <a:pt x="7144" y="473869"/>
                    </a:lnTo>
                    <a:lnTo>
                      <a:pt x="862489"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301" name="Google Shape;301;p46"/>
              <p:cNvSpPr/>
              <p:nvPr/>
            </p:nvSpPr>
            <p:spPr>
              <a:xfrm>
                <a:off x="6781561" y="5896894"/>
                <a:ext cx="532466" cy="971314"/>
              </a:xfrm>
              <a:custGeom>
                <a:avLst/>
                <a:gdLst/>
                <a:ahLst/>
                <a:cxnLst/>
                <a:rect l="l" t="t" r="r" b="b"/>
                <a:pathLst>
                  <a:path w="866775" h="1581150" extrusionOk="0">
                    <a:moveTo>
                      <a:pt x="7144" y="1107281"/>
                    </a:moveTo>
                    <a:lnTo>
                      <a:pt x="861536" y="1574959"/>
                    </a:lnTo>
                    <a:lnTo>
                      <a:pt x="861536" y="473869"/>
                    </a:lnTo>
                    <a:lnTo>
                      <a:pt x="7144" y="7144"/>
                    </a:lnTo>
                    <a:close/>
                  </a:path>
                </a:pathLst>
              </a:custGeom>
              <a:noFill/>
              <a:ln w="17450" cap="flat" cmpd="sng">
                <a:solidFill>
                  <a:srgbClr val="BDBDB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sp>
            <p:nvSpPr>
              <p:cNvPr id="302" name="Google Shape;302;p46"/>
              <p:cNvSpPr/>
              <p:nvPr/>
            </p:nvSpPr>
            <p:spPr>
              <a:xfrm>
                <a:off x="6260506" y="6577107"/>
                <a:ext cx="1050305" cy="287297"/>
              </a:xfrm>
              <a:custGeom>
                <a:avLst/>
                <a:gdLst/>
                <a:ahLst/>
                <a:cxnLst/>
                <a:rect l="l" t="t" r="r" b="b"/>
                <a:pathLst>
                  <a:path w="1709736" h="467676" extrusionOk="0">
                    <a:moveTo>
                      <a:pt x="1709736" y="467676"/>
                    </a:moveTo>
                    <a:lnTo>
                      <a:pt x="855344" y="-1"/>
                    </a:lnTo>
                    <a:lnTo>
                      <a:pt x="-1" y="467676"/>
                    </a:lnTo>
                  </a:path>
                </a:pathLst>
              </a:custGeom>
              <a:noFill/>
              <a:ln w="17450" cap="flat" cmpd="sng">
                <a:solidFill>
                  <a:srgbClr val="BDBDBD"/>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765">
                  <a:solidFill>
                    <a:schemeClr val="dk1"/>
                  </a:solidFill>
                  <a:latin typeface="Quattrocento Sans"/>
                  <a:ea typeface="Quattrocento Sans"/>
                  <a:cs typeface="Quattrocento Sans"/>
                  <a:sym typeface="Quattrocento Sans"/>
                </a:endParaRPr>
              </a:p>
            </p:txBody>
          </p:sp>
        </p:grpSp>
      </p:grpSp>
      <p:sp>
        <p:nvSpPr>
          <p:cNvPr id="303" name="Google Shape;303;p46"/>
          <p:cNvSpPr>
            <a:spLocks noGrp="1"/>
          </p:cNvSpPr>
          <p:nvPr>
            <p:ph type="pic" idx="2"/>
          </p:nvPr>
        </p:nvSpPr>
        <p:spPr>
          <a:xfrm>
            <a:off x="5016500" y="292100"/>
            <a:ext cx="6881813" cy="6272213"/>
          </a:xfrm>
          <a:prstGeom prst="rect">
            <a:avLst/>
          </a:prstGeom>
          <a:blipFill rotWithShape="1">
            <a:blip r:embed="rId2">
              <a:alphaModFix/>
            </a:blip>
            <a:stretch>
              <a:fillRect/>
            </a:stretch>
          </a:blipFill>
          <a:ln>
            <a:noFill/>
          </a:ln>
          <a:effectLst>
            <a:outerShdw blurRad="508000" dist="63500" dir="2700000" sx="101000" sy="101000" algn="tl" rotWithShape="0">
              <a:srgbClr val="000000">
                <a:alpha val="32941"/>
              </a:srgbClr>
            </a:outerShdw>
          </a:effectLst>
        </p:spPr>
        <p:txBody>
          <a:bodyPr spcFirstLastPara="1" wrap="square" lIns="0" tIns="1188700" rIns="0" bIns="0" anchor="ctr" anchorCtr="0"/>
          <a:lstStyle>
            <a:lvl1pPr marR="0" lvl="0" algn="ctr" rtl="0">
              <a:lnSpc>
                <a:spcPct val="100000"/>
              </a:lnSpc>
              <a:spcBef>
                <a:spcPts val="280"/>
              </a:spcBef>
              <a:spcAft>
                <a:spcPts val="0"/>
              </a:spcAft>
              <a:buClr>
                <a:srgbClr val="FFFFFF"/>
              </a:buClr>
              <a:buSzPts val="1260"/>
              <a:buFont typeface="Noto Sans Symbols"/>
              <a:buNone/>
              <a:defRPr sz="1400" b="1" i="0" u="none" strike="noStrike" cap="none">
                <a:solidFill>
                  <a:srgbClr val="FFFFFF"/>
                </a:solidFill>
                <a:latin typeface="Quattrocento Sans"/>
                <a:ea typeface="Quattrocento Sans"/>
                <a:cs typeface="Quattrocento Sans"/>
                <a:sym typeface="Quattrocento Sans"/>
              </a:defRPr>
            </a:lvl1pPr>
            <a:lvl2pPr marR="0" lvl="1" algn="l" rtl="0">
              <a:lnSpc>
                <a:spcPct val="90000"/>
              </a:lnSpc>
              <a:spcBef>
                <a:spcPts val="0"/>
              </a:spcBef>
              <a:spcAft>
                <a:spcPts val="0"/>
              </a:spcAft>
              <a:buClr>
                <a:srgbClr val="000000"/>
              </a:buClr>
              <a:buSzPts val="1765"/>
              <a:buFont typeface="Noto Sans Symbols"/>
              <a:buNone/>
              <a:defRPr sz="1961" b="0" i="0" u="none" strike="noStrike" cap="none">
                <a:solidFill>
                  <a:srgbClr val="000000"/>
                </a:solidFill>
                <a:latin typeface="Quattrocento Sans"/>
                <a:ea typeface="Quattrocento Sans"/>
                <a:cs typeface="Quattrocento Sans"/>
                <a:sym typeface="Quattrocento Sans"/>
              </a:defRPr>
            </a:lvl2pPr>
            <a:lvl3pPr marR="0" lvl="2"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3pPr>
            <a:lvl4pPr marR="0" lvl="3"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4pPr>
            <a:lvl5pPr marR="0" lvl="4"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5pPr>
            <a:lvl6pPr marR="0" lvl="5"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6pPr>
            <a:lvl7pPr marR="0" lvl="6"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7pPr>
            <a:lvl8pPr marR="0" lvl="7"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8pPr>
            <a:lvl9pPr marR="0" lvl="8"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9pPr>
          </a:lstStyle>
          <a:p>
            <a:endParaRPr/>
          </a:p>
        </p:txBody>
      </p:sp>
      <p:sp>
        <p:nvSpPr>
          <p:cNvPr id="304" name="Google Shape;304;p46"/>
          <p:cNvSpPr txBox="1">
            <a:spLocks noGrp="1"/>
          </p:cNvSpPr>
          <p:nvPr>
            <p:ph type="title"/>
          </p:nvPr>
        </p:nvSpPr>
        <p:spPr>
          <a:xfrm>
            <a:off x="584201" y="2579648"/>
            <a:ext cx="3768898" cy="553998"/>
          </a:xfrm>
          <a:prstGeom prst="rect">
            <a:avLst/>
          </a:prstGeom>
          <a:noFill/>
          <a:ln>
            <a:noFill/>
          </a:ln>
        </p:spPr>
        <p:txBody>
          <a:bodyPr spcFirstLastPara="1" wrap="square" lIns="0" tIns="164575" rIns="0" bIns="0" anchor="b" anchorCtr="0"/>
          <a:lstStyle>
            <a:lvl1pPr lvl="0" algn="l">
              <a:lnSpc>
                <a:spcPct val="100000"/>
              </a:lnSpc>
              <a:spcBef>
                <a:spcPts val="0"/>
              </a:spcBef>
              <a:spcAft>
                <a:spcPts val="0"/>
              </a:spcAft>
              <a:buClr>
                <a:schemeClr val="dk1"/>
              </a:buClr>
              <a:buSzPts val="3600"/>
              <a:buFont typeface="Quattrocento Sans"/>
              <a:buNone/>
              <a:defRPr sz="3600" b="1">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46"/>
          <p:cNvSpPr txBox="1">
            <a:spLocks noGrp="1"/>
          </p:cNvSpPr>
          <p:nvPr>
            <p:ph type="body" idx="1"/>
          </p:nvPr>
        </p:nvSpPr>
        <p:spPr>
          <a:xfrm>
            <a:off x="584201" y="3535541"/>
            <a:ext cx="3769300" cy="307777"/>
          </a:xfrm>
          <a:prstGeom prst="rect">
            <a:avLst/>
          </a:prstGeom>
          <a:noFill/>
          <a:ln>
            <a:noFill/>
          </a:ln>
        </p:spPr>
        <p:txBody>
          <a:bodyPr spcFirstLastPara="1" wrap="square" lIns="0" tIns="0" rIns="0" bIns="0" anchor="t" anchorCtr="0"/>
          <a:lstStyle>
            <a:lvl1pPr marL="457200" lvl="0" indent="-228600" algn="l">
              <a:lnSpc>
                <a:spcPct val="90000"/>
              </a:lnSpc>
              <a:spcBef>
                <a:spcPts val="0"/>
              </a:spcBef>
              <a:spcAft>
                <a:spcPts val="0"/>
              </a:spcAft>
              <a:buClr>
                <a:srgbClr val="000000"/>
              </a:buClr>
              <a:buSzPts val="1800"/>
              <a:buNone/>
              <a:defRPr sz="2000">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765"/>
              <a:buNone/>
              <a:defRPr/>
            </a:lvl2pPr>
            <a:lvl3pPr marL="1371600" lvl="2" indent="-228600" algn="l">
              <a:lnSpc>
                <a:spcPct val="90000"/>
              </a:lnSpc>
              <a:spcBef>
                <a:spcPts val="0"/>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extLst>
    <p:ext uri="{DCECCB84-F9BA-43D5-87BE-67443E8EF086}">
      <p15:sldGuideLst xmlns:p15="http://schemas.microsoft.com/office/powerpoint/2012/main">
        <p15:guide id="1" pos="3359">
          <p15:clr>
            <a:srgbClr val="FBAE40"/>
          </p15:clr>
        </p15:guide>
        <p15:guide id="2" orient="horz" pos="904">
          <p15:clr>
            <a:srgbClr val="5ACBF0"/>
          </p15:clr>
        </p15:guide>
        <p15:guide id="3" orient="horz" pos="1276">
          <p15:clr>
            <a:srgbClr val="5ACBF0"/>
          </p15:clr>
        </p15:guide>
        <p15:guide id="4" orient="horz" pos="2226">
          <p15:clr>
            <a:srgbClr val="5ACBF0"/>
          </p15:clr>
        </p15:guide>
        <p15:guide id="5" pos="2993">
          <p15:clr>
            <a:srgbClr val="C35E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white">
  <p:cSld name="Title slide white">
    <p:bg>
      <p:bgPr>
        <a:solidFill>
          <a:schemeClr val="dk1"/>
        </a:solidFill>
        <a:effectLst/>
      </p:bgPr>
    </p:bg>
    <p:spTree>
      <p:nvGrpSpPr>
        <p:cNvPr id="1" name="Shape 306"/>
        <p:cNvGrpSpPr/>
        <p:nvPr/>
      </p:nvGrpSpPr>
      <p:grpSpPr>
        <a:xfrm>
          <a:off x="0" y="0"/>
          <a:ext cx="0" cy="0"/>
          <a:chOff x="0" y="0"/>
          <a:chExt cx="0" cy="0"/>
        </a:xfrm>
      </p:grpSpPr>
      <p:sp>
        <p:nvSpPr>
          <p:cNvPr id="307" name="Google Shape;307;p47"/>
          <p:cNvSpPr txBox="1">
            <a:spLocks noGrp="1"/>
          </p:cNvSpPr>
          <p:nvPr>
            <p:ph type="title"/>
          </p:nvPr>
        </p:nvSpPr>
        <p:spPr>
          <a:xfrm>
            <a:off x="429544" y="3029995"/>
            <a:ext cx="9401560" cy="1793104"/>
          </a:xfrm>
          <a:prstGeom prst="rect">
            <a:avLst/>
          </a:prstGeom>
          <a:noFill/>
          <a:ln>
            <a:noFill/>
          </a:ln>
        </p:spPr>
        <p:txBody>
          <a:bodyPr spcFirstLastPara="1" wrap="square" lIns="0" tIns="0" rIns="0" bIns="182875" anchor="b" anchorCtr="0"/>
          <a:lstStyle>
            <a:lvl1pPr lvl="0" algn="l">
              <a:lnSpc>
                <a:spcPct val="90000"/>
              </a:lnSpc>
              <a:spcBef>
                <a:spcPts val="0"/>
              </a:spcBef>
              <a:spcAft>
                <a:spcPts val="0"/>
              </a:spcAft>
              <a:buClr>
                <a:schemeClr val="lt1"/>
              </a:buClr>
              <a:buSzPts val="5294"/>
              <a:buFont typeface="Quattrocento Sans"/>
              <a:buNone/>
              <a:defRPr sz="5294" strike="noStrik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47"/>
          <p:cNvSpPr txBox="1">
            <a:spLocks noGrp="1"/>
          </p:cNvSpPr>
          <p:nvPr>
            <p:ph type="body" idx="1"/>
          </p:nvPr>
        </p:nvSpPr>
        <p:spPr>
          <a:xfrm>
            <a:off x="426426" y="4838790"/>
            <a:ext cx="9401560" cy="945435"/>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lt1"/>
              </a:buClr>
              <a:buSzPts val="1411"/>
              <a:buNone/>
              <a:defRPr sz="1568">
                <a:solidFill>
                  <a:schemeClr val="lt1"/>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309" name="Google Shape;309;p47"/>
          <p:cNvPicPr preferRelativeResize="0"/>
          <p:nvPr/>
        </p:nvPicPr>
        <p:blipFill rotWithShape="1">
          <a:blip r:embed="rId2">
            <a:alphaModFix/>
          </a:blip>
          <a:srcRect/>
          <a:stretch/>
        </p:blipFill>
        <p:spPr>
          <a:xfrm>
            <a:off x="237310" y="241380"/>
            <a:ext cx="1279717" cy="5736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blue">
  <p:cSld name="Title slide blue">
    <p:bg>
      <p:bgPr>
        <a:solidFill>
          <a:schemeClr val="dk2"/>
        </a:solidFill>
        <a:effectLst/>
      </p:bgPr>
    </p:bg>
    <p:spTree>
      <p:nvGrpSpPr>
        <p:cNvPr id="1" name="Shape 310"/>
        <p:cNvGrpSpPr/>
        <p:nvPr/>
      </p:nvGrpSpPr>
      <p:grpSpPr>
        <a:xfrm>
          <a:off x="0" y="0"/>
          <a:ext cx="0" cy="0"/>
          <a:chOff x="0" y="0"/>
          <a:chExt cx="0" cy="0"/>
        </a:xfrm>
      </p:grpSpPr>
      <p:sp>
        <p:nvSpPr>
          <p:cNvPr id="311" name="Google Shape;311;p48"/>
          <p:cNvSpPr txBox="1">
            <a:spLocks noGrp="1"/>
          </p:cNvSpPr>
          <p:nvPr>
            <p:ph type="title"/>
          </p:nvPr>
        </p:nvSpPr>
        <p:spPr>
          <a:xfrm>
            <a:off x="429544" y="3029995"/>
            <a:ext cx="9401560" cy="1793104"/>
          </a:xfrm>
          <a:prstGeom prst="rect">
            <a:avLst/>
          </a:prstGeom>
          <a:noFill/>
          <a:ln>
            <a:noFill/>
          </a:ln>
        </p:spPr>
        <p:txBody>
          <a:bodyPr spcFirstLastPara="1" wrap="square" lIns="0" tIns="0" rIns="0" bIns="182875" anchor="b" anchorCtr="0"/>
          <a:lstStyle>
            <a:lvl1pPr lvl="0" algn="l">
              <a:lnSpc>
                <a:spcPct val="90000"/>
              </a:lnSpc>
              <a:spcBef>
                <a:spcPts val="0"/>
              </a:spcBef>
              <a:spcAft>
                <a:spcPts val="0"/>
              </a:spcAft>
              <a:buClr>
                <a:schemeClr val="lt1"/>
              </a:buClr>
              <a:buSzPts val="5294"/>
              <a:buFont typeface="Quattrocento Sans"/>
              <a:buNone/>
              <a:defRPr sz="5294" strike="noStrik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2" name="Google Shape;312;p48"/>
          <p:cNvSpPr txBox="1">
            <a:spLocks noGrp="1"/>
          </p:cNvSpPr>
          <p:nvPr>
            <p:ph type="body" idx="1"/>
          </p:nvPr>
        </p:nvSpPr>
        <p:spPr>
          <a:xfrm>
            <a:off x="426426" y="4838790"/>
            <a:ext cx="9401560" cy="945435"/>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lt1"/>
              </a:buClr>
              <a:buSzPts val="1411"/>
              <a:buNone/>
              <a:defRPr sz="1568">
                <a:solidFill>
                  <a:schemeClr val="lt1"/>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pic>
        <p:nvPicPr>
          <p:cNvPr id="313" name="Google Shape;313;p48"/>
          <p:cNvPicPr preferRelativeResize="0"/>
          <p:nvPr/>
        </p:nvPicPr>
        <p:blipFill rotWithShape="1">
          <a:blip r:embed="rId2">
            <a:alphaModFix/>
          </a:blip>
          <a:srcRect/>
          <a:stretch/>
        </p:blipFill>
        <p:spPr>
          <a:xfrm>
            <a:off x="237310" y="241380"/>
            <a:ext cx="1279717" cy="5736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photo">
  <p:cSld name="Title slide photo">
    <p:spTree>
      <p:nvGrpSpPr>
        <p:cNvPr id="1" name="Shape 314"/>
        <p:cNvGrpSpPr/>
        <p:nvPr/>
      </p:nvGrpSpPr>
      <p:grpSpPr>
        <a:xfrm>
          <a:off x="0" y="0"/>
          <a:ext cx="0" cy="0"/>
          <a:chOff x="0" y="0"/>
          <a:chExt cx="0" cy="0"/>
        </a:xfrm>
      </p:grpSpPr>
      <p:pic>
        <p:nvPicPr>
          <p:cNvPr id="315" name="Google Shape;315;p49" descr="A person sitting in a chair using a computer&#10;&#10;Description generated with very high confidence"/>
          <p:cNvPicPr preferRelativeResize="0"/>
          <p:nvPr/>
        </p:nvPicPr>
        <p:blipFill rotWithShape="1">
          <a:blip r:embed="rId2">
            <a:alphaModFix/>
          </a:blip>
          <a:srcRect/>
          <a:stretch/>
        </p:blipFill>
        <p:spPr>
          <a:xfrm>
            <a:off x="-13509" y="0"/>
            <a:ext cx="12205508" cy="6858000"/>
          </a:xfrm>
          <a:prstGeom prst="rect">
            <a:avLst/>
          </a:prstGeom>
          <a:noFill/>
          <a:ln>
            <a:noFill/>
          </a:ln>
        </p:spPr>
      </p:pic>
      <p:sp>
        <p:nvSpPr>
          <p:cNvPr id="316" name="Google Shape;316;p49"/>
          <p:cNvSpPr txBox="1">
            <a:spLocks noGrp="1"/>
          </p:cNvSpPr>
          <p:nvPr>
            <p:ph type="title"/>
          </p:nvPr>
        </p:nvSpPr>
        <p:spPr>
          <a:xfrm>
            <a:off x="429544" y="3029995"/>
            <a:ext cx="9401560" cy="1793104"/>
          </a:xfrm>
          <a:prstGeom prst="rect">
            <a:avLst/>
          </a:prstGeom>
          <a:noFill/>
          <a:ln>
            <a:noFill/>
          </a:ln>
        </p:spPr>
        <p:txBody>
          <a:bodyPr spcFirstLastPara="1" wrap="square" lIns="0" tIns="0" rIns="0" bIns="182875" anchor="b" anchorCtr="0"/>
          <a:lstStyle>
            <a:lvl1pPr lvl="0" algn="l">
              <a:lnSpc>
                <a:spcPct val="90000"/>
              </a:lnSpc>
              <a:spcBef>
                <a:spcPts val="0"/>
              </a:spcBef>
              <a:spcAft>
                <a:spcPts val="0"/>
              </a:spcAft>
              <a:buClr>
                <a:schemeClr val="lt2"/>
              </a:buClr>
              <a:buSzPts val="5294"/>
              <a:buFont typeface="Quattrocento Sans"/>
              <a:buNone/>
              <a:defRPr sz="5294" strike="noStrik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49"/>
          <p:cNvSpPr txBox="1">
            <a:spLocks noGrp="1"/>
          </p:cNvSpPr>
          <p:nvPr>
            <p:ph type="body" idx="1"/>
          </p:nvPr>
        </p:nvSpPr>
        <p:spPr>
          <a:xfrm>
            <a:off x="426426" y="4838790"/>
            <a:ext cx="9401560" cy="945435"/>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lt2"/>
              </a:buClr>
              <a:buSzPts val="1411"/>
              <a:buNone/>
              <a:defRPr sz="1568">
                <a:solidFill>
                  <a:schemeClr val="lt2"/>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18" name="Google Shape;318;p49"/>
          <p:cNvPicPr preferRelativeResize="0"/>
          <p:nvPr/>
        </p:nvPicPr>
        <p:blipFill rotWithShape="1">
          <a:blip r:embed="rId3">
            <a:alphaModFix/>
          </a:blip>
          <a:srcRect/>
          <a:stretch/>
        </p:blipFill>
        <p:spPr>
          <a:xfrm>
            <a:off x="429544" y="437137"/>
            <a:ext cx="896425" cy="1902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19"/>
        <p:cNvGrpSpPr/>
        <p:nvPr/>
      </p:nvGrpSpPr>
      <p:grpSpPr>
        <a:xfrm>
          <a:off x="0" y="0"/>
          <a:ext cx="0" cy="0"/>
          <a:chOff x="0" y="0"/>
          <a:chExt cx="0" cy="0"/>
        </a:xfrm>
      </p:grpSpPr>
      <p:sp>
        <p:nvSpPr>
          <p:cNvPr id="320" name="Google Shape;320;p50"/>
          <p:cNvSpPr txBox="1">
            <a:spLocks noGrp="1"/>
          </p:cNvSpPr>
          <p:nvPr>
            <p:ph type="title"/>
          </p:nvPr>
        </p:nvSpPr>
        <p:spPr>
          <a:xfrm>
            <a:off x="426425" y="1202871"/>
            <a:ext cx="3632388" cy="1172553"/>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000000"/>
              </a:buClr>
              <a:buSzPts val="1961"/>
              <a:buFont typeface="Quattrocento Sans"/>
              <a:buNone/>
              <a:defRPr sz="1961">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1" name="Google Shape;321;p50"/>
          <p:cNvSpPr txBox="1">
            <a:spLocks noGrp="1"/>
          </p:cNvSpPr>
          <p:nvPr>
            <p:ph type="body" idx="1"/>
          </p:nvPr>
        </p:nvSpPr>
        <p:spPr>
          <a:xfrm>
            <a:off x="6212722" y="1202872"/>
            <a:ext cx="3618382" cy="3289228"/>
          </a:xfrm>
          <a:prstGeom prst="rect">
            <a:avLst/>
          </a:prstGeom>
          <a:noFill/>
          <a:ln>
            <a:noFill/>
          </a:ln>
        </p:spPr>
        <p:txBody>
          <a:bodyPr spcFirstLastPara="1" wrap="square" lIns="0" tIns="0" rIns="0" bIns="0" anchor="t" anchorCtr="0"/>
          <a:lstStyle>
            <a:lvl1pPr marL="457200" marR="0" lvl="0" indent="-228600" algn="l">
              <a:lnSpc>
                <a:spcPct val="100000"/>
              </a:lnSpc>
              <a:spcBef>
                <a:spcPts val="0"/>
              </a:spcBef>
              <a:spcAft>
                <a:spcPts val="0"/>
              </a:spcAft>
              <a:buClr>
                <a:schemeClr val="dk1"/>
              </a:buClr>
              <a:buSzPts val="1765"/>
              <a:buFont typeface="Noto Sans Symbols"/>
              <a:buNone/>
              <a:defRPr sz="1961">
                <a:solidFill>
                  <a:schemeClr val="dk1"/>
                </a:solidFill>
                <a:latin typeface="Quattrocento Sans"/>
                <a:ea typeface="Quattrocento Sans"/>
                <a:cs typeface="Quattrocento Sans"/>
                <a:sym typeface="Quattrocento Sans"/>
              </a:defRPr>
            </a:lvl1pPr>
            <a:lvl2pPr marL="914400" lvl="1" indent="-228600" algn="l">
              <a:lnSpc>
                <a:spcPct val="90000"/>
              </a:lnSpc>
              <a:spcBef>
                <a:spcPts val="490"/>
              </a:spcBef>
              <a:spcAft>
                <a:spcPts val="0"/>
              </a:spcAft>
              <a:buClr>
                <a:srgbClr val="000000"/>
              </a:buClr>
              <a:buSzPts val="1589"/>
              <a:buNone/>
              <a:defRPr sz="1765"/>
            </a:lvl2pPr>
            <a:lvl3pPr marL="1371600" lvl="2" indent="-228600" algn="l">
              <a:lnSpc>
                <a:spcPct val="90000"/>
              </a:lnSpc>
              <a:spcBef>
                <a:spcPts val="0"/>
              </a:spcBef>
              <a:spcAft>
                <a:spcPts val="0"/>
              </a:spcAft>
              <a:buClr>
                <a:srgbClr val="000000"/>
              </a:buClr>
              <a:buSzPts val="1589"/>
              <a:buNone/>
              <a:defRPr sz="1765"/>
            </a:lvl3pPr>
            <a:lvl4pPr marL="1828800" lvl="3" indent="-228600" algn="l">
              <a:lnSpc>
                <a:spcPct val="90000"/>
              </a:lnSpc>
              <a:spcBef>
                <a:spcPts val="0"/>
              </a:spcBef>
              <a:spcAft>
                <a:spcPts val="0"/>
              </a:spcAft>
              <a:buClr>
                <a:srgbClr val="000000"/>
              </a:buClr>
              <a:buSzPts val="1589"/>
              <a:buNone/>
              <a:defRPr sz="1765"/>
            </a:lvl4pPr>
            <a:lvl5pPr marL="2286000" lvl="4" indent="-228600" algn="l">
              <a:lnSpc>
                <a:spcPct val="90000"/>
              </a:lnSpc>
              <a:spcBef>
                <a:spcPts val="0"/>
              </a:spcBef>
              <a:spcAft>
                <a:spcPts val="0"/>
              </a:spcAft>
              <a:buClr>
                <a:srgbClr val="000000"/>
              </a:buClr>
              <a:buSzPts val="1589"/>
              <a:buNone/>
              <a:defRPr sz="1765"/>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mp; body slide">
  <p:cSld name="Title &amp; body slide">
    <p:spTree>
      <p:nvGrpSpPr>
        <p:cNvPr id="1" name="Shape 322"/>
        <p:cNvGrpSpPr/>
        <p:nvPr/>
      </p:nvGrpSpPr>
      <p:grpSpPr>
        <a:xfrm>
          <a:off x="0" y="0"/>
          <a:ext cx="0" cy="0"/>
          <a:chOff x="0" y="0"/>
          <a:chExt cx="0" cy="0"/>
        </a:xfrm>
      </p:grpSpPr>
      <p:sp>
        <p:nvSpPr>
          <p:cNvPr id="323" name="Google Shape;323;p51"/>
          <p:cNvSpPr txBox="1">
            <a:spLocks noGrp="1"/>
          </p:cNvSpPr>
          <p:nvPr>
            <p:ph type="body" idx="1"/>
          </p:nvPr>
        </p:nvSpPr>
        <p:spPr>
          <a:xfrm>
            <a:off x="437318" y="2139702"/>
            <a:ext cx="11339774" cy="1223171"/>
          </a:xfrm>
          <a:prstGeom prst="rect">
            <a:avLst/>
          </a:prstGeom>
          <a:noFill/>
          <a:ln>
            <a:noFill/>
          </a:ln>
        </p:spPr>
        <p:txBody>
          <a:bodyPr spcFirstLastPara="1" wrap="square" lIns="0" tIns="0" rIns="0" bIns="0" anchor="t" anchorCtr="0"/>
          <a:lstStyle>
            <a:lvl1pPr marL="457200" lvl="0" indent="-228600" algn="l">
              <a:lnSpc>
                <a:spcPct val="90000"/>
              </a:lnSpc>
              <a:spcBef>
                <a:spcPts val="0"/>
              </a:spcBef>
              <a:spcAft>
                <a:spcPts val="0"/>
              </a:spcAft>
              <a:buClr>
                <a:srgbClr val="000000"/>
              </a:buClr>
              <a:buSzPts val="2294"/>
              <a:buNone/>
              <a:defRPr sz="2549" b="0" i="0">
                <a:solidFill>
                  <a:srgbClr val="000000"/>
                </a:solidFill>
                <a:latin typeface="Quattrocento Sans"/>
                <a:ea typeface="Quattrocento Sans"/>
                <a:cs typeface="Quattrocento Sans"/>
                <a:sym typeface="Quattrocento Sans"/>
              </a:defRPr>
            </a:lvl1pPr>
            <a:lvl2pPr marL="914400" lvl="1" indent="-228600" algn="l">
              <a:lnSpc>
                <a:spcPct val="90000"/>
              </a:lnSpc>
              <a:spcBef>
                <a:spcPts val="1274"/>
              </a:spcBef>
              <a:spcAft>
                <a:spcPts val="0"/>
              </a:spcAft>
              <a:buClr>
                <a:srgbClr val="000000"/>
              </a:buClr>
              <a:buSzPts val="1765"/>
              <a:buNone/>
              <a:defRPr sz="1961">
                <a:solidFill>
                  <a:srgbClr val="000000"/>
                </a:solidFill>
              </a:defRPr>
            </a:lvl2pPr>
            <a:lvl3pPr marL="1371600" lvl="2" indent="-228600" algn="l">
              <a:lnSpc>
                <a:spcPct val="90000"/>
              </a:lnSpc>
              <a:spcBef>
                <a:spcPts val="1274"/>
              </a:spcBef>
              <a:spcAft>
                <a:spcPts val="0"/>
              </a:spcAft>
              <a:buClr>
                <a:srgbClr val="000000"/>
              </a:buClr>
              <a:buSzPts val="1765"/>
              <a:buNone/>
              <a:defRPr sz="1961">
                <a:solidFill>
                  <a:srgbClr val="000000"/>
                </a:solidFill>
              </a:defRPr>
            </a:lvl3pPr>
            <a:lvl4pPr marL="1828800" lvl="3" indent="-228600" algn="l">
              <a:lnSpc>
                <a:spcPct val="90000"/>
              </a:lnSpc>
              <a:spcBef>
                <a:spcPts val="1274"/>
              </a:spcBef>
              <a:spcAft>
                <a:spcPts val="0"/>
              </a:spcAft>
              <a:buClr>
                <a:srgbClr val="000000"/>
              </a:buClr>
              <a:buSzPts val="1765"/>
              <a:buNone/>
              <a:defRPr sz="1961"/>
            </a:lvl4pPr>
            <a:lvl5pPr marL="2286000" lvl="4" indent="-228600" algn="l">
              <a:lnSpc>
                <a:spcPct val="90000"/>
              </a:lnSpc>
              <a:spcBef>
                <a:spcPts val="1274"/>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4" name="Google Shape;324;p51"/>
          <p:cNvSpPr txBox="1">
            <a:spLocks noGrp="1"/>
          </p:cNvSpPr>
          <p:nvPr>
            <p:ph type="title"/>
          </p:nvPr>
        </p:nvSpPr>
        <p:spPr>
          <a:xfrm>
            <a:off x="426424" y="302551"/>
            <a:ext cx="11336039" cy="739343"/>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3725"/>
              <a:buFont typeface="Quattrocento Sans"/>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hoto layout 2">
  <p:cSld name="Photo layout 2">
    <p:spTree>
      <p:nvGrpSpPr>
        <p:cNvPr id="1" name="Shape 325"/>
        <p:cNvGrpSpPr/>
        <p:nvPr/>
      </p:nvGrpSpPr>
      <p:grpSpPr>
        <a:xfrm>
          <a:off x="0" y="0"/>
          <a:ext cx="0" cy="0"/>
          <a:chOff x="0" y="0"/>
          <a:chExt cx="0" cy="0"/>
        </a:xfrm>
      </p:grpSpPr>
      <p:sp>
        <p:nvSpPr>
          <p:cNvPr id="326" name="Google Shape;326;p52"/>
          <p:cNvSpPr>
            <a:spLocks noGrp="1"/>
          </p:cNvSpPr>
          <p:nvPr>
            <p:ph type="pic" idx="2"/>
          </p:nvPr>
        </p:nvSpPr>
        <p:spPr>
          <a:xfrm>
            <a:off x="426424" y="2135537"/>
            <a:ext cx="3632388" cy="2583813"/>
          </a:xfrm>
          <a:prstGeom prst="rect">
            <a:avLst/>
          </a:prstGeom>
          <a:blipFill rotWithShape="1">
            <a:blip r:embed="rId2">
              <a:alphaModFix/>
            </a:blip>
            <a:stretch>
              <a:fillRect/>
            </a:stretch>
          </a:blipFill>
          <a:ln>
            <a:noFill/>
          </a:ln>
        </p:spPr>
        <p:txBody>
          <a:bodyPr spcFirstLastPara="1" wrap="square" lIns="0" tIns="0" rIns="0" bIns="0" anchor="ctr" anchorCtr="0"/>
          <a:lstStyle>
            <a:lvl1pPr marR="0" lvl="0" algn="ctr" rtl="0">
              <a:lnSpc>
                <a:spcPct val="90000"/>
              </a:lnSpc>
              <a:spcBef>
                <a:spcPts val="0"/>
              </a:spcBef>
              <a:spcAft>
                <a:spcPts val="0"/>
              </a:spcAft>
              <a:buClr>
                <a:schemeClr val="lt2"/>
              </a:buClr>
              <a:buSzPts val="1765"/>
              <a:buFont typeface="Noto Sans Symbols"/>
              <a:buNone/>
              <a:defRPr sz="1961" b="0" i="0" u="none" strike="noStrike" cap="none">
                <a:solidFill>
                  <a:schemeClr val="lt2"/>
                </a:solidFill>
                <a:latin typeface="Quattrocento Sans"/>
                <a:ea typeface="Quattrocento Sans"/>
                <a:cs typeface="Quattrocento Sans"/>
                <a:sym typeface="Quattrocento Sans"/>
              </a:defRPr>
            </a:lvl1pPr>
            <a:lvl2pPr marR="0" lvl="1" algn="l" rtl="0">
              <a:lnSpc>
                <a:spcPct val="90000"/>
              </a:lnSpc>
              <a:spcBef>
                <a:spcPts val="0"/>
              </a:spcBef>
              <a:spcAft>
                <a:spcPts val="0"/>
              </a:spcAft>
              <a:buClr>
                <a:srgbClr val="000000"/>
              </a:buClr>
              <a:buSzPts val="1765"/>
              <a:buFont typeface="Noto Sans Symbols"/>
              <a:buNone/>
              <a:defRPr sz="1961" b="0" i="0" u="none" strike="noStrike" cap="none">
                <a:solidFill>
                  <a:srgbClr val="000000"/>
                </a:solidFill>
                <a:latin typeface="Quattrocento Sans"/>
                <a:ea typeface="Quattrocento Sans"/>
                <a:cs typeface="Quattrocento Sans"/>
                <a:sym typeface="Quattrocento Sans"/>
              </a:defRPr>
            </a:lvl2pPr>
            <a:lvl3pPr marR="0" lvl="2"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3pPr>
            <a:lvl4pPr marR="0" lvl="3"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4pPr>
            <a:lvl5pPr marR="0" lvl="4"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5pPr>
            <a:lvl6pPr marR="0" lvl="5"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6pPr>
            <a:lvl7pPr marR="0" lvl="6"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7pPr>
            <a:lvl8pPr marR="0" lvl="7"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8pPr>
            <a:lvl9pPr marR="0" lvl="8"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9pPr>
          </a:lstStyle>
          <a:p>
            <a:endParaRPr/>
          </a:p>
        </p:txBody>
      </p:sp>
      <p:sp>
        <p:nvSpPr>
          <p:cNvPr id="327" name="Google Shape;327;p52"/>
          <p:cNvSpPr>
            <a:spLocks noGrp="1"/>
          </p:cNvSpPr>
          <p:nvPr>
            <p:ph type="pic" idx="3"/>
          </p:nvPr>
        </p:nvSpPr>
        <p:spPr>
          <a:xfrm>
            <a:off x="4281364" y="2135537"/>
            <a:ext cx="3623050" cy="2583813"/>
          </a:xfrm>
          <a:prstGeom prst="rect">
            <a:avLst/>
          </a:prstGeom>
          <a:blipFill rotWithShape="1">
            <a:blip r:embed="rId3">
              <a:alphaModFix/>
            </a:blip>
            <a:stretch>
              <a:fillRect/>
            </a:stretch>
          </a:blipFill>
          <a:ln>
            <a:noFill/>
          </a:ln>
        </p:spPr>
        <p:txBody>
          <a:bodyPr spcFirstLastPara="1" wrap="square" lIns="0" tIns="0" rIns="0" bIns="0" anchor="ctr" anchorCtr="0"/>
          <a:lstStyle>
            <a:lvl1pPr marR="0" lvl="0" algn="ctr" rtl="0">
              <a:lnSpc>
                <a:spcPct val="90000"/>
              </a:lnSpc>
              <a:spcBef>
                <a:spcPts val="0"/>
              </a:spcBef>
              <a:spcAft>
                <a:spcPts val="0"/>
              </a:spcAft>
              <a:buClr>
                <a:schemeClr val="lt2"/>
              </a:buClr>
              <a:buSzPts val="1765"/>
              <a:buFont typeface="Noto Sans Symbols"/>
              <a:buNone/>
              <a:defRPr sz="1961" b="0" i="0" u="none" strike="noStrike" cap="none">
                <a:solidFill>
                  <a:schemeClr val="lt2"/>
                </a:solidFill>
                <a:latin typeface="Quattrocento Sans"/>
                <a:ea typeface="Quattrocento Sans"/>
                <a:cs typeface="Quattrocento Sans"/>
                <a:sym typeface="Quattrocento Sans"/>
              </a:defRPr>
            </a:lvl1pPr>
            <a:lvl2pPr marR="0" lvl="1" algn="l" rtl="0">
              <a:lnSpc>
                <a:spcPct val="90000"/>
              </a:lnSpc>
              <a:spcBef>
                <a:spcPts val="0"/>
              </a:spcBef>
              <a:spcAft>
                <a:spcPts val="0"/>
              </a:spcAft>
              <a:buClr>
                <a:srgbClr val="000000"/>
              </a:buClr>
              <a:buSzPts val="1765"/>
              <a:buFont typeface="Noto Sans Symbols"/>
              <a:buNone/>
              <a:defRPr sz="1961" b="0" i="0" u="none" strike="noStrike" cap="none">
                <a:solidFill>
                  <a:srgbClr val="000000"/>
                </a:solidFill>
                <a:latin typeface="Quattrocento Sans"/>
                <a:ea typeface="Quattrocento Sans"/>
                <a:cs typeface="Quattrocento Sans"/>
                <a:sym typeface="Quattrocento Sans"/>
              </a:defRPr>
            </a:lvl2pPr>
            <a:lvl3pPr marR="0" lvl="2"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3pPr>
            <a:lvl4pPr marR="0" lvl="3"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4pPr>
            <a:lvl5pPr marR="0" lvl="4"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5pPr>
            <a:lvl6pPr marR="0" lvl="5"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6pPr>
            <a:lvl7pPr marR="0" lvl="6"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7pPr>
            <a:lvl8pPr marR="0" lvl="7"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8pPr>
            <a:lvl9pPr marR="0" lvl="8"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9pPr>
          </a:lstStyle>
          <a:p>
            <a:endParaRPr/>
          </a:p>
        </p:txBody>
      </p:sp>
      <p:sp>
        <p:nvSpPr>
          <p:cNvPr id="328" name="Google Shape;328;p52"/>
          <p:cNvSpPr>
            <a:spLocks noGrp="1"/>
          </p:cNvSpPr>
          <p:nvPr>
            <p:ph type="pic" idx="4"/>
          </p:nvPr>
        </p:nvSpPr>
        <p:spPr>
          <a:xfrm>
            <a:off x="8126963" y="2135536"/>
            <a:ext cx="3634002" cy="2583814"/>
          </a:xfrm>
          <a:prstGeom prst="rect">
            <a:avLst/>
          </a:prstGeom>
          <a:blipFill rotWithShape="1">
            <a:blip r:embed="rId4">
              <a:alphaModFix/>
            </a:blip>
            <a:stretch>
              <a:fillRect/>
            </a:stretch>
          </a:blipFill>
          <a:ln>
            <a:noFill/>
          </a:ln>
        </p:spPr>
        <p:txBody>
          <a:bodyPr spcFirstLastPara="1" wrap="square" lIns="0" tIns="0" rIns="0" bIns="0" anchor="ctr" anchorCtr="0"/>
          <a:lstStyle>
            <a:lvl1pPr marR="0" lvl="0" algn="ctr" rtl="0">
              <a:lnSpc>
                <a:spcPct val="90000"/>
              </a:lnSpc>
              <a:spcBef>
                <a:spcPts val="0"/>
              </a:spcBef>
              <a:spcAft>
                <a:spcPts val="0"/>
              </a:spcAft>
              <a:buClr>
                <a:schemeClr val="lt2"/>
              </a:buClr>
              <a:buSzPts val="1765"/>
              <a:buFont typeface="Noto Sans Symbols"/>
              <a:buNone/>
              <a:defRPr sz="1961" b="0" i="0" u="none" strike="noStrike" cap="none">
                <a:solidFill>
                  <a:schemeClr val="lt2"/>
                </a:solidFill>
                <a:latin typeface="Quattrocento Sans"/>
                <a:ea typeface="Quattrocento Sans"/>
                <a:cs typeface="Quattrocento Sans"/>
                <a:sym typeface="Quattrocento Sans"/>
              </a:defRPr>
            </a:lvl1pPr>
            <a:lvl2pPr marR="0" lvl="1" algn="l" rtl="0">
              <a:lnSpc>
                <a:spcPct val="90000"/>
              </a:lnSpc>
              <a:spcBef>
                <a:spcPts val="0"/>
              </a:spcBef>
              <a:spcAft>
                <a:spcPts val="0"/>
              </a:spcAft>
              <a:buClr>
                <a:srgbClr val="000000"/>
              </a:buClr>
              <a:buSzPts val="1765"/>
              <a:buFont typeface="Noto Sans Symbols"/>
              <a:buNone/>
              <a:defRPr sz="1961" b="0" i="0" u="none" strike="noStrike" cap="none">
                <a:solidFill>
                  <a:srgbClr val="000000"/>
                </a:solidFill>
                <a:latin typeface="Quattrocento Sans"/>
                <a:ea typeface="Quattrocento Sans"/>
                <a:cs typeface="Quattrocento Sans"/>
                <a:sym typeface="Quattrocento Sans"/>
              </a:defRPr>
            </a:lvl2pPr>
            <a:lvl3pPr marR="0" lvl="2"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3pPr>
            <a:lvl4pPr marR="0" lvl="3"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4pPr>
            <a:lvl5pPr marR="0" lvl="4"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5pPr>
            <a:lvl6pPr marR="0" lvl="5"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6pPr>
            <a:lvl7pPr marR="0" lvl="6"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7pPr>
            <a:lvl8pPr marR="0" lvl="7"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8pPr>
            <a:lvl9pPr marR="0" lvl="8"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9pPr>
          </a:lstStyle>
          <a:p>
            <a:endParaRPr/>
          </a:p>
        </p:txBody>
      </p:sp>
      <p:sp>
        <p:nvSpPr>
          <p:cNvPr id="329" name="Google Shape;329;p52"/>
          <p:cNvSpPr txBox="1">
            <a:spLocks noGrp="1"/>
          </p:cNvSpPr>
          <p:nvPr>
            <p:ph type="body" idx="1"/>
          </p:nvPr>
        </p:nvSpPr>
        <p:spPr>
          <a:xfrm>
            <a:off x="426424" y="4927922"/>
            <a:ext cx="3630521"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b="1">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0" name="Google Shape;330;p52"/>
          <p:cNvSpPr txBox="1">
            <a:spLocks noGrp="1"/>
          </p:cNvSpPr>
          <p:nvPr>
            <p:ph type="body" idx="5"/>
          </p:nvPr>
        </p:nvSpPr>
        <p:spPr>
          <a:xfrm>
            <a:off x="4281361" y="4927922"/>
            <a:ext cx="3623050"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1" name="Google Shape;331;p52"/>
          <p:cNvSpPr txBox="1">
            <a:spLocks noGrp="1"/>
          </p:cNvSpPr>
          <p:nvPr>
            <p:ph type="body" idx="6"/>
          </p:nvPr>
        </p:nvSpPr>
        <p:spPr>
          <a:xfrm>
            <a:off x="8126963" y="4927922"/>
            <a:ext cx="3630521"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2" name="Google Shape;332;p52"/>
          <p:cNvSpPr txBox="1">
            <a:spLocks noGrp="1"/>
          </p:cNvSpPr>
          <p:nvPr>
            <p:ph type="title"/>
          </p:nvPr>
        </p:nvSpPr>
        <p:spPr>
          <a:xfrm>
            <a:off x="426424" y="440495"/>
            <a:ext cx="11336039" cy="739343"/>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3725"/>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609600" y="274640"/>
            <a:ext cx="109728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lstStyle>
            <a:lvl1pPr marL="457200" lvl="0" indent="-228600" algn="l">
              <a:spcBef>
                <a:spcPts val="640"/>
              </a:spcBef>
              <a:spcAft>
                <a:spcPts val="0"/>
              </a:spcAft>
              <a:buSzPts val="3200"/>
              <a:buNone/>
              <a:defRPr sz="3200" b="1"/>
            </a:lvl1pPr>
            <a:lvl2pPr marL="914400" lvl="1" indent="-228600" algn="l">
              <a:spcBef>
                <a:spcPts val="533"/>
              </a:spcBef>
              <a:spcAft>
                <a:spcPts val="0"/>
              </a:spcAft>
              <a:buSzPts val="2667"/>
              <a:buNone/>
              <a:defRPr sz="2667" b="1"/>
            </a:lvl2pPr>
            <a:lvl3pPr marL="1371600" lvl="2" indent="-228600" algn="l">
              <a:spcBef>
                <a:spcPts val="480"/>
              </a:spcBef>
              <a:spcAft>
                <a:spcPts val="0"/>
              </a:spcAft>
              <a:buSzPts val="2400"/>
              <a:buNone/>
              <a:defRPr sz="2400" b="1"/>
            </a:lvl3pPr>
            <a:lvl4pPr marL="1828800" lvl="3" indent="-228600" algn="l">
              <a:spcBef>
                <a:spcPts val="427"/>
              </a:spcBef>
              <a:spcAft>
                <a:spcPts val="0"/>
              </a:spcAft>
              <a:buSzPts val="2133"/>
              <a:buNone/>
              <a:defRPr sz="2133" b="1"/>
            </a:lvl4pPr>
            <a:lvl5pPr marL="2286000" lvl="4" indent="-228600" algn="l">
              <a:spcBef>
                <a:spcPts val="427"/>
              </a:spcBef>
              <a:spcAft>
                <a:spcPts val="0"/>
              </a:spcAft>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38" name="Google Shape;38;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Char char="•"/>
              <a:defRPr sz="3200"/>
            </a:lvl1pPr>
            <a:lvl2pPr marL="914400" lvl="1" indent="-397954" algn="l">
              <a:spcBef>
                <a:spcPts val="533"/>
              </a:spcBef>
              <a:spcAft>
                <a:spcPts val="0"/>
              </a:spcAft>
              <a:buSzPts val="2667"/>
              <a:buChar char="–"/>
              <a:defRPr sz="2667"/>
            </a:lvl2pPr>
            <a:lvl3pPr marL="1371600" lvl="2" indent="-381000" algn="l">
              <a:spcBef>
                <a:spcPts val="480"/>
              </a:spcBef>
              <a:spcAft>
                <a:spcPts val="0"/>
              </a:spcAft>
              <a:buSzPts val="2400"/>
              <a:buChar char="•"/>
              <a:defRPr sz="2400"/>
            </a:lvl3pPr>
            <a:lvl4pPr marL="1828800" lvl="3" indent="-364045" algn="l">
              <a:spcBef>
                <a:spcPts val="427"/>
              </a:spcBef>
              <a:spcAft>
                <a:spcPts val="0"/>
              </a:spcAft>
              <a:buSzPts val="2133"/>
              <a:buChar char="–"/>
              <a:defRPr sz="2133"/>
            </a:lvl4pPr>
            <a:lvl5pPr marL="2286000" lvl="4" indent="-364045" algn="l">
              <a:spcBef>
                <a:spcPts val="427"/>
              </a:spcBef>
              <a:spcAft>
                <a:spcPts val="0"/>
              </a:spcAft>
              <a:buSzPts val="2133"/>
              <a:buChar char="»"/>
              <a:defRPr sz="2133"/>
            </a:lvl5pPr>
            <a:lvl6pPr marL="2743200" lvl="5" indent="-364045" algn="l">
              <a:spcBef>
                <a:spcPts val="427"/>
              </a:spcBef>
              <a:spcAft>
                <a:spcPts val="0"/>
              </a:spcAft>
              <a:buClr>
                <a:schemeClr val="dk1"/>
              </a:buClr>
              <a:buSzPts val="2133"/>
              <a:buChar char="•"/>
              <a:defRPr sz="2133"/>
            </a:lvl6pPr>
            <a:lvl7pPr marL="3200400" lvl="6" indent="-364045" algn="l">
              <a:spcBef>
                <a:spcPts val="427"/>
              </a:spcBef>
              <a:spcAft>
                <a:spcPts val="0"/>
              </a:spcAft>
              <a:buClr>
                <a:schemeClr val="dk1"/>
              </a:buClr>
              <a:buSzPts val="2133"/>
              <a:buChar char="•"/>
              <a:defRPr sz="2133"/>
            </a:lvl7pPr>
            <a:lvl8pPr marL="3657600" lvl="7" indent="-364045" algn="l">
              <a:spcBef>
                <a:spcPts val="427"/>
              </a:spcBef>
              <a:spcAft>
                <a:spcPts val="0"/>
              </a:spcAft>
              <a:buClr>
                <a:schemeClr val="dk1"/>
              </a:buClr>
              <a:buSzPts val="2133"/>
              <a:buChar char="•"/>
              <a:defRPr sz="2133"/>
            </a:lvl8pPr>
            <a:lvl9pPr marL="4114800" lvl="8" indent="-364045" algn="l">
              <a:spcBef>
                <a:spcPts val="427"/>
              </a:spcBef>
              <a:spcAft>
                <a:spcPts val="0"/>
              </a:spcAft>
              <a:buClr>
                <a:schemeClr val="dk1"/>
              </a:buClr>
              <a:buSzPts val="2133"/>
              <a:buChar char="•"/>
              <a:defRPr sz="2133"/>
            </a:lvl9pPr>
          </a:lstStyle>
          <a:p>
            <a:endParaRPr/>
          </a:p>
        </p:txBody>
      </p:sp>
      <p:sp>
        <p:nvSpPr>
          <p:cNvPr id="39" name="Google Shape;39;p6"/>
          <p:cNvSpPr txBox="1">
            <a:spLocks noGrp="1"/>
          </p:cNvSpPr>
          <p:nvPr>
            <p:ph type="body" idx="3"/>
          </p:nvPr>
        </p:nvSpPr>
        <p:spPr>
          <a:xfrm>
            <a:off x="6193374" y="1535113"/>
            <a:ext cx="5389033" cy="639763"/>
          </a:xfrm>
          <a:prstGeom prst="rect">
            <a:avLst/>
          </a:prstGeom>
          <a:noFill/>
          <a:ln>
            <a:noFill/>
          </a:ln>
        </p:spPr>
        <p:txBody>
          <a:bodyPr spcFirstLastPara="1" wrap="square" lIns="91425" tIns="45700" rIns="91425" bIns="45700" anchor="b" anchorCtr="0"/>
          <a:lstStyle>
            <a:lvl1pPr marL="457200" lvl="0" indent="-228600" algn="l">
              <a:spcBef>
                <a:spcPts val="640"/>
              </a:spcBef>
              <a:spcAft>
                <a:spcPts val="0"/>
              </a:spcAft>
              <a:buSzPts val="3200"/>
              <a:buNone/>
              <a:defRPr sz="3200" b="1"/>
            </a:lvl1pPr>
            <a:lvl2pPr marL="914400" lvl="1" indent="-228600" algn="l">
              <a:spcBef>
                <a:spcPts val="533"/>
              </a:spcBef>
              <a:spcAft>
                <a:spcPts val="0"/>
              </a:spcAft>
              <a:buSzPts val="2667"/>
              <a:buNone/>
              <a:defRPr sz="2667" b="1"/>
            </a:lvl2pPr>
            <a:lvl3pPr marL="1371600" lvl="2" indent="-228600" algn="l">
              <a:spcBef>
                <a:spcPts val="480"/>
              </a:spcBef>
              <a:spcAft>
                <a:spcPts val="0"/>
              </a:spcAft>
              <a:buSzPts val="2400"/>
              <a:buNone/>
              <a:defRPr sz="2400" b="1"/>
            </a:lvl3pPr>
            <a:lvl4pPr marL="1828800" lvl="3" indent="-228600" algn="l">
              <a:spcBef>
                <a:spcPts val="427"/>
              </a:spcBef>
              <a:spcAft>
                <a:spcPts val="0"/>
              </a:spcAft>
              <a:buSzPts val="2133"/>
              <a:buNone/>
              <a:defRPr sz="2133" b="1"/>
            </a:lvl4pPr>
            <a:lvl5pPr marL="2286000" lvl="4" indent="-228600" algn="l">
              <a:spcBef>
                <a:spcPts val="427"/>
              </a:spcBef>
              <a:spcAft>
                <a:spcPts val="0"/>
              </a:spcAft>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40" name="Google Shape;40;p6"/>
          <p:cNvSpPr txBox="1">
            <a:spLocks noGrp="1"/>
          </p:cNvSpPr>
          <p:nvPr>
            <p:ph type="body" idx="4"/>
          </p:nvPr>
        </p:nvSpPr>
        <p:spPr>
          <a:xfrm>
            <a:off x="6193374" y="2174875"/>
            <a:ext cx="5389033" cy="3951288"/>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Char char="•"/>
              <a:defRPr sz="3200"/>
            </a:lvl1pPr>
            <a:lvl2pPr marL="914400" lvl="1" indent="-397954" algn="l">
              <a:spcBef>
                <a:spcPts val="533"/>
              </a:spcBef>
              <a:spcAft>
                <a:spcPts val="0"/>
              </a:spcAft>
              <a:buSzPts val="2667"/>
              <a:buChar char="–"/>
              <a:defRPr sz="2667"/>
            </a:lvl2pPr>
            <a:lvl3pPr marL="1371600" lvl="2" indent="-381000" algn="l">
              <a:spcBef>
                <a:spcPts val="480"/>
              </a:spcBef>
              <a:spcAft>
                <a:spcPts val="0"/>
              </a:spcAft>
              <a:buSzPts val="2400"/>
              <a:buChar char="•"/>
              <a:defRPr sz="2400"/>
            </a:lvl3pPr>
            <a:lvl4pPr marL="1828800" lvl="3" indent="-364045" algn="l">
              <a:spcBef>
                <a:spcPts val="427"/>
              </a:spcBef>
              <a:spcAft>
                <a:spcPts val="0"/>
              </a:spcAft>
              <a:buSzPts val="2133"/>
              <a:buChar char="–"/>
              <a:defRPr sz="2133"/>
            </a:lvl4pPr>
            <a:lvl5pPr marL="2286000" lvl="4" indent="-364045" algn="l">
              <a:spcBef>
                <a:spcPts val="427"/>
              </a:spcBef>
              <a:spcAft>
                <a:spcPts val="0"/>
              </a:spcAft>
              <a:buSzPts val="2133"/>
              <a:buChar char="»"/>
              <a:defRPr sz="2133"/>
            </a:lvl5pPr>
            <a:lvl6pPr marL="2743200" lvl="5" indent="-364045" algn="l">
              <a:spcBef>
                <a:spcPts val="427"/>
              </a:spcBef>
              <a:spcAft>
                <a:spcPts val="0"/>
              </a:spcAft>
              <a:buClr>
                <a:schemeClr val="dk1"/>
              </a:buClr>
              <a:buSzPts val="2133"/>
              <a:buChar char="•"/>
              <a:defRPr sz="2133"/>
            </a:lvl6pPr>
            <a:lvl7pPr marL="3200400" lvl="6" indent="-364045" algn="l">
              <a:spcBef>
                <a:spcPts val="427"/>
              </a:spcBef>
              <a:spcAft>
                <a:spcPts val="0"/>
              </a:spcAft>
              <a:buClr>
                <a:schemeClr val="dk1"/>
              </a:buClr>
              <a:buSzPts val="2133"/>
              <a:buChar char="•"/>
              <a:defRPr sz="2133"/>
            </a:lvl7pPr>
            <a:lvl8pPr marL="3657600" lvl="7" indent="-364045" algn="l">
              <a:spcBef>
                <a:spcPts val="427"/>
              </a:spcBef>
              <a:spcAft>
                <a:spcPts val="0"/>
              </a:spcAft>
              <a:buClr>
                <a:schemeClr val="dk1"/>
              </a:buClr>
              <a:buSzPts val="2133"/>
              <a:buChar char="•"/>
              <a:defRPr sz="2133"/>
            </a:lvl8pPr>
            <a:lvl9pPr marL="4114800" lvl="8" indent="-364045" algn="l">
              <a:spcBef>
                <a:spcPts val="427"/>
              </a:spcBef>
              <a:spcAft>
                <a:spcPts val="0"/>
              </a:spcAft>
              <a:buClr>
                <a:schemeClr val="dk1"/>
              </a:buClr>
              <a:buSzPts val="2133"/>
              <a:buChar char="•"/>
              <a:defRPr sz="2133"/>
            </a:lvl9pPr>
          </a:lstStyle>
          <a:p>
            <a:endParaRPr/>
          </a:p>
        </p:txBody>
      </p:sp>
      <p:sp>
        <p:nvSpPr>
          <p:cNvPr id="41" name="Google Shape;41;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Device layout">
  <p:cSld name="Device layout">
    <p:spTree>
      <p:nvGrpSpPr>
        <p:cNvPr id="1" name="Shape 333"/>
        <p:cNvGrpSpPr/>
        <p:nvPr/>
      </p:nvGrpSpPr>
      <p:grpSpPr>
        <a:xfrm>
          <a:off x="0" y="0"/>
          <a:ext cx="0" cy="0"/>
          <a:chOff x="0" y="0"/>
          <a:chExt cx="0" cy="0"/>
        </a:xfrm>
      </p:grpSpPr>
      <p:sp>
        <p:nvSpPr>
          <p:cNvPr id="334" name="Google Shape;334;p53"/>
          <p:cNvSpPr>
            <a:spLocks noGrp="1"/>
          </p:cNvSpPr>
          <p:nvPr>
            <p:ph type="clipArt" idx="2"/>
          </p:nvPr>
        </p:nvSpPr>
        <p:spPr>
          <a:xfrm>
            <a:off x="5982391" y="2145841"/>
            <a:ext cx="5780073" cy="375646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rgbClr val="000000"/>
              </a:buClr>
              <a:buSzPts val="1765"/>
              <a:buFont typeface="Noto Sans Symbols"/>
              <a:buNone/>
              <a:defRPr sz="1961" b="0" i="0" u="none" strike="noStrike" cap="none">
                <a:solidFill>
                  <a:srgbClr val="000000"/>
                </a:solidFill>
                <a:latin typeface="Quattrocento Sans"/>
                <a:ea typeface="Quattrocento Sans"/>
                <a:cs typeface="Quattrocento Sans"/>
                <a:sym typeface="Quattrocento Sans"/>
              </a:defRPr>
            </a:lvl1pPr>
            <a:lvl2pPr marR="0" lvl="1" algn="l" rtl="0">
              <a:lnSpc>
                <a:spcPct val="90000"/>
              </a:lnSpc>
              <a:spcBef>
                <a:spcPts val="0"/>
              </a:spcBef>
              <a:spcAft>
                <a:spcPts val="0"/>
              </a:spcAft>
              <a:buClr>
                <a:srgbClr val="000000"/>
              </a:buClr>
              <a:buSzPts val="1765"/>
              <a:buFont typeface="Noto Sans Symbols"/>
              <a:buNone/>
              <a:defRPr sz="1961" b="0" i="0" u="none" strike="noStrike" cap="none">
                <a:solidFill>
                  <a:srgbClr val="000000"/>
                </a:solidFill>
                <a:latin typeface="Quattrocento Sans"/>
                <a:ea typeface="Quattrocento Sans"/>
                <a:cs typeface="Quattrocento Sans"/>
                <a:sym typeface="Quattrocento Sans"/>
              </a:defRPr>
            </a:lvl2pPr>
            <a:lvl3pPr marR="0" lvl="2"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3pPr>
            <a:lvl4pPr marR="0" lvl="3"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4pPr>
            <a:lvl5pPr marR="0" lvl="4"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5pPr>
            <a:lvl6pPr marR="0" lvl="5"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6pPr>
            <a:lvl7pPr marR="0" lvl="6"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7pPr>
            <a:lvl8pPr marR="0" lvl="7"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8pPr>
            <a:lvl9pPr marR="0" lvl="8"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9pPr>
          </a:lstStyle>
          <a:p>
            <a:endParaRPr/>
          </a:p>
        </p:txBody>
      </p:sp>
      <p:sp>
        <p:nvSpPr>
          <p:cNvPr id="335" name="Google Shape;335;p53"/>
          <p:cNvSpPr txBox="1">
            <a:spLocks noGrp="1"/>
          </p:cNvSpPr>
          <p:nvPr>
            <p:ph type="body" idx="1"/>
          </p:nvPr>
        </p:nvSpPr>
        <p:spPr>
          <a:xfrm>
            <a:off x="426424" y="2145841"/>
            <a:ext cx="5138175" cy="2573509"/>
          </a:xfrm>
          <a:prstGeom prst="rect">
            <a:avLst/>
          </a:prstGeom>
          <a:noFill/>
          <a:ln>
            <a:noFill/>
          </a:ln>
        </p:spPr>
        <p:txBody>
          <a:bodyPr spcFirstLastPara="1" wrap="square" lIns="0" tIns="0" rIns="0" bIns="0" anchor="t" anchorCtr="0"/>
          <a:lstStyle>
            <a:lvl1pPr marL="457200" marR="0" lvl="0" indent="-228600" algn="l">
              <a:lnSpc>
                <a:spcPct val="90000"/>
              </a:lnSpc>
              <a:spcBef>
                <a:spcPts val="0"/>
              </a:spcBef>
              <a:spcAft>
                <a:spcPts val="0"/>
              </a:spcAft>
              <a:buClr>
                <a:srgbClr val="000000"/>
              </a:buClr>
              <a:buSzPts val="2294"/>
              <a:buFont typeface="Noto Sans Symbols"/>
              <a:buNone/>
              <a:defRPr sz="2549" b="0" i="0">
                <a:solidFill>
                  <a:srgbClr val="000000"/>
                </a:solidFill>
                <a:latin typeface="Quattrocento Sans"/>
                <a:ea typeface="Quattrocento Sans"/>
                <a:cs typeface="Quattrocento Sans"/>
                <a:sym typeface="Quattrocento Sans"/>
              </a:defRPr>
            </a:lvl1pPr>
            <a:lvl2pPr marL="914400" marR="0" lvl="1" indent="-228600" algn="l">
              <a:lnSpc>
                <a:spcPct val="90000"/>
              </a:lnSpc>
              <a:spcBef>
                <a:spcPts val="2549"/>
              </a:spcBef>
              <a:spcAft>
                <a:spcPts val="0"/>
              </a:spcAft>
              <a:buClr>
                <a:srgbClr val="000000"/>
              </a:buClr>
              <a:buSzPts val="1765"/>
              <a:buFont typeface="Noto Sans Symbols"/>
              <a:buNone/>
              <a:defRPr/>
            </a:lvl2pPr>
            <a:lvl3pPr marL="1371600" lvl="2" indent="-228600" algn="l">
              <a:lnSpc>
                <a:spcPct val="90000"/>
              </a:lnSpc>
              <a:spcBef>
                <a:spcPts val="0"/>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6" name="Google Shape;336;p53"/>
          <p:cNvSpPr txBox="1">
            <a:spLocks noGrp="1"/>
          </p:cNvSpPr>
          <p:nvPr>
            <p:ph type="title"/>
          </p:nvPr>
        </p:nvSpPr>
        <p:spPr>
          <a:xfrm>
            <a:off x="426424" y="440495"/>
            <a:ext cx="11336039" cy="739343"/>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3725"/>
              <a:buFont typeface="Quattrocento Sans"/>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Graphic layout: three columns graphic and text">
  <p:cSld name="Graphic layout: three columns graphic and text">
    <p:spTree>
      <p:nvGrpSpPr>
        <p:cNvPr id="1" name="Shape 337"/>
        <p:cNvGrpSpPr/>
        <p:nvPr/>
      </p:nvGrpSpPr>
      <p:grpSpPr>
        <a:xfrm>
          <a:off x="0" y="0"/>
          <a:ext cx="0" cy="0"/>
          <a:chOff x="0" y="0"/>
          <a:chExt cx="0" cy="0"/>
        </a:xfrm>
      </p:grpSpPr>
      <p:sp>
        <p:nvSpPr>
          <p:cNvPr id="338" name="Google Shape;338;p54"/>
          <p:cNvSpPr/>
          <p:nvPr/>
        </p:nvSpPr>
        <p:spPr>
          <a:xfrm>
            <a:off x="426425" y="1599723"/>
            <a:ext cx="3632388" cy="3128966"/>
          </a:xfrm>
          <a:prstGeom prst="rect">
            <a:avLst/>
          </a:prstGeom>
          <a:solidFill>
            <a:srgbClr val="CCCCCC"/>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Quattrocento Sans"/>
              <a:ea typeface="Quattrocento Sans"/>
              <a:cs typeface="Quattrocento Sans"/>
              <a:sym typeface="Quattrocento Sans"/>
            </a:endParaRPr>
          </a:p>
        </p:txBody>
      </p:sp>
      <p:sp>
        <p:nvSpPr>
          <p:cNvPr id="339" name="Google Shape;339;p54"/>
          <p:cNvSpPr txBox="1">
            <a:spLocks noGrp="1"/>
          </p:cNvSpPr>
          <p:nvPr>
            <p:ph type="body" idx="1"/>
          </p:nvPr>
        </p:nvSpPr>
        <p:spPr>
          <a:xfrm>
            <a:off x="897219" y="1958468"/>
            <a:ext cx="2698612" cy="2411476"/>
          </a:xfrm>
          <a:prstGeom prst="rect">
            <a:avLst/>
          </a:prstGeom>
          <a:noFill/>
          <a:ln>
            <a:noFill/>
          </a:ln>
        </p:spPr>
        <p:txBody>
          <a:bodyPr spcFirstLastPara="1" wrap="square" lIns="0" tIns="0" rIns="0" bIns="0" anchor="ctr" anchorCtr="0"/>
          <a:lstStyle>
            <a:lvl1pPr marL="457200" lvl="0" indent="-228600" algn="ctr">
              <a:lnSpc>
                <a:spcPct val="90000"/>
              </a:lnSpc>
              <a:spcBef>
                <a:spcPts val="0"/>
              </a:spcBef>
              <a:spcAft>
                <a:spcPts val="0"/>
              </a:spcAft>
              <a:buClr>
                <a:schemeClr val="dk2"/>
              </a:buClr>
              <a:buSzPts val="1765"/>
              <a:buNone/>
              <a:defRPr sz="1961">
                <a:solidFill>
                  <a:schemeClr val="dk2"/>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0" name="Google Shape;340;p54"/>
          <p:cNvSpPr/>
          <p:nvPr/>
        </p:nvSpPr>
        <p:spPr>
          <a:xfrm>
            <a:off x="4281363" y="1599723"/>
            <a:ext cx="3623052" cy="3128966"/>
          </a:xfrm>
          <a:prstGeom prst="rect">
            <a:avLst/>
          </a:prstGeom>
          <a:solidFill>
            <a:srgbClr val="CCCCCC"/>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Quattrocento Sans"/>
              <a:ea typeface="Quattrocento Sans"/>
              <a:cs typeface="Quattrocento Sans"/>
              <a:sym typeface="Quattrocento Sans"/>
            </a:endParaRPr>
          </a:p>
        </p:txBody>
      </p:sp>
      <p:sp>
        <p:nvSpPr>
          <p:cNvPr id="341" name="Google Shape;341;p54"/>
          <p:cNvSpPr/>
          <p:nvPr/>
        </p:nvSpPr>
        <p:spPr>
          <a:xfrm>
            <a:off x="8126965" y="1599723"/>
            <a:ext cx="3635499" cy="3128966"/>
          </a:xfrm>
          <a:prstGeom prst="rect">
            <a:avLst/>
          </a:prstGeom>
          <a:solidFill>
            <a:srgbClr val="CCCCCC"/>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Quattrocento Sans"/>
              <a:ea typeface="Quattrocento Sans"/>
              <a:cs typeface="Quattrocento Sans"/>
              <a:sym typeface="Quattrocento Sans"/>
            </a:endParaRPr>
          </a:p>
        </p:txBody>
      </p:sp>
      <p:sp>
        <p:nvSpPr>
          <p:cNvPr id="342" name="Google Shape;342;p54"/>
          <p:cNvSpPr txBox="1">
            <a:spLocks noGrp="1"/>
          </p:cNvSpPr>
          <p:nvPr>
            <p:ph type="body" idx="2"/>
          </p:nvPr>
        </p:nvSpPr>
        <p:spPr>
          <a:xfrm>
            <a:off x="4746694" y="1958468"/>
            <a:ext cx="2698612" cy="2411476"/>
          </a:xfrm>
          <a:prstGeom prst="rect">
            <a:avLst/>
          </a:prstGeom>
          <a:noFill/>
          <a:ln>
            <a:noFill/>
          </a:ln>
        </p:spPr>
        <p:txBody>
          <a:bodyPr spcFirstLastPara="1" wrap="square" lIns="0" tIns="0" rIns="0" bIns="0" anchor="ctr" anchorCtr="0"/>
          <a:lstStyle>
            <a:lvl1pPr marL="457200" lvl="0" indent="-228600" algn="ctr">
              <a:lnSpc>
                <a:spcPct val="90000"/>
              </a:lnSpc>
              <a:spcBef>
                <a:spcPts val="0"/>
              </a:spcBef>
              <a:spcAft>
                <a:spcPts val="0"/>
              </a:spcAft>
              <a:buClr>
                <a:schemeClr val="dk2"/>
              </a:buClr>
              <a:buSzPts val="1765"/>
              <a:buNone/>
              <a:defRPr sz="1961">
                <a:solidFill>
                  <a:schemeClr val="dk2"/>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3" name="Google Shape;343;p54"/>
          <p:cNvSpPr txBox="1">
            <a:spLocks noGrp="1"/>
          </p:cNvSpPr>
          <p:nvPr>
            <p:ph type="body" idx="3"/>
          </p:nvPr>
        </p:nvSpPr>
        <p:spPr>
          <a:xfrm>
            <a:off x="8598490" y="1958468"/>
            <a:ext cx="2698612" cy="2411476"/>
          </a:xfrm>
          <a:prstGeom prst="rect">
            <a:avLst/>
          </a:prstGeom>
          <a:noFill/>
          <a:ln>
            <a:noFill/>
          </a:ln>
        </p:spPr>
        <p:txBody>
          <a:bodyPr spcFirstLastPara="1" wrap="square" lIns="0" tIns="0" rIns="0" bIns="0" anchor="ctr" anchorCtr="0"/>
          <a:lstStyle>
            <a:lvl1pPr marL="457200" lvl="0" indent="-228600" algn="ctr">
              <a:lnSpc>
                <a:spcPct val="90000"/>
              </a:lnSpc>
              <a:spcBef>
                <a:spcPts val="0"/>
              </a:spcBef>
              <a:spcAft>
                <a:spcPts val="0"/>
              </a:spcAft>
              <a:buClr>
                <a:schemeClr val="dk2"/>
              </a:buClr>
              <a:buSzPts val="1765"/>
              <a:buNone/>
              <a:defRPr sz="1961">
                <a:solidFill>
                  <a:schemeClr val="dk2"/>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4" name="Google Shape;344;p54"/>
          <p:cNvSpPr txBox="1">
            <a:spLocks noGrp="1"/>
          </p:cNvSpPr>
          <p:nvPr>
            <p:ph type="title"/>
          </p:nvPr>
        </p:nvSpPr>
        <p:spPr>
          <a:xfrm>
            <a:off x="426424" y="440495"/>
            <a:ext cx="11336039" cy="739343"/>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3725"/>
              <a:buFont typeface="Quattrocento Sans"/>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5" name="Google Shape;345;p54"/>
          <p:cNvSpPr txBox="1">
            <a:spLocks noGrp="1"/>
          </p:cNvSpPr>
          <p:nvPr>
            <p:ph type="body" idx="4"/>
          </p:nvPr>
        </p:nvSpPr>
        <p:spPr>
          <a:xfrm>
            <a:off x="426425" y="4927922"/>
            <a:ext cx="3627659"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b="1">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6" name="Google Shape;346;p54"/>
          <p:cNvSpPr txBox="1">
            <a:spLocks noGrp="1"/>
          </p:cNvSpPr>
          <p:nvPr>
            <p:ph type="body" idx="5"/>
          </p:nvPr>
        </p:nvSpPr>
        <p:spPr>
          <a:xfrm>
            <a:off x="4281362" y="4927922"/>
            <a:ext cx="3623051"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7" name="Google Shape;347;p54"/>
          <p:cNvSpPr txBox="1">
            <a:spLocks noGrp="1"/>
          </p:cNvSpPr>
          <p:nvPr>
            <p:ph type="body" idx="6"/>
          </p:nvPr>
        </p:nvSpPr>
        <p:spPr>
          <a:xfrm>
            <a:off x="8126963" y="4927922"/>
            <a:ext cx="3635502"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Graphic layout: four columns graphic and text">
  <p:cSld name="Graphic layout: four columns graphic and text">
    <p:spTree>
      <p:nvGrpSpPr>
        <p:cNvPr id="1" name="Shape 348"/>
        <p:cNvGrpSpPr/>
        <p:nvPr/>
      </p:nvGrpSpPr>
      <p:grpSpPr>
        <a:xfrm>
          <a:off x="0" y="0"/>
          <a:ext cx="0" cy="0"/>
          <a:chOff x="0" y="0"/>
          <a:chExt cx="0" cy="0"/>
        </a:xfrm>
      </p:grpSpPr>
      <p:sp>
        <p:nvSpPr>
          <p:cNvPr id="349" name="Google Shape;349;p55"/>
          <p:cNvSpPr/>
          <p:nvPr/>
        </p:nvSpPr>
        <p:spPr>
          <a:xfrm>
            <a:off x="9109046" y="1590385"/>
            <a:ext cx="2653417" cy="3128965"/>
          </a:xfrm>
          <a:prstGeom prst="rect">
            <a:avLst/>
          </a:prstGeom>
          <a:solidFill>
            <a:schemeClr val="lt2"/>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Quattrocento Sans"/>
              <a:ea typeface="Quattrocento Sans"/>
              <a:cs typeface="Quattrocento Sans"/>
              <a:sym typeface="Quattrocento Sans"/>
            </a:endParaRPr>
          </a:p>
        </p:txBody>
      </p:sp>
      <p:sp>
        <p:nvSpPr>
          <p:cNvPr id="350" name="Google Shape;350;p55"/>
          <p:cNvSpPr/>
          <p:nvPr/>
        </p:nvSpPr>
        <p:spPr>
          <a:xfrm>
            <a:off x="6214840" y="1590385"/>
            <a:ext cx="2653417" cy="3128965"/>
          </a:xfrm>
          <a:prstGeom prst="rect">
            <a:avLst/>
          </a:prstGeom>
          <a:solidFill>
            <a:schemeClr val="lt2"/>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Quattrocento Sans"/>
              <a:ea typeface="Quattrocento Sans"/>
              <a:cs typeface="Quattrocento Sans"/>
              <a:sym typeface="Quattrocento Sans"/>
            </a:endParaRPr>
          </a:p>
        </p:txBody>
      </p:sp>
      <p:sp>
        <p:nvSpPr>
          <p:cNvPr id="351" name="Google Shape;351;p55"/>
          <p:cNvSpPr/>
          <p:nvPr/>
        </p:nvSpPr>
        <p:spPr>
          <a:xfrm>
            <a:off x="3320633" y="1590385"/>
            <a:ext cx="2653417" cy="3128965"/>
          </a:xfrm>
          <a:prstGeom prst="rect">
            <a:avLst/>
          </a:prstGeom>
          <a:solidFill>
            <a:schemeClr val="lt2"/>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Quattrocento Sans"/>
              <a:ea typeface="Quattrocento Sans"/>
              <a:cs typeface="Quattrocento Sans"/>
              <a:sym typeface="Quattrocento Sans"/>
            </a:endParaRPr>
          </a:p>
        </p:txBody>
      </p:sp>
      <p:sp>
        <p:nvSpPr>
          <p:cNvPr id="352" name="Google Shape;352;p55"/>
          <p:cNvSpPr/>
          <p:nvPr/>
        </p:nvSpPr>
        <p:spPr>
          <a:xfrm>
            <a:off x="426426" y="1590385"/>
            <a:ext cx="2653417" cy="3128965"/>
          </a:xfrm>
          <a:prstGeom prst="rect">
            <a:avLst/>
          </a:prstGeom>
          <a:solidFill>
            <a:schemeClr val="lt2"/>
          </a:solidFill>
          <a:ln>
            <a:noFill/>
          </a:ln>
        </p:spPr>
        <p:txBody>
          <a:bodyPr spcFirstLastPara="1" wrap="square" lIns="179275" tIns="143425" rIns="179275" bIns="143425" anchor="t" anchorCtr="0">
            <a:noAutofit/>
          </a:bodyPr>
          <a:lstStyle/>
          <a:p>
            <a:pPr marL="0" marR="0" lvl="0" indent="0" algn="ctr" rtl="0">
              <a:lnSpc>
                <a:spcPct val="90000"/>
              </a:lnSpc>
              <a:spcBef>
                <a:spcPts val="0"/>
              </a:spcBef>
              <a:spcAft>
                <a:spcPts val="0"/>
              </a:spcAft>
              <a:buNone/>
            </a:pPr>
            <a:endParaRPr sz="2353">
              <a:solidFill>
                <a:srgbClr val="FFFFFF"/>
              </a:solidFill>
              <a:latin typeface="Quattrocento Sans"/>
              <a:ea typeface="Quattrocento Sans"/>
              <a:cs typeface="Quattrocento Sans"/>
              <a:sym typeface="Quattrocento Sans"/>
            </a:endParaRPr>
          </a:p>
        </p:txBody>
      </p:sp>
      <p:sp>
        <p:nvSpPr>
          <p:cNvPr id="353" name="Google Shape;353;p55"/>
          <p:cNvSpPr txBox="1">
            <a:spLocks noGrp="1"/>
          </p:cNvSpPr>
          <p:nvPr>
            <p:ph type="title"/>
          </p:nvPr>
        </p:nvSpPr>
        <p:spPr>
          <a:xfrm>
            <a:off x="426424" y="435824"/>
            <a:ext cx="11336039" cy="744014"/>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3725"/>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4" name="Google Shape;354;p55"/>
          <p:cNvSpPr txBox="1">
            <a:spLocks noGrp="1"/>
          </p:cNvSpPr>
          <p:nvPr>
            <p:ph type="body" idx="1"/>
          </p:nvPr>
        </p:nvSpPr>
        <p:spPr>
          <a:xfrm>
            <a:off x="966751" y="2135537"/>
            <a:ext cx="1572767" cy="2038660"/>
          </a:xfrm>
          <a:prstGeom prst="rect">
            <a:avLst/>
          </a:prstGeom>
          <a:noFill/>
          <a:ln>
            <a:noFill/>
          </a:ln>
        </p:spPr>
        <p:txBody>
          <a:bodyPr spcFirstLastPara="1" wrap="square" lIns="0" tIns="0" rIns="0" bIns="0" anchor="ctr" anchorCtr="0"/>
          <a:lstStyle>
            <a:lvl1pPr marL="457200" lvl="0" indent="-228600" algn="ctr">
              <a:lnSpc>
                <a:spcPct val="90000"/>
              </a:lnSpc>
              <a:spcBef>
                <a:spcPts val="0"/>
              </a:spcBef>
              <a:spcAft>
                <a:spcPts val="0"/>
              </a:spcAft>
              <a:buClr>
                <a:schemeClr val="dk2"/>
              </a:buClr>
              <a:buSzPts val="1765"/>
              <a:buNone/>
              <a:defRPr sz="1961">
                <a:solidFill>
                  <a:schemeClr val="dk2"/>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5" name="Google Shape;355;p55"/>
          <p:cNvSpPr txBox="1">
            <a:spLocks noGrp="1"/>
          </p:cNvSpPr>
          <p:nvPr>
            <p:ph type="body" idx="2"/>
          </p:nvPr>
        </p:nvSpPr>
        <p:spPr>
          <a:xfrm>
            <a:off x="3849259" y="2135537"/>
            <a:ext cx="1596164" cy="2038660"/>
          </a:xfrm>
          <a:prstGeom prst="rect">
            <a:avLst/>
          </a:prstGeom>
          <a:noFill/>
          <a:ln>
            <a:noFill/>
          </a:ln>
        </p:spPr>
        <p:txBody>
          <a:bodyPr spcFirstLastPara="1" wrap="square" lIns="0" tIns="0" rIns="0" bIns="0" anchor="ctr" anchorCtr="0"/>
          <a:lstStyle>
            <a:lvl1pPr marL="457200" lvl="0" indent="-228600" algn="ctr">
              <a:lnSpc>
                <a:spcPct val="90000"/>
              </a:lnSpc>
              <a:spcBef>
                <a:spcPts val="0"/>
              </a:spcBef>
              <a:spcAft>
                <a:spcPts val="0"/>
              </a:spcAft>
              <a:buClr>
                <a:schemeClr val="dk2"/>
              </a:buClr>
              <a:buSzPts val="1765"/>
              <a:buNone/>
              <a:defRPr sz="1961">
                <a:solidFill>
                  <a:schemeClr val="dk2"/>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6" name="Google Shape;356;p55"/>
          <p:cNvSpPr txBox="1">
            <a:spLocks noGrp="1"/>
          </p:cNvSpPr>
          <p:nvPr>
            <p:ph type="body" idx="3"/>
          </p:nvPr>
        </p:nvSpPr>
        <p:spPr>
          <a:xfrm>
            <a:off x="426426" y="4927922"/>
            <a:ext cx="2653417"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b="1">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7" name="Google Shape;357;p55"/>
          <p:cNvSpPr txBox="1">
            <a:spLocks noGrp="1"/>
          </p:cNvSpPr>
          <p:nvPr>
            <p:ph type="body" idx="4"/>
          </p:nvPr>
        </p:nvSpPr>
        <p:spPr>
          <a:xfrm>
            <a:off x="3320633" y="4927922"/>
            <a:ext cx="2653417"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8" name="Google Shape;358;p55"/>
          <p:cNvSpPr txBox="1">
            <a:spLocks noGrp="1"/>
          </p:cNvSpPr>
          <p:nvPr>
            <p:ph type="body" idx="5"/>
          </p:nvPr>
        </p:nvSpPr>
        <p:spPr>
          <a:xfrm>
            <a:off x="6214840" y="4927922"/>
            <a:ext cx="2653417"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9" name="Google Shape;359;p55"/>
          <p:cNvSpPr txBox="1">
            <a:spLocks noGrp="1"/>
          </p:cNvSpPr>
          <p:nvPr>
            <p:ph type="body" idx="6"/>
          </p:nvPr>
        </p:nvSpPr>
        <p:spPr>
          <a:xfrm>
            <a:off x="6743466" y="2135537"/>
            <a:ext cx="1596164" cy="2038660"/>
          </a:xfrm>
          <a:prstGeom prst="rect">
            <a:avLst/>
          </a:prstGeom>
          <a:noFill/>
          <a:ln>
            <a:noFill/>
          </a:ln>
        </p:spPr>
        <p:txBody>
          <a:bodyPr spcFirstLastPara="1" wrap="square" lIns="0" tIns="0" rIns="0" bIns="0" anchor="ctr" anchorCtr="0"/>
          <a:lstStyle>
            <a:lvl1pPr marL="457200" lvl="0" indent="-228600" algn="ctr">
              <a:lnSpc>
                <a:spcPct val="90000"/>
              </a:lnSpc>
              <a:spcBef>
                <a:spcPts val="0"/>
              </a:spcBef>
              <a:spcAft>
                <a:spcPts val="0"/>
              </a:spcAft>
              <a:buClr>
                <a:schemeClr val="dk2"/>
              </a:buClr>
              <a:buSzPts val="1765"/>
              <a:buNone/>
              <a:defRPr sz="1961">
                <a:solidFill>
                  <a:schemeClr val="dk2"/>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0" name="Google Shape;360;p55"/>
          <p:cNvSpPr txBox="1">
            <a:spLocks noGrp="1"/>
          </p:cNvSpPr>
          <p:nvPr>
            <p:ph type="body" idx="7"/>
          </p:nvPr>
        </p:nvSpPr>
        <p:spPr>
          <a:xfrm>
            <a:off x="9637672" y="2135537"/>
            <a:ext cx="1596164" cy="2038660"/>
          </a:xfrm>
          <a:prstGeom prst="rect">
            <a:avLst/>
          </a:prstGeom>
          <a:noFill/>
          <a:ln>
            <a:noFill/>
          </a:ln>
        </p:spPr>
        <p:txBody>
          <a:bodyPr spcFirstLastPara="1" wrap="square" lIns="0" tIns="0" rIns="0" bIns="0" anchor="ctr" anchorCtr="0"/>
          <a:lstStyle>
            <a:lvl1pPr marL="457200" lvl="0" indent="-228600" algn="ctr">
              <a:lnSpc>
                <a:spcPct val="90000"/>
              </a:lnSpc>
              <a:spcBef>
                <a:spcPts val="0"/>
              </a:spcBef>
              <a:spcAft>
                <a:spcPts val="0"/>
              </a:spcAft>
              <a:buClr>
                <a:schemeClr val="dk2"/>
              </a:buClr>
              <a:buSzPts val="1765"/>
              <a:buNone/>
              <a:defRPr sz="1961">
                <a:solidFill>
                  <a:schemeClr val="dk2"/>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rgbClr val="000000"/>
              </a:buClr>
              <a:buSzPts val="1620"/>
              <a:buNone/>
              <a:defRPr/>
            </a:lvl2pPr>
            <a:lvl3pPr marL="1371600" lvl="2" indent="-228600" algn="l">
              <a:lnSpc>
                <a:spcPct val="90000"/>
              </a:lnSpc>
              <a:spcBef>
                <a:spcPts val="0"/>
              </a:spcBef>
              <a:spcAft>
                <a:spcPts val="0"/>
              </a:spcAft>
              <a:buClr>
                <a:srgbClr val="000000"/>
              </a:buClr>
              <a:buSzPts val="1620"/>
              <a:buNone/>
              <a:defRPr/>
            </a:lvl3pPr>
            <a:lvl4pPr marL="1828800" lvl="3" indent="-228600" algn="l">
              <a:lnSpc>
                <a:spcPct val="90000"/>
              </a:lnSpc>
              <a:spcBef>
                <a:spcPts val="0"/>
              </a:spcBef>
              <a:spcAft>
                <a:spcPts val="0"/>
              </a:spcAft>
              <a:buClr>
                <a:srgbClr val="000000"/>
              </a:buClr>
              <a:buSzPts val="1620"/>
              <a:buNone/>
              <a:defRPr/>
            </a:lvl4pPr>
            <a:lvl5pPr marL="2286000" lvl="4" indent="-228600" algn="l">
              <a:lnSpc>
                <a:spcPct val="90000"/>
              </a:lnSpc>
              <a:spcBef>
                <a:spcPts val="0"/>
              </a:spcBef>
              <a:spcAft>
                <a:spcPts val="0"/>
              </a:spcAft>
              <a:buClr>
                <a:srgbClr val="000000"/>
              </a:buClr>
              <a:buSzPts val="162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1" name="Google Shape;361;p55"/>
          <p:cNvSpPr txBox="1">
            <a:spLocks noGrp="1"/>
          </p:cNvSpPr>
          <p:nvPr>
            <p:ph type="body" idx="8"/>
          </p:nvPr>
        </p:nvSpPr>
        <p:spPr>
          <a:xfrm>
            <a:off x="9109046" y="4927922"/>
            <a:ext cx="2653417" cy="1307666"/>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chemeClr val="dk2"/>
              </a:buClr>
              <a:buSzPts val="1411"/>
              <a:buNone/>
              <a:defRPr sz="1568">
                <a:solidFill>
                  <a:schemeClr val="dk2"/>
                </a:solidFill>
                <a:latin typeface="Quattrocento Sans"/>
                <a:ea typeface="Quattrocento Sans"/>
                <a:cs typeface="Quattrocento Sans"/>
                <a:sym typeface="Quattrocento Sans"/>
              </a:defRPr>
            </a:lvl1pPr>
            <a:lvl2pPr marL="914400" marR="0" lvl="1" indent="-228600" algn="l">
              <a:lnSpc>
                <a:spcPct val="100000"/>
              </a:lnSpc>
              <a:spcBef>
                <a:spcPts val="784"/>
              </a:spcBef>
              <a:spcAft>
                <a:spcPts val="0"/>
              </a:spcAft>
              <a:buClr>
                <a:srgbClr val="000000"/>
              </a:buClr>
              <a:buSzPts val="1411"/>
              <a:buFont typeface="Arial"/>
              <a:buNone/>
              <a:defRPr sz="1568">
                <a:solidFill>
                  <a:srgbClr val="000000"/>
                </a:solidFill>
              </a:defRPr>
            </a:lvl2pPr>
            <a:lvl3pPr marL="1371600" lvl="2" indent="-228600" algn="l">
              <a:lnSpc>
                <a:spcPct val="90000"/>
              </a:lnSpc>
              <a:spcBef>
                <a:spcPts val="784"/>
              </a:spcBef>
              <a:spcAft>
                <a:spcPts val="0"/>
              </a:spcAft>
              <a:buClr>
                <a:srgbClr val="000000"/>
              </a:buClr>
              <a:buSzPts val="1411"/>
              <a:buNone/>
              <a:defRPr/>
            </a:lvl3pPr>
            <a:lvl4pPr marL="1828800" lvl="3" indent="-228600" algn="l">
              <a:lnSpc>
                <a:spcPct val="90000"/>
              </a:lnSpc>
              <a:spcBef>
                <a:spcPts val="0"/>
              </a:spcBef>
              <a:spcAft>
                <a:spcPts val="0"/>
              </a:spcAft>
              <a:buClr>
                <a:srgbClr val="000000"/>
              </a:buClr>
              <a:buSzPts val="1411"/>
              <a:buNone/>
              <a:defRPr/>
            </a:lvl4pPr>
            <a:lvl5pPr marL="2286000" lvl="4" indent="-228600" algn="l">
              <a:lnSpc>
                <a:spcPct val="90000"/>
              </a:lnSpc>
              <a:spcBef>
                <a:spcPts val="0"/>
              </a:spcBef>
              <a:spcAft>
                <a:spcPts val="0"/>
              </a:spcAft>
              <a:buClr>
                <a:srgbClr val="000000"/>
              </a:buClr>
              <a:buSzPts val="1411"/>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able layout">
  <p:cSld name="Table layout">
    <p:spTree>
      <p:nvGrpSpPr>
        <p:cNvPr id="1" name="Shape 362"/>
        <p:cNvGrpSpPr/>
        <p:nvPr/>
      </p:nvGrpSpPr>
      <p:grpSpPr>
        <a:xfrm>
          <a:off x="0" y="0"/>
          <a:ext cx="0" cy="0"/>
          <a:chOff x="0" y="0"/>
          <a:chExt cx="0" cy="0"/>
        </a:xfrm>
      </p:grpSpPr>
      <p:sp>
        <p:nvSpPr>
          <p:cNvPr id="363" name="Google Shape;363;p56"/>
          <p:cNvSpPr txBox="1">
            <a:spLocks noGrp="1"/>
          </p:cNvSpPr>
          <p:nvPr>
            <p:ph type="title"/>
          </p:nvPr>
        </p:nvSpPr>
        <p:spPr>
          <a:xfrm>
            <a:off x="426424" y="440495"/>
            <a:ext cx="11336039" cy="739343"/>
          </a:xfrm>
          <a:prstGeom prst="rect">
            <a:avLst/>
          </a:prstGeom>
          <a:noFill/>
          <a:ln>
            <a:noFill/>
          </a:ln>
        </p:spPr>
        <p:txBody>
          <a:bodyPr spcFirstLastPara="1" wrap="square" lIns="0" tIns="164575" rIns="0" bIns="0" anchor="t" anchorCtr="0"/>
          <a:lstStyle>
            <a:lvl1pPr lvl="0" algn="l">
              <a:lnSpc>
                <a:spcPct val="90000"/>
              </a:lnSpc>
              <a:spcBef>
                <a:spcPts val="0"/>
              </a:spcBef>
              <a:spcAft>
                <a:spcPts val="0"/>
              </a:spcAft>
              <a:buClr>
                <a:srgbClr val="000000"/>
              </a:buClr>
              <a:buSzPts val="3725"/>
              <a:buFont typeface="Quattrocento Sans"/>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title white">
  <p:cSld name="Section title white">
    <p:spTree>
      <p:nvGrpSpPr>
        <p:cNvPr id="1" name="Shape 364"/>
        <p:cNvGrpSpPr/>
        <p:nvPr/>
      </p:nvGrpSpPr>
      <p:grpSpPr>
        <a:xfrm>
          <a:off x="0" y="0"/>
          <a:ext cx="0" cy="0"/>
          <a:chOff x="0" y="0"/>
          <a:chExt cx="0" cy="0"/>
        </a:xfrm>
      </p:grpSpPr>
      <p:sp>
        <p:nvSpPr>
          <p:cNvPr id="365" name="Google Shape;365;p57"/>
          <p:cNvSpPr txBox="1">
            <a:spLocks noGrp="1"/>
          </p:cNvSpPr>
          <p:nvPr>
            <p:ph type="title"/>
          </p:nvPr>
        </p:nvSpPr>
        <p:spPr>
          <a:xfrm>
            <a:off x="426425" y="1184319"/>
            <a:ext cx="7477989" cy="3535032"/>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000000"/>
              </a:buClr>
              <a:buSzPts val="5294"/>
              <a:buFont typeface="Quattrocento Sans"/>
              <a:buNone/>
              <a:defRPr sz="5294">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title black">
  <p:cSld name="Section title black">
    <p:bg>
      <p:bgPr>
        <a:solidFill>
          <a:schemeClr val="dk1"/>
        </a:solidFill>
        <a:effectLst/>
      </p:bgPr>
    </p:bg>
    <p:spTree>
      <p:nvGrpSpPr>
        <p:cNvPr id="1" name="Shape 366"/>
        <p:cNvGrpSpPr/>
        <p:nvPr/>
      </p:nvGrpSpPr>
      <p:grpSpPr>
        <a:xfrm>
          <a:off x="0" y="0"/>
          <a:ext cx="0" cy="0"/>
          <a:chOff x="0" y="0"/>
          <a:chExt cx="0" cy="0"/>
        </a:xfrm>
      </p:grpSpPr>
      <p:sp>
        <p:nvSpPr>
          <p:cNvPr id="367" name="Google Shape;367;p58"/>
          <p:cNvSpPr txBox="1">
            <a:spLocks noGrp="1"/>
          </p:cNvSpPr>
          <p:nvPr>
            <p:ph type="title"/>
          </p:nvPr>
        </p:nvSpPr>
        <p:spPr>
          <a:xfrm>
            <a:off x="426425" y="1184319"/>
            <a:ext cx="7477989" cy="3535032"/>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5294"/>
              <a:buFont typeface="Quattrocento Sans"/>
              <a:buNone/>
              <a:defRPr sz="5294">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blue">
  <p:cSld name="Section title blue">
    <p:bg>
      <p:bgPr>
        <a:solidFill>
          <a:schemeClr val="dk2"/>
        </a:solidFill>
        <a:effectLst/>
      </p:bgPr>
    </p:bg>
    <p:spTree>
      <p:nvGrpSpPr>
        <p:cNvPr id="1" name="Shape 368"/>
        <p:cNvGrpSpPr/>
        <p:nvPr/>
      </p:nvGrpSpPr>
      <p:grpSpPr>
        <a:xfrm>
          <a:off x="0" y="0"/>
          <a:ext cx="0" cy="0"/>
          <a:chOff x="0" y="0"/>
          <a:chExt cx="0" cy="0"/>
        </a:xfrm>
      </p:grpSpPr>
      <p:sp>
        <p:nvSpPr>
          <p:cNvPr id="369" name="Google Shape;369;p59"/>
          <p:cNvSpPr txBox="1">
            <a:spLocks noGrp="1"/>
          </p:cNvSpPr>
          <p:nvPr>
            <p:ph type="title"/>
          </p:nvPr>
        </p:nvSpPr>
        <p:spPr>
          <a:xfrm>
            <a:off x="426425" y="1184319"/>
            <a:ext cx="7477989" cy="3535032"/>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5294"/>
              <a:buFont typeface="Quattrocento Sans"/>
              <a:buNone/>
              <a:defRPr sz="5294">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title photo">
  <p:cSld name="Section title photo">
    <p:spTree>
      <p:nvGrpSpPr>
        <p:cNvPr id="1" name="Shape 370"/>
        <p:cNvGrpSpPr/>
        <p:nvPr/>
      </p:nvGrpSpPr>
      <p:grpSpPr>
        <a:xfrm>
          <a:off x="0" y="0"/>
          <a:ext cx="0" cy="0"/>
          <a:chOff x="0" y="0"/>
          <a:chExt cx="0" cy="0"/>
        </a:xfrm>
      </p:grpSpPr>
      <p:pic>
        <p:nvPicPr>
          <p:cNvPr id="371" name="Google Shape;371;p60" descr="A person in a blue shirt&#10;&#10;Description generated with high confidence"/>
          <p:cNvPicPr preferRelativeResize="0"/>
          <p:nvPr/>
        </p:nvPicPr>
        <p:blipFill rotWithShape="1">
          <a:blip r:embed="rId2">
            <a:alphaModFix/>
          </a:blip>
          <a:srcRect/>
          <a:stretch/>
        </p:blipFill>
        <p:spPr>
          <a:xfrm>
            <a:off x="0" y="1"/>
            <a:ext cx="12190264" cy="6857996"/>
          </a:xfrm>
          <a:prstGeom prst="rect">
            <a:avLst/>
          </a:prstGeom>
          <a:noFill/>
          <a:ln>
            <a:noFill/>
          </a:ln>
        </p:spPr>
      </p:pic>
      <p:sp>
        <p:nvSpPr>
          <p:cNvPr id="372" name="Google Shape;372;p60"/>
          <p:cNvSpPr txBox="1">
            <a:spLocks noGrp="1"/>
          </p:cNvSpPr>
          <p:nvPr>
            <p:ph type="title"/>
          </p:nvPr>
        </p:nvSpPr>
        <p:spPr>
          <a:xfrm>
            <a:off x="426425" y="1184319"/>
            <a:ext cx="7477989" cy="3535032"/>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000000"/>
              </a:buClr>
              <a:buSzPts val="5294"/>
              <a:buFont typeface="Quattrocento Sans"/>
              <a:buNone/>
              <a:defRPr sz="5294">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73"/>
        <p:cNvGrpSpPr/>
        <p:nvPr/>
      </p:nvGrpSpPr>
      <p:grpSpPr>
        <a:xfrm>
          <a:off x="0" y="0"/>
          <a:ext cx="0" cy="0"/>
          <a:chOff x="0" y="0"/>
          <a:chExt cx="0" cy="0"/>
        </a:xfrm>
      </p:grpSpPr>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hank you white">
  <p:cSld name="Thank you white">
    <p:spTree>
      <p:nvGrpSpPr>
        <p:cNvPr id="1" name="Shape 374"/>
        <p:cNvGrpSpPr/>
        <p:nvPr/>
      </p:nvGrpSpPr>
      <p:grpSpPr>
        <a:xfrm>
          <a:off x="0" y="0"/>
          <a:ext cx="0" cy="0"/>
          <a:chOff x="0" y="0"/>
          <a:chExt cx="0" cy="0"/>
        </a:xfrm>
      </p:grpSpPr>
      <p:sp>
        <p:nvSpPr>
          <p:cNvPr id="375" name="Google Shape;375;p62"/>
          <p:cNvSpPr txBox="1">
            <a:spLocks noGrp="1"/>
          </p:cNvSpPr>
          <p:nvPr>
            <p:ph type="title"/>
          </p:nvPr>
        </p:nvSpPr>
        <p:spPr>
          <a:xfrm>
            <a:off x="426424" y="1829711"/>
            <a:ext cx="7477989" cy="1473396"/>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dk1"/>
              </a:buClr>
              <a:buSzPts val="2549"/>
              <a:buFont typeface="Quattrocento Sans"/>
              <a:buNone/>
              <a:defRPr sz="2549">
                <a:solidFill>
                  <a:schemeClr val="dk1"/>
                </a:solidFill>
              </a:defRPr>
            </a:lvl1pPr>
            <a:lvl2pPr lvl="1">
              <a:spcBef>
                <a:spcPts val="1274"/>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62"/>
          <p:cNvSpPr txBox="1"/>
          <p:nvPr/>
        </p:nvSpPr>
        <p:spPr>
          <a:xfrm>
            <a:off x="428494" y="6318462"/>
            <a:ext cx="4482124" cy="10561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686">
                <a:solidFill>
                  <a:srgbClr val="000000"/>
                </a:solidFill>
                <a:latin typeface="Quattrocento Sans"/>
                <a:ea typeface="Quattrocento Sans"/>
                <a:cs typeface="Quattrocento Sans"/>
                <a:sym typeface="Quattrocento Sans"/>
              </a:rPr>
              <a:t>© Copyright Microsoft Corporation. All rights reserved. </a:t>
            </a:r>
            <a:endParaRPr/>
          </a:p>
        </p:txBody>
      </p:sp>
      <p:pic>
        <p:nvPicPr>
          <p:cNvPr id="377" name="Google Shape;377;p62"/>
          <p:cNvPicPr preferRelativeResize="0"/>
          <p:nvPr/>
        </p:nvPicPr>
        <p:blipFill rotWithShape="1">
          <a:blip r:embed="rId2">
            <a:alphaModFix/>
          </a:blip>
          <a:srcRect/>
          <a:stretch/>
        </p:blipFill>
        <p:spPr>
          <a:xfrm>
            <a:off x="429544" y="437137"/>
            <a:ext cx="896425" cy="1902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ank you blue">
  <p:cSld name="Thank you blue">
    <p:bg>
      <p:bgPr>
        <a:solidFill>
          <a:schemeClr val="dk2"/>
        </a:solidFill>
        <a:effectLst/>
      </p:bgPr>
    </p:bg>
    <p:spTree>
      <p:nvGrpSpPr>
        <p:cNvPr id="1" name="Shape 378"/>
        <p:cNvGrpSpPr/>
        <p:nvPr/>
      </p:nvGrpSpPr>
      <p:grpSpPr>
        <a:xfrm>
          <a:off x="0" y="0"/>
          <a:ext cx="0" cy="0"/>
          <a:chOff x="0" y="0"/>
          <a:chExt cx="0" cy="0"/>
        </a:xfrm>
      </p:grpSpPr>
      <p:sp>
        <p:nvSpPr>
          <p:cNvPr id="379" name="Google Shape;379;p63"/>
          <p:cNvSpPr txBox="1">
            <a:spLocks noGrp="1"/>
          </p:cNvSpPr>
          <p:nvPr>
            <p:ph type="title"/>
          </p:nvPr>
        </p:nvSpPr>
        <p:spPr>
          <a:xfrm>
            <a:off x="426425" y="1829711"/>
            <a:ext cx="7477989" cy="1473396"/>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1"/>
              </a:buClr>
              <a:buSzPts val="2549"/>
              <a:buFont typeface="Quattrocento Sans"/>
              <a:buNone/>
              <a:defRPr sz="2549">
                <a:solidFill>
                  <a:schemeClr val="lt1"/>
                </a:solidFill>
              </a:defRPr>
            </a:lvl1pPr>
            <a:lvl2pPr lvl="1">
              <a:spcBef>
                <a:spcPts val="1274"/>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63"/>
          <p:cNvSpPr txBox="1"/>
          <p:nvPr/>
        </p:nvSpPr>
        <p:spPr>
          <a:xfrm>
            <a:off x="428494" y="6318462"/>
            <a:ext cx="4482124" cy="10561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686">
                <a:solidFill>
                  <a:schemeClr val="dk2"/>
                </a:solidFill>
                <a:latin typeface="Quattrocento Sans"/>
                <a:ea typeface="Quattrocento Sans"/>
                <a:cs typeface="Quattrocento Sans"/>
                <a:sym typeface="Quattrocento Sans"/>
              </a:rPr>
              <a:t>© Copyright Microsoft Corporation. All rights reserved. </a:t>
            </a:r>
            <a:endParaRPr/>
          </a:p>
        </p:txBody>
      </p:sp>
      <p:pic>
        <p:nvPicPr>
          <p:cNvPr id="381" name="Google Shape;381;p63"/>
          <p:cNvPicPr preferRelativeResize="0"/>
          <p:nvPr/>
        </p:nvPicPr>
        <p:blipFill rotWithShape="1">
          <a:blip r:embed="rId2">
            <a:alphaModFix/>
          </a:blip>
          <a:srcRect/>
          <a:stretch/>
        </p:blipFill>
        <p:spPr>
          <a:xfrm>
            <a:off x="428681" y="437140"/>
            <a:ext cx="896425" cy="1911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9_Title Slide Solid">
  <p:cSld name="9_Title Slide Solid">
    <p:spTree>
      <p:nvGrpSpPr>
        <p:cNvPr id="1" name="Shape 388"/>
        <p:cNvGrpSpPr/>
        <p:nvPr/>
      </p:nvGrpSpPr>
      <p:grpSpPr>
        <a:xfrm>
          <a:off x="0" y="0"/>
          <a:ext cx="0" cy="0"/>
          <a:chOff x="0" y="0"/>
          <a:chExt cx="0" cy="0"/>
        </a:xfrm>
      </p:grpSpPr>
      <p:pic>
        <p:nvPicPr>
          <p:cNvPr id="389" name="Google Shape;389;p65"/>
          <p:cNvPicPr preferRelativeResize="0"/>
          <p:nvPr/>
        </p:nvPicPr>
        <p:blipFill rotWithShape="1">
          <a:blip r:embed="rId2">
            <a:alphaModFix/>
          </a:blip>
          <a:srcRect/>
          <a:stretch/>
        </p:blipFill>
        <p:spPr>
          <a:xfrm>
            <a:off x="-7818" y="0"/>
            <a:ext cx="12190278" cy="6858000"/>
          </a:xfrm>
          <a:prstGeom prst="rect">
            <a:avLst/>
          </a:prstGeom>
          <a:noFill/>
          <a:ln>
            <a:noFill/>
          </a:ln>
        </p:spPr>
      </p:pic>
      <p:sp>
        <p:nvSpPr>
          <p:cNvPr id="390" name="Google Shape;390;p65"/>
          <p:cNvSpPr/>
          <p:nvPr/>
        </p:nvSpPr>
        <p:spPr>
          <a:xfrm>
            <a:off x="-15725" y="0"/>
            <a:ext cx="5984100" cy="6858000"/>
          </a:xfrm>
          <a:prstGeom prst="rect">
            <a:avLst/>
          </a:prstGeom>
          <a:solidFill>
            <a:srgbClr val="000000">
              <a:alpha val="54900"/>
            </a:srgbClr>
          </a:solidFill>
          <a:ln>
            <a:noFill/>
          </a:ln>
        </p:spPr>
        <p:txBody>
          <a:bodyPr spcFirstLastPara="1" wrap="square" lIns="179200" tIns="143375" rIns="179200" bIns="143375" anchor="t" anchorCtr="0">
            <a:noAutofit/>
          </a:bodyPr>
          <a:lstStyle/>
          <a:p>
            <a:pPr marL="0" marR="0" lvl="0" indent="0" algn="ctr" rtl="0">
              <a:lnSpc>
                <a:spcPct val="9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91" name="Google Shape;391;p65"/>
          <p:cNvSpPr txBox="1">
            <a:spLocks noGrp="1"/>
          </p:cNvSpPr>
          <p:nvPr>
            <p:ph type="title"/>
          </p:nvPr>
        </p:nvSpPr>
        <p:spPr>
          <a:xfrm>
            <a:off x="150852" y="2057400"/>
            <a:ext cx="5211600" cy="2743500"/>
          </a:xfrm>
          <a:prstGeom prst="rect">
            <a:avLst/>
          </a:prstGeom>
          <a:noFill/>
          <a:ln>
            <a:noFill/>
          </a:ln>
        </p:spPr>
        <p:txBody>
          <a:bodyPr spcFirstLastPara="1" wrap="square" lIns="137175" tIns="182875" rIns="146300" bIns="91425" anchor="t" anchorCtr="0"/>
          <a:lstStyle>
            <a:lvl1pPr lvl="0" algn="l" rtl="0">
              <a:lnSpc>
                <a:spcPct val="90000"/>
              </a:lnSpc>
              <a:spcBef>
                <a:spcPts val="0"/>
              </a:spcBef>
              <a:spcAft>
                <a:spcPts val="0"/>
              </a:spcAft>
              <a:buClr>
                <a:srgbClr val="FFFFFF"/>
              </a:buClr>
              <a:buSzPts val="4400"/>
              <a:buFont typeface="Calibri"/>
              <a:buNone/>
              <a:defRPr sz="4400">
                <a:solidFill>
                  <a:srgbClr val="FFFFFF"/>
                </a:solidFill>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pic>
        <p:nvPicPr>
          <p:cNvPr id="392" name="Google Shape;392;p65"/>
          <p:cNvPicPr preferRelativeResize="0"/>
          <p:nvPr/>
        </p:nvPicPr>
        <p:blipFill rotWithShape="1">
          <a:blip r:embed="rId3">
            <a:alphaModFix/>
          </a:blip>
          <a:srcRect/>
          <a:stretch/>
        </p:blipFill>
        <p:spPr>
          <a:xfrm>
            <a:off x="91942" y="200781"/>
            <a:ext cx="1946824" cy="715940"/>
          </a:xfrm>
          <a:prstGeom prst="rect">
            <a:avLst/>
          </a:prstGeom>
          <a:noFill/>
          <a:ln>
            <a:noFill/>
          </a:ln>
        </p:spPr>
      </p:pic>
      <p:sp>
        <p:nvSpPr>
          <p:cNvPr id="393" name="Google Shape;393;p65"/>
          <p:cNvSpPr txBox="1">
            <a:spLocks noGrp="1"/>
          </p:cNvSpPr>
          <p:nvPr>
            <p:ph type="body" idx="1"/>
          </p:nvPr>
        </p:nvSpPr>
        <p:spPr>
          <a:xfrm>
            <a:off x="150852" y="4800602"/>
            <a:ext cx="5211600" cy="914400"/>
          </a:xfrm>
          <a:prstGeom prst="rect">
            <a:avLst/>
          </a:prstGeom>
          <a:noFill/>
          <a:ln>
            <a:noFill/>
          </a:ln>
        </p:spPr>
        <p:txBody>
          <a:bodyPr spcFirstLastPara="1" wrap="square" lIns="137175" tIns="91425" rIns="91425" bIns="45700" anchor="t" anchorCtr="0"/>
          <a:lstStyle>
            <a:lvl1pPr marL="457200" lvl="0" indent="-228600" algn="l" rtl="0">
              <a:lnSpc>
                <a:spcPct val="90000"/>
              </a:lnSpc>
              <a:spcBef>
                <a:spcPts val="0"/>
              </a:spcBef>
              <a:spcAft>
                <a:spcPts val="0"/>
              </a:spcAft>
              <a:buClr>
                <a:schemeClr val="lt1"/>
              </a:buClr>
              <a:buSzPts val="2000"/>
              <a:buNone/>
              <a:defRPr sz="2000">
                <a:solidFill>
                  <a:schemeClr val="lt1"/>
                </a:solidFill>
              </a:defRPr>
            </a:lvl1pPr>
            <a:lvl2pPr marL="914400" lvl="1" indent="-228600" algn="l" rtl="0">
              <a:lnSpc>
                <a:spcPct val="90000"/>
              </a:lnSpc>
              <a:spcBef>
                <a:spcPts val="500"/>
              </a:spcBef>
              <a:spcAft>
                <a:spcPts val="0"/>
              </a:spcAft>
              <a:buClr>
                <a:schemeClr val="lt1"/>
              </a:buClr>
              <a:buSzPts val="2000"/>
              <a:buNone/>
              <a:defRPr sz="2000">
                <a:solidFill>
                  <a:schemeClr val="lt1"/>
                </a:solidFill>
              </a:defRPr>
            </a:lvl2pPr>
            <a:lvl3pPr marL="1371600" lvl="2" indent="-228600" algn="l" rtl="0">
              <a:lnSpc>
                <a:spcPct val="90000"/>
              </a:lnSpc>
              <a:spcBef>
                <a:spcPts val="500"/>
              </a:spcBef>
              <a:spcAft>
                <a:spcPts val="0"/>
              </a:spcAft>
              <a:buClr>
                <a:schemeClr val="lt1"/>
              </a:buClr>
              <a:buSzPts val="2000"/>
              <a:buNone/>
              <a:defRPr sz="2000">
                <a:solidFill>
                  <a:schemeClr val="lt1"/>
                </a:solidFill>
              </a:defRPr>
            </a:lvl3pPr>
            <a:lvl4pPr marL="1828800" lvl="3" indent="-228600" algn="l" rtl="0">
              <a:lnSpc>
                <a:spcPct val="90000"/>
              </a:lnSpc>
              <a:spcBef>
                <a:spcPts val="500"/>
              </a:spcBef>
              <a:spcAft>
                <a:spcPts val="0"/>
              </a:spcAft>
              <a:buClr>
                <a:schemeClr val="lt1"/>
              </a:buClr>
              <a:buSzPts val="2000"/>
              <a:buNone/>
              <a:defRPr sz="2000">
                <a:solidFill>
                  <a:schemeClr val="lt1"/>
                </a:solidFill>
              </a:defRPr>
            </a:lvl4pPr>
            <a:lvl5pPr marL="2286000" lvl="4" indent="-228600" algn="l" rtl="0">
              <a:lnSpc>
                <a:spcPct val="90000"/>
              </a:lnSpc>
              <a:spcBef>
                <a:spcPts val="500"/>
              </a:spcBef>
              <a:spcAft>
                <a:spcPts val="0"/>
              </a:spcAft>
              <a:buClr>
                <a:schemeClr val="lt1"/>
              </a:buClr>
              <a:buSzPts val="2000"/>
              <a:buNone/>
              <a:defRPr sz="2000">
                <a:solidFill>
                  <a:schemeClr val="lt1"/>
                </a:solidFill>
              </a:defRPr>
            </a:lvl5pPr>
            <a:lvl6pPr marL="2743200" lvl="5" indent="-336550" algn="l" rtl="0">
              <a:lnSpc>
                <a:spcPct val="90000"/>
              </a:lnSpc>
              <a:spcBef>
                <a:spcPts val="500"/>
              </a:spcBef>
              <a:spcAft>
                <a:spcPts val="0"/>
              </a:spcAft>
              <a:buClr>
                <a:schemeClr val="dk1"/>
              </a:buClr>
              <a:buSzPts val="1700"/>
              <a:buChar char="•"/>
              <a:defRPr/>
            </a:lvl6pPr>
            <a:lvl7pPr marL="3200400" lvl="6" indent="-336550" algn="l" rtl="0">
              <a:lnSpc>
                <a:spcPct val="90000"/>
              </a:lnSpc>
              <a:spcBef>
                <a:spcPts val="500"/>
              </a:spcBef>
              <a:spcAft>
                <a:spcPts val="0"/>
              </a:spcAft>
              <a:buClr>
                <a:schemeClr val="dk1"/>
              </a:buClr>
              <a:buSzPts val="1700"/>
              <a:buChar char="•"/>
              <a:defRPr/>
            </a:lvl7pPr>
            <a:lvl8pPr marL="3657600" lvl="7" indent="-336550" algn="l" rtl="0">
              <a:lnSpc>
                <a:spcPct val="90000"/>
              </a:lnSpc>
              <a:spcBef>
                <a:spcPts val="500"/>
              </a:spcBef>
              <a:spcAft>
                <a:spcPts val="0"/>
              </a:spcAft>
              <a:buClr>
                <a:schemeClr val="dk1"/>
              </a:buClr>
              <a:buSzPts val="1700"/>
              <a:buChar char="•"/>
              <a:defRPr/>
            </a:lvl8pPr>
            <a:lvl9pPr marL="4114800" lvl="8" indent="-336550" algn="l" rtl="0">
              <a:lnSpc>
                <a:spcPct val="90000"/>
              </a:lnSpc>
              <a:spcBef>
                <a:spcPts val="500"/>
              </a:spcBef>
              <a:spcAft>
                <a:spcPts val="0"/>
              </a:spcAft>
              <a:buClr>
                <a:schemeClr val="dk1"/>
              </a:buClr>
              <a:buSzPts val="1700"/>
              <a:buChar char="•"/>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94"/>
        <p:cNvGrpSpPr/>
        <p:nvPr/>
      </p:nvGrpSpPr>
      <p:grpSpPr>
        <a:xfrm>
          <a:off x="0" y="0"/>
          <a:ext cx="0" cy="0"/>
          <a:chOff x="0" y="0"/>
          <a:chExt cx="0" cy="0"/>
        </a:xfrm>
      </p:grpSpPr>
      <p:sp>
        <p:nvSpPr>
          <p:cNvPr id="395" name="Google Shape;395;p6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7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396" name="Google Shape;396;p66"/>
          <p:cNvSpPr txBox="1">
            <a:spLocks noGrp="1"/>
          </p:cNvSpPr>
          <p:nvPr>
            <p:ph type="body" idx="1"/>
          </p:nvPr>
        </p:nvSpPr>
        <p:spPr>
          <a:xfrm>
            <a:off x="584200" y="1435497"/>
            <a:ext cx="11018400" cy="2307900"/>
          </a:xfrm>
          <a:prstGeom prst="rect">
            <a:avLst/>
          </a:prstGeom>
          <a:noFill/>
          <a:ln>
            <a:noFill/>
          </a:ln>
        </p:spPr>
        <p:txBody>
          <a:bodyPr spcFirstLastPara="1" wrap="square" lIns="91425" tIns="45700" rIns="91425" bIns="45700" anchor="t" anchorCtr="0"/>
          <a:lstStyle>
            <a:lvl1pPr marL="457200" lvl="0" indent="-336550" algn="l" rtl="0">
              <a:lnSpc>
                <a:spcPct val="90000"/>
              </a:lnSpc>
              <a:spcBef>
                <a:spcPts val="900"/>
              </a:spcBef>
              <a:spcAft>
                <a:spcPts val="0"/>
              </a:spcAft>
              <a:buClr>
                <a:schemeClr val="dk1"/>
              </a:buClr>
              <a:buSzPts val="1700"/>
              <a:buChar char="•"/>
              <a:defRPr/>
            </a:lvl1pPr>
            <a:lvl2pPr marL="914400" lvl="1" indent="-336550" algn="l" rtl="0">
              <a:lnSpc>
                <a:spcPct val="90000"/>
              </a:lnSpc>
              <a:spcBef>
                <a:spcPts val="500"/>
              </a:spcBef>
              <a:spcAft>
                <a:spcPts val="0"/>
              </a:spcAft>
              <a:buClr>
                <a:schemeClr val="dk1"/>
              </a:buClr>
              <a:buSzPts val="1700"/>
              <a:buChar char="•"/>
              <a:defRPr/>
            </a:lvl2pPr>
            <a:lvl3pPr marL="1371600" lvl="2" indent="-336550" algn="l" rtl="0">
              <a:lnSpc>
                <a:spcPct val="90000"/>
              </a:lnSpc>
              <a:spcBef>
                <a:spcPts val="500"/>
              </a:spcBef>
              <a:spcAft>
                <a:spcPts val="0"/>
              </a:spcAft>
              <a:buClr>
                <a:schemeClr val="dk1"/>
              </a:buClr>
              <a:buSzPts val="1700"/>
              <a:buChar char="•"/>
              <a:defRPr/>
            </a:lvl3pPr>
            <a:lvl4pPr marL="1828800" lvl="3" indent="-336550" algn="l" rtl="0">
              <a:lnSpc>
                <a:spcPct val="90000"/>
              </a:lnSpc>
              <a:spcBef>
                <a:spcPts val="500"/>
              </a:spcBef>
              <a:spcAft>
                <a:spcPts val="0"/>
              </a:spcAft>
              <a:buClr>
                <a:schemeClr val="dk1"/>
              </a:buClr>
              <a:buSzPts val="1700"/>
              <a:buChar char="•"/>
              <a:defRPr/>
            </a:lvl4pPr>
            <a:lvl5pPr marL="2286000" lvl="4" indent="-336550" algn="l" rtl="0">
              <a:lnSpc>
                <a:spcPct val="90000"/>
              </a:lnSpc>
              <a:spcBef>
                <a:spcPts val="500"/>
              </a:spcBef>
              <a:spcAft>
                <a:spcPts val="0"/>
              </a:spcAft>
              <a:buClr>
                <a:schemeClr val="dk1"/>
              </a:buClr>
              <a:buSzPts val="1700"/>
              <a:buChar char="•"/>
              <a:defRPr/>
            </a:lvl5pPr>
            <a:lvl6pPr marL="2743200" lvl="5" indent="-336550" algn="l" rtl="0">
              <a:lnSpc>
                <a:spcPct val="90000"/>
              </a:lnSpc>
              <a:spcBef>
                <a:spcPts val="500"/>
              </a:spcBef>
              <a:spcAft>
                <a:spcPts val="0"/>
              </a:spcAft>
              <a:buClr>
                <a:schemeClr val="dk1"/>
              </a:buClr>
              <a:buSzPts val="1700"/>
              <a:buChar char="•"/>
              <a:defRPr/>
            </a:lvl6pPr>
            <a:lvl7pPr marL="3200400" lvl="6" indent="-336550" algn="l" rtl="0">
              <a:lnSpc>
                <a:spcPct val="90000"/>
              </a:lnSpc>
              <a:spcBef>
                <a:spcPts val="500"/>
              </a:spcBef>
              <a:spcAft>
                <a:spcPts val="0"/>
              </a:spcAft>
              <a:buClr>
                <a:schemeClr val="dk1"/>
              </a:buClr>
              <a:buSzPts val="1700"/>
              <a:buChar char="•"/>
              <a:defRPr/>
            </a:lvl7pPr>
            <a:lvl8pPr marL="3657600" lvl="7" indent="-336550" algn="l" rtl="0">
              <a:lnSpc>
                <a:spcPct val="90000"/>
              </a:lnSpc>
              <a:spcBef>
                <a:spcPts val="500"/>
              </a:spcBef>
              <a:spcAft>
                <a:spcPts val="0"/>
              </a:spcAft>
              <a:buClr>
                <a:schemeClr val="dk1"/>
              </a:buClr>
              <a:buSzPts val="1700"/>
              <a:buChar char="•"/>
              <a:defRPr/>
            </a:lvl8pPr>
            <a:lvl9pPr marL="4114800" lvl="8" indent="-336550" algn="l" rtl="0">
              <a:lnSpc>
                <a:spcPct val="90000"/>
              </a:lnSpc>
              <a:spcBef>
                <a:spcPts val="500"/>
              </a:spcBef>
              <a:spcAft>
                <a:spcPts val="0"/>
              </a:spcAft>
              <a:buClr>
                <a:schemeClr val="dk1"/>
              </a:buClr>
              <a:buSzPts val="1700"/>
              <a:buChar char="•"/>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288">
          <p15:clr>
            <a:srgbClr val="5ACBF0"/>
          </p15:clr>
        </p15:guide>
        <p15:guide id="3" orient="horz" pos="90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7"/>
        <p:cNvGrpSpPr/>
        <p:nvPr/>
      </p:nvGrpSpPr>
      <p:grpSpPr>
        <a:xfrm>
          <a:off x="0" y="0"/>
          <a:ext cx="0" cy="0"/>
          <a:chOff x="0" y="0"/>
          <a:chExt cx="0" cy="0"/>
        </a:xfrm>
      </p:grpSpPr>
      <p:sp>
        <p:nvSpPr>
          <p:cNvPr id="398" name="Google Shape;398;p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7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399" name="Google Shape;399;p6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lvl="0" indent="-336550" algn="l" rtl="0">
              <a:lnSpc>
                <a:spcPct val="90000"/>
              </a:lnSpc>
              <a:spcBef>
                <a:spcPts val="900"/>
              </a:spcBef>
              <a:spcAft>
                <a:spcPts val="0"/>
              </a:spcAft>
              <a:buClr>
                <a:schemeClr val="dk1"/>
              </a:buClr>
              <a:buSzPts val="1700"/>
              <a:buChar char="•"/>
              <a:defRPr/>
            </a:lvl1pPr>
            <a:lvl2pPr marL="914400" lvl="1" indent="-336550" algn="l" rtl="0">
              <a:lnSpc>
                <a:spcPct val="90000"/>
              </a:lnSpc>
              <a:spcBef>
                <a:spcPts val="500"/>
              </a:spcBef>
              <a:spcAft>
                <a:spcPts val="0"/>
              </a:spcAft>
              <a:buClr>
                <a:schemeClr val="dk1"/>
              </a:buClr>
              <a:buSzPts val="1700"/>
              <a:buChar char="•"/>
              <a:defRPr/>
            </a:lvl2pPr>
            <a:lvl3pPr marL="1371600" lvl="2" indent="-336550" algn="l" rtl="0">
              <a:lnSpc>
                <a:spcPct val="90000"/>
              </a:lnSpc>
              <a:spcBef>
                <a:spcPts val="500"/>
              </a:spcBef>
              <a:spcAft>
                <a:spcPts val="0"/>
              </a:spcAft>
              <a:buClr>
                <a:schemeClr val="dk1"/>
              </a:buClr>
              <a:buSzPts val="1700"/>
              <a:buChar char="•"/>
              <a:defRPr/>
            </a:lvl3pPr>
            <a:lvl4pPr marL="1828800" lvl="3" indent="-336550" algn="l" rtl="0">
              <a:lnSpc>
                <a:spcPct val="90000"/>
              </a:lnSpc>
              <a:spcBef>
                <a:spcPts val="500"/>
              </a:spcBef>
              <a:spcAft>
                <a:spcPts val="0"/>
              </a:spcAft>
              <a:buClr>
                <a:schemeClr val="dk1"/>
              </a:buClr>
              <a:buSzPts val="1700"/>
              <a:buChar char="•"/>
              <a:defRPr/>
            </a:lvl4pPr>
            <a:lvl5pPr marL="2286000" lvl="4" indent="-336550" algn="l" rtl="0">
              <a:lnSpc>
                <a:spcPct val="90000"/>
              </a:lnSpc>
              <a:spcBef>
                <a:spcPts val="500"/>
              </a:spcBef>
              <a:spcAft>
                <a:spcPts val="0"/>
              </a:spcAft>
              <a:buClr>
                <a:schemeClr val="dk1"/>
              </a:buClr>
              <a:buSzPts val="1700"/>
              <a:buChar char="•"/>
              <a:defRPr/>
            </a:lvl5pPr>
            <a:lvl6pPr marL="2743200" lvl="5" indent="-336550" algn="l" rtl="0">
              <a:lnSpc>
                <a:spcPct val="90000"/>
              </a:lnSpc>
              <a:spcBef>
                <a:spcPts val="500"/>
              </a:spcBef>
              <a:spcAft>
                <a:spcPts val="0"/>
              </a:spcAft>
              <a:buClr>
                <a:schemeClr val="dk1"/>
              </a:buClr>
              <a:buSzPts val="1700"/>
              <a:buChar char="•"/>
              <a:defRPr/>
            </a:lvl6pPr>
            <a:lvl7pPr marL="3200400" lvl="6" indent="-336550" algn="l" rtl="0">
              <a:lnSpc>
                <a:spcPct val="90000"/>
              </a:lnSpc>
              <a:spcBef>
                <a:spcPts val="500"/>
              </a:spcBef>
              <a:spcAft>
                <a:spcPts val="0"/>
              </a:spcAft>
              <a:buClr>
                <a:schemeClr val="dk1"/>
              </a:buClr>
              <a:buSzPts val="1700"/>
              <a:buChar char="•"/>
              <a:defRPr/>
            </a:lvl7pPr>
            <a:lvl8pPr marL="3657600" lvl="7" indent="-336550" algn="l" rtl="0">
              <a:lnSpc>
                <a:spcPct val="90000"/>
              </a:lnSpc>
              <a:spcBef>
                <a:spcPts val="500"/>
              </a:spcBef>
              <a:spcAft>
                <a:spcPts val="0"/>
              </a:spcAft>
              <a:buClr>
                <a:schemeClr val="dk1"/>
              </a:buClr>
              <a:buSzPts val="1700"/>
              <a:buChar char="•"/>
              <a:defRPr/>
            </a:lvl8pPr>
            <a:lvl9pPr marL="4114800" lvl="8" indent="-336550" algn="l" rtl="0">
              <a:lnSpc>
                <a:spcPct val="90000"/>
              </a:lnSpc>
              <a:spcBef>
                <a:spcPts val="500"/>
              </a:spcBef>
              <a:spcAft>
                <a:spcPts val="0"/>
              </a:spcAft>
              <a:buClr>
                <a:schemeClr val="dk1"/>
              </a:buClr>
              <a:buSzPts val="1700"/>
              <a:buChar char="•"/>
              <a:defRPr/>
            </a:lvl9pPr>
          </a:lstStyle>
          <a:p>
            <a:endParaRPr/>
          </a:p>
        </p:txBody>
      </p:sp>
      <p:sp>
        <p:nvSpPr>
          <p:cNvPr id="400" name="Google Shape;400;p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01" name="Google Shape;401;p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02" name="Google Shape;402;p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3"/>
        <p:cNvGrpSpPr/>
        <p:nvPr/>
      </p:nvGrpSpPr>
      <p:grpSpPr>
        <a:xfrm>
          <a:off x="0" y="0"/>
          <a:ext cx="0" cy="0"/>
          <a:chOff x="0" y="0"/>
          <a:chExt cx="0" cy="0"/>
        </a:xfrm>
      </p:grpSpPr>
      <p:sp>
        <p:nvSpPr>
          <p:cNvPr id="404" name="Google Shape;404;p6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405" name="Google Shape;405;p6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lstStyle>
            <a:lvl1pPr lvl="0" algn="ctr" rtl="0">
              <a:lnSpc>
                <a:spcPct val="90000"/>
              </a:lnSpc>
              <a:spcBef>
                <a:spcPts val="9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700"/>
              <a:buNone/>
              <a:defRPr sz="17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06" name="Google Shape;406;p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07" name="Google Shape;407;p6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08" name="Google Shape;408;p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9"/>
        <p:cNvGrpSpPr/>
        <p:nvPr/>
      </p:nvGrpSpPr>
      <p:grpSpPr>
        <a:xfrm>
          <a:off x="0" y="0"/>
          <a:ext cx="0" cy="0"/>
          <a:chOff x="0" y="0"/>
          <a:chExt cx="0" cy="0"/>
        </a:xfrm>
      </p:grpSpPr>
      <p:sp>
        <p:nvSpPr>
          <p:cNvPr id="410" name="Google Shape;410;p6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411" name="Google Shape;411;p69"/>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9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700"/>
              <a:buNone/>
              <a:defRPr sz="17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2" name="Google Shape;412;p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13" name="Google Shape;413;p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14" name="Google Shape;414;p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5"/>
        <p:cNvGrpSpPr/>
        <p:nvPr/>
      </p:nvGrpSpPr>
      <p:grpSpPr>
        <a:xfrm>
          <a:off x="0" y="0"/>
          <a:ext cx="0" cy="0"/>
          <a:chOff x="0" y="0"/>
          <a:chExt cx="0" cy="0"/>
        </a:xfrm>
      </p:grpSpPr>
      <p:sp>
        <p:nvSpPr>
          <p:cNvPr id="416" name="Google Shape;416;p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7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417" name="Google Shape;417;p7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lstStyle>
            <a:lvl1pPr marL="457200" lvl="0" indent="-336550" algn="l" rtl="0">
              <a:lnSpc>
                <a:spcPct val="90000"/>
              </a:lnSpc>
              <a:spcBef>
                <a:spcPts val="900"/>
              </a:spcBef>
              <a:spcAft>
                <a:spcPts val="0"/>
              </a:spcAft>
              <a:buClr>
                <a:schemeClr val="dk1"/>
              </a:buClr>
              <a:buSzPts val="1700"/>
              <a:buChar char="•"/>
              <a:defRPr/>
            </a:lvl1pPr>
            <a:lvl2pPr marL="914400" lvl="1" indent="-336550" algn="l" rtl="0">
              <a:lnSpc>
                <a:spcPct val="90000"/>
              </a:lnSpc>
              <a:spcBef>
                <a:spcPts val="500"/>
              </a:spcBef>
              <a:spcAft>
                <a:spcPts val="0"/>
              </a:spcAft>
              <a:buClr>
                <a:schemeClr val="dk1"/>
              </a:buClr>
              <a:buSzPts val="1700"/>
              <a:buChar char="•"/>
              <a:defRPr/>
            </a:lvl2pPr>
            <a:lvl3pPr marL="1371600" lvl="2" indent="-336550" algn="l" rtl="0">
              <a:lnSpc>
                <a:spcPct val="90000"/>
              </a:lnSpc>
              <a:spcBef>
                <a:spcPts val="500"/>
              </a:spcBef>
              <a:spcAft>
                <a:spcPts val="0"/>
              </a:spcAft>
              <a:buClr>
                <a:schemeClr val="dk1"/>
              </a:buClr>
              <a:buSzPts val="1700"/>
              <a:buChar char="•"/>
              <a:defRPr/>
            </a:lvl3pPr>
            <a:lvl4pPr marL="1828800" lvl="3" indent="-336550" algn="l" rtl="0">
              <a:lnSpc>
                <a:spcPct val="90000"/>
              </a:lnSpc>
              <a:spcBef>
                <a:spcPts val="500"/>
              </a:spcBef>
              <a:spcAft>
                <a:spcPts val="0"/>
              </a:spcAft>
              <a:buClr>
                <a:schemeClr val="dk1"/>
              </a:buClr>
              <a:buSzPts val="1700"/>
              <a:buChar char="•"/>
              <a:defRPr/>
            </a:lvl4pPr>
            <a:lvl5pPr marL="2286000" lvl="4" indent="-336550" algn="l" rtl="0">
              <a:lnSpc>
                <a:spcPct val="90000"/>
              </a:lnSpc>
              <a:spcBef>
                <a:spcPts val="500"/>
              </a:spcBef>
              <a:spcAft>
                <a:spcPts val="0"/>
              </a:spcAft>
              <a:buClr>
                <a:schemeClr val="dk1"/>
              </a:buClr>
              <a:buSzPts val="1700"/>
              <a:buChar char="•"/>
              <a:defRPr/>
            </a:lvl5pPr>
            <a:lvl6pPr marL="2743200" lvl="5" indent="-336550" algn="l" rtl="0">
              <a:lnSpc>
                <a:spcPct val="90000"/>
              </a:lnSpc>
              <a:spcBef>
                <a:spcPts val="500"/>
              </a:spcBef>
              <a:spcAft>
                <a:spcPts val="0"/>
              </a:spcAft>
              <a:buClr>
                <a:schemeClr val="dk1"/>
              </a:buClr>
              <a:buSzPts val="1700"/>
              <a:buChar char="•"/>
              <a:defRPr/>
            </a:lvl6pPr>
            <a:lvl7pPr marL="3200400" lvl="6" indent="-336550" algn="l" rtl="0">
              <a:lnSpc>
                <a:spcPct val="90000"/>
              </a:lnSpc>
              <a:spcBef>
                <a:spcPts val="500"/>
              </a:spcBef>
              <a:spcAft>
                <a:spcPts val="0"/>
              </a:spcAft>
              <a:buClr>
                <a:schemeClr val="dk1"/>
              </a:buClr>
              <a:buSzPts val="1700"/>
              <a:buChar char="•"/>
              <a:defRPr/>
            </a:lvl7pPr>
            <a:lvl8pPr marL="3657600" lvl="7" indent="-336550" algn="l" rtl="0">
              <a:lnSpc>
                <a:spcPct val="90000"/>
              </a:lnSpc>
              <a:spcBef>
                <a:spcPts val="500"/>
              </a:spcBef>
              <a:spcAft>
                <a:spcPts val="0"/>
              </a:spcAft>
              <a:buClr>
                <a:schemeClr val="dk1"/>
              </a:buClr>
              <a:buSzPts val="1700"/>
              <a:buChar char="•"/>
              <a:defRPr/>
            </a:lvl8pPr>
            <a:lvl9pPr marL="4114800" lvl="8" indent="-336550" algn="l" rtl="0">
              <a:lnSpc>
                <a:spcPct val="90000"/>
              </a:lnSpc>
              <a:spcBef>
                <a:spcPts val="500"/>
              </a:spcBef>
              <a:spcAft>
                <a:spcPts val="0"/>
              </a:spcAft>
              <a:buClr>
                <a:schemeClr val="dk1"/>
              </a:buClr>
              <a:buSzPts val="1700"/>
              <a:buChar char="•"/>
              <a:defRPr/>
            </a:lvl9pPr>
          </a:lstStyle>
          <a:p>
            <a:endParaRPr/>
          </a:p>
        </p:txBody>
      </p:sp>
      <p:sp>
        <p:nvSpPr>
          <p:cNvPr id="418" name="Google Shape;418;p7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lstStyle>
            <a:lvl1pPr marL="457200" lvl="0" indent="-336550" algn="l" rtl="0">
              <a:lnSpc>
                <a:spcPct val="90000"/>
              </a:lnSpc>
              <a:spcBef>
                <a:spcPts val="900"/>
              </a:spcBef>
              <a:spcAft>
                <a:spcPts val="0"/>
              </a:spcAft>
              <a:buClr>
                <a:schemeClr val="dk1"/>
              </a:buClr>
              <a:buSzPts val="1700"/>
              <a:buChar char="•"/>
              <a:defRPr/>
            </a:lvl1pPr>
            <a:lvl2pPr marL="914400" lvl="1" indent="-336550" algn="l" rtl="0">
              <a:lnSpc>
                <a:spcPct val="90000"/>
              </a:lnSpc>
              <a:spcBef>
                <a:spcPts val="500"/>
              </a:spcBef>
              <a:spcAft>
                <a:spcPts val="0"/>
              </a:spcAft>
              <a:buClr>
                <a:schemeClr val="dk1"/>
              </a:buClr>
              <a:buSzPts val="1700"/>
              <a:buChar char="•"/>
              <a:defRPr/>
            </a:lvl2pPr>
            <a:lvl3pPr marL="1371600" lvl="2" indent="-336550" algn="l" rtl="0">
              <a:lnSpc>
                <a:spcPct val="90000"/>
              </a:lnSpc>
              <a:spcBef>
                <a:spcPts val="500"/>
              </a:spcBef>
              <a:spcAft>
                <a:spcPts val="0"/>
              </a:spcAft>
              <a:buClr>
                <a:schemeClr val="dk1"/>
              </a:buClr>
              <a:buSzPts val="1700"/>
              <a:buChar char="•"/>
              <a:defRPr/>
            </a:lvl3pPr>
            <a:lvl4pPr marL="1828800" lvl="3" indent="-336550" algn="l" rtl="0">
              <a:lnSpc>
                <a:spcPct val="90000"/>
              </a:lnSpc>
              <a:spcBef>
                <a:spcPts val="500"/>
              </a:spcBef>
              <a:spcAft>
                <a:spcPts val="0"/>
              </a:spcAft>
              <a:buClr>
                <a:schemeClr val="dk1"/>
              </a:buClr>
              <a:buSzPts val="1700"/>
              <a:buChar char="•"/>
              <a:defRPr/>
            </a:lvl4pPr>
            <a:lvl5pPr marL="2286000" lvl="4" indent="-336550" algn="l" rtl="0">
              <a:lnSpc>
                <a:spcPct val="90000"/>
              </a:lnSpc>
              <a:spcBef>
                <a:spcPts val="500"/>
              </a:spcBef>
              <a:spcAft>
                <a:spcPts val="0"/>
              </a:spcAft>
              <a:buClr>
                <a:schemeClr val="dk1"/>
              </a:buClr>
              <a:buSzPts val="1700"/>
              <a:buChar char="•"/>
              <a:defRPr/>
            </a:lvl5pPr>
            <a:lvl6pPr marL="2743200" lvl="5" indent="-336550" algn="l" rtl="0">
              <a:lnSpc>
                <a:spcPct val="90000"/>
              </a:lnSpc>
              <a:spcBef>
                <a:spcPts val="500"/>
              </a:spcBef>
              <a:spcAft>
                <a:spcPts val="0"/>
              </a:spcAft>
              <a:buClr>
                <a:schemeClr val="dk1"/>
              </a:buClr>
              <a:buSzPts val="1700"/>
              <a:buChar char="•"/>
              <a:defRPr/>
            </a:lvl6pPr>
            <a:lvl7pPr marL="3200400" lvl="6" indent="-336550" algn="l" rtl="0">
              <a:lnSpc>
                <a:spcPct val="90000"/>
              </a:lnSpc>
              <a:spcBef>
                <a:spcPts val="500"/>
              </a:spcBef>
              <a:spcAft>
                <a:spcPts val="0"/>
              </a:spcAft>
              <a:buClr>
                <a:schemeClr val="dk1"/>
              </a:buClr>
              <a:buSzPts val="1700"/>
              <a:buChar char="•"/>
              <a:defRPr/>
            </a:lvl7pPr>
            <a:lvl8pPr marL="3657600" lvl="7" indent="-336550" algn="l" rtl="0">
              <a:lnSpc>
                <a:spcPct val="90000"/>
              </a:lnSpc>
              <a:spcBef>
                <a:spcPts val="500"/>
              </a:spcBef>
              <a:spcAft>
                <a:spcPts val="0"/>
              </a:spcAft>
              <a:buClr>
                <a:schemeClr val="dk1"/>
              </a:buClr>
              <a:buSzPts val="1700"/>
              <a:buChar char="•"/>
              <a:defRPr/>
            </a:lvl8pPr>
            <a:lvl9pPr marL="4114800" lvl="8" indent="-336550" algn="l" rtl="0">
              <a:lnSpc>
                <a:spcPct val="90000"/>
              </a:lnSpc>
              <a:spcBef>
                <a:spcPts val="500"/>
              </a:spcBef>
              <a:spcAft>
                <a:spcPts val="0"/>
              </a:spcAft>
              <a:buClr>
                <a:schemeClr val="dk1"/>
              </a:buClr>
              <a:buSzPts val="1700"/>
              <a:buChar char="•"/>
              <a:defRPr/>
            </a:lvl9pPr>
          </a:lstStyle>
          <a:p>
            <a:endParaRPr/>
          </a:p>
        </p:txBody>
      </p:sp>
      <p:sp>
        <p:nvSpPr>
          <p:cNvPr id="419" name="Google Shape;419;p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20" name="Google Shape;420;p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21" name="Google Shape;421;p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2"/>
        <p:cNvGrpSpPr/>
        <p:nvPr/>
      </p:nvGrpSpPr>
      <p:grpSpPr>
        <a:xfrm>
          <a:off x="0" y="0"/>
          <a:ext cx="0" cy="0"/>
          <a:chOff x="0" y="0"/>
          <a:chExt cx="0" cy="0"/>
        </a:xfrm>
      </p:grpSpPr>
      <p:sp>
        <p:nvSpPr>
          <p:cNvPr id="423" name="Google Shape;423;p7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7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424" name="Google Shape;424;p71"/>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9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700"/>
              <a:buNone/>
              <a:defRPr sz="17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25" name="Google Shape;425;p71"/>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lstStyle>
            <a:lvl1pPr marL="457200" lvl="0" indent="-336550" algn="l" rtl="0">
              <a:lnSpc>
                <a:spcPct val="90000"/>
              </a:lnSpc>
              <a:spcBef>
                <a:spcPts val="900"/>
              </a:spcBef>
              <a:spcAft>
                <a:spcPts val="0"/>
              </a:spcAft>
              <a:buClr>
                <a:schemeClr val="dk1"/>
              </a:buClr>
              <a:buSzPts val="1700"/>
              <a:buChar char="•"/>
              <a:defRPr/>
            </a:lvl1pPr>
            <a:lvl2pPr marL="914400" lvl="1" indent="-336550" algn="l" rtl="0">
              <a:lnSpc>
                <a:spcPct val="90000"/>
              </a:lnSpc>
              <a:spcBef>
                <a:spcPts val="500"/>
              </a:spcBef>
              <a:spcAft>
                <a:spcPts val="0"/>
              </a:spcAft>
              <a:buClr>
                <a:schemeClr val="dk1"/>
              </a:buClr>
              <a:buSzPts val="1700"/>
              <a:buChar char="•"/>
              <a:defRPr/>
            </a:lvl2pPr>
            <a:lvl3pPr marL="1371600" lvl="2" indent="-336550" algn="l" rtl="0">
              <a:lnSpc>
                <a:spcPct val="90000"/>
              </a:lnSpc>
              <a:spcBef>
                <a:spcPts val="500"/>
              </a:spcBef>
              <a:spcAft>
                <a:spcPts val="0"/>
              </a:spcAft>
              <a:buClr>
                <a:schemeClr val="dk1"/>
              </a:buClr>
              <a:buSzPts val="1700"/>
              <a:buChar char="•"/>
              <a:defRPr/>
            </a:lvl3pPr>
            <a:lvl4pPr marL="1828800" lvl="3" indent="-336550" algn="l" rtl="0">
              <a:lnSpc>
                <a:spcPct val="90000"/>
              </a:lnSpc>
              <a:spcBef>
                <a:spcPts val="500"/>
              </a:spcBef>
              <a:spcAft>
                <a:spcPts val="0"/>
              </a:spcAft>
              <a:buClr>
                <a:schemeClr val="dk1"/>
              </a:buClr>
              <a:buSzPts val="1700"/>
              <a:buChar char="•"/>
              <a:defRPr/>
            </a:lvl4pPr>
            <a:lvl5pPr marL="2286000" lvl="4" indent="-336550" algn="l" rtl="0">
              <a:lnSpc>
                <a:spcPct val="90000"/>
              </a:lnSpc>
              <a:spcBef>
                <a:spcPts val="500"/>
              </a:spcBef>
              <a:spcAft>
                <a:spcPts val="0"/>
              </a:spcAft>
              <a:buClr>
                <a:schemeClr val="dk1"/>
              </a:buClr>
              <a:buSzPts val="1700"/>
              <a:buChar char="•"/>
              <a:defRPr/>
            </a:lvl5pPr>
            <a:lvl6pPr marL="2743200" lvl="5" indent="-336550" algn="l" rtl="0">
              <a:lnSpc>
                <a:spcPct val="90000"/>
              </a:lnSpc>
              <a:spcBef>
                <a:spcPts val="500"/>
              </a:spcBef>
              <a:spcAft>
                <a:spcPts val="0"/>
              </a:spcAft>
              <a:buClr>
                <a:schemeClr val="dk1"/>
              </a:buClr>
              <a:buSzPts val="1700"/>
              <a:buChar char="•"/>
              <a:defRPr/>
            </a:lvl6pPr>
            <a:lvl7pPr marL="3200400" lvl="6" indent="-336550" algn="l" rtl="0">
              <a:lnSpc>
                <a:spcPct val="90000"/>
              </a:lnSpc>
              <a:spcBef>
                <a:spcPts val="500"/>
              </a:spcBef>
              <a:spcAft>
                <a:spcPts val="0"/>
              </a:spcAft>
              <a:buClr>
                <a:schemeClr val="dk1"/>
              </a:buClr>
              <a:buSzPts val="1700"/>
              <a:buChar char="•"/>
              <a:defRPr/>
            </a:lvl7pPr>
            <a:lvl8pPr marL="3657600" lvl="7" indent="-336550" algn="l" rtl="0">
              <a:lnSpc>
                <a:spcPct val="90000"/>
              </a:lnSpc>
              <a:spcBef>
                <a:spcPts val="500"/>
              </a:spcBef>
              <a:spcAft>
                <a:spcPts val="0"/>
              </a:spcAft>
              <a:buClr>
                <a:schemeClr val="dk1"/>
              </a:buClr>
              <a:buSzPts val="1700"/>
              <a:buChar char="•"/>
              <a:defRPr/>
            </a:lvl8pPr>
            <a:lvl9pPr marL="4114800" lvl="8" indent="-336550" algn="l" rtl="0">
              <a:lnSpc>
                <a:spcPct val="90000"/>
              </a:lnSpc>
              <a:spcBef>
                <a:spcPts val="500"/>
              </a:spcBef>
              <a:spcAft>
                <a:spcPts val="0"/>
              </a:spcAft>
              <a:buClr>
                <a:schemeClr val="dk1"/>
              </a:buClr>
              <a:buSzPts val="1700"/>
              <a:buChar char="•"/>
              <a:defRPr/>
            </a:lvl9pPr>
          </a:lstStyle>
          <a:p>
            <a:endParaRPr/>
          </a:p>
        </p:txBody>
      </p:sp>
      <p:sp>
        <p:nvSpPr>
          <p:cNvPr id="426" name="Google Shape;426;p71"/>
          <p:cNvSpPr txBox="1">
            <a:spLocks noGrp="1"/>
          </p:cNvSpPr>
          <p:nvPr>
            <p:ph type="body" idx="3"/>
          </p:nvPr>
        </p:nvSpPr>
        <p:spPr>
          <a:xfrm>
            <a:off x="6172200" y="1681163"/>
            <a:ext cx="5182800" cy="8241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9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700"/>
              <a:buNone/>
              <a:defRPr sz="17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27" name="Google Shape;427;p71"/>
          <p:cNvSpPr txBox="1">
            <a:spLocks noGrp="1"/>
          </p:cNvSpPr>
          <p:nvPr>
            <p:ph type="body" idx="4"/>
          </p:nvPr>
        </p:nvSpPr>
        <p:spPr>
          <a:xfrm>
            <a:off x="6172200" y="2505075"/>
            <a:ext cx="5182800" cy="3684900"/>
          </a:xfrm>
          <a:prstGeom prst="rect">
            <a:avLst/>
          </a:prstGeom>
          <a:noFill/>
          <a:ln>
            <a:noFill/>
          </a:ln>
        </p:spPr>
        <p:txBody>
          <a:bodyPr spcFirstLastPara="1" wrap="square" lIns="91425" tIns="45700" rIns="91425" bIns="45700" anchor="t" anchorCtr="0"/>
          <a:lstStyle>
            <a:lvl1pPr marL="457200" lvl="0" indent="-336550" algn="l" rtl="0">
              <a:lnSpc>
                <a:spcPct val="90000"/>
              </a:lnSpc>
              <a:spcBef>
                <a:spcPts val="900"/>
              </a:spcBef>
              <a:spcAft>
                <a:spcPts val="0"/>
              </a:spcAft>
              <a:buClr>
                <a:schemeClr val="dk1"/>
              </a:buClr>
              <a:buSzPts val="1700"/>
              <a:buChar char="•"/>
              <a:defRPr/>
            </a:lvl1pPr>
            <a:lvl2pPr marL="914400" lvl="1" indent="-336550" algn="l" rtl="0">
              <a:lnSpc>
                <a:spcPct val="90000"/>
              </a:lnSpc>
              <a:spcBef>
                <a:spcPts val="500"/>
              </a:spcBef>
              <a:spcAft>
                <a:spcPts val="0"/>
              </a:spcAft>
              <a:buClr>
                <a:schemeClr val="dk1"/>
              </a:buClr>
              <a:buSzPts val="1700"/>
              <a:buChar char="•"/>
              <a:defRPr/>
            </a:lvl2pPr>
            <a:lvl3pPr marL="1371600" lvl="2" indent="-336550" algn="l" rtl="0">
              <a:lnSpc>
                <a:spcPct val="90000"/>
              </a:lnSpc>
              <a:spcBef>
                <a:spcPts val="500"/>
              </a:spcBef>
              <a:spcAft>
                <a:spcPts val="0"/>
              </a:spcAft>
              <a:buClr>
                <a:schemeClr val="dk1"/>
              </a:buClr>
              <a:buSzPts val="1700"/>
              <a:buChar char="•"/>
              <a:defRPr/>
            </a:lvl3pPr>
            <a:lvl4pPr marL="1828800" lvl="3" indent="-336550" algn="l" rtl="0">
              <a:lnSpc>
                <a:spcPct val="90000"/>
              </a:lnSpc>
              <a:spcBef>
                <a:spcPts val="500"/>
              </a:spcBef>
              <a:spcAft>
                <a:spcPts val="0"/>
              </a:spcAft>
              <a:buClr>
                <a:schemeClr val="dk1"/>
              </a:buClr>
              <a:buSzPts val="1700"/>
              <a:buChar char="•"/>
              <a:defRPr/>
            </a:lvl4pPr>
            <a:lvl5pPr marL="2286000" lvl="4" indent="-336550" algn="l" rtl="0">
              <a:lnSpc>
                <a:spcPct val="90000"/>
              </a:lnSpc>
              <a:spcBef>
                <a:spcPts val="500"/>
              </a:spcBef>
              <a:spcAft>
                <a:spcPts val="0"/>
              </a:spcAft>
              <a:buClr>
                <a:schemeClr val="dk1"/>
              </a:buClr>
              <a:buSzPts val="1700"/>
              <a:buChar char="•"/>
              <a:defRPr/>
            </a:lvl5pPr>
            <a:lvl6pPr marL="2743200" lvl="5" indent="-336550" algn="l" rtl="0">
              <a:lnSpc>
                <a:spcPct val="90000"/>
              </a:lnSpc>
              <a:spcBef>
                <a:spcPts val="500"/>
              </a:spcBef>
              <a:spcAft>
                <a:spcPts val="0"/>
              </a:spcAft>
              <a:buClr>
                <a:schemeClr val="dk1"/>
              </a:buClr>
              <a:buSzPts val="1700"/>
              <a:buChar char="•"/>
              <a:defRPr/>
            </a:lvl6pPr>
            <a:lvl7pPr marL="3200400" lvl="6" indent="-336550" algn="l" rtl="0">
              <a:lnSpc>
                <a:spcPct val="90000"/>
              </a:lnSpc>
              <a:spcBef>
                <a:spcPts val="500"/>
              </a:spcBef>
              <a:spcAft>
                <a:spcPts val="0"/>
              </a:spcAft>
              <a:buClr>
                <a:schemeClr val="dk1"/>
              </a:buClr>
              <a:buSzPts val="1700"/>
              <a:buChar char="•"/>
              <a:defRPr/>
            </a:lvl7pPr>
            <a:lvl8pPr marL="3657600" lvl="7" indent="-336550" algn="l" rtl="0">
              <a:lnSpc>
                <a:spcPct val="90000"/>
              </a:lnSpc>
              <a:spcBef>
                <a:spcPts val="500"/>
              </a:spcBef>
              <a:spcAft>
                <a:spcPts val="0"/>
              </a:spcAft>
              <a:buClr>
                <a:schemeClr val="dk1"/>
              </a:buClr>
              <a:buSzPts val="1700"/>
              <a:buChar char="•"/>
              <a:defRPr/>
            </a:lvl8pPr>
            <a:lvl9pPr marL="4114800" lvl="8" indent="-336550" algn="l" rtl="0">
              <a:lnSpc>
                <a:spcPct val="90000"/>
              </a:lnSpc>
              <a:spcBef>
                <a:spcPts val="500"/>
              </a:spcBef>
              <a:spcAft>
                <a:spcPts val="0"/>
              </a:spcAft>
              <a:buClr>
                <a:schemeClr val="dk1"/>
              </a:buClr>
              <a:buSzPts val="1700"/>
              <a:buChar char="•"/>
              <a:defRPr/>
            </a:lvl9pPr>
          </a:lstStyle>
          <a:p>
            <a:endParaRPr/>
          </a:p>
        </p:txBody>
      </p:sp>
      <p:sp>
        <p:nvSpPr>
          <p:cNvPr id="428" name="Google Shape;428;p7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29" name="Google Shape;429;p7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30" name="Google Shape;430;p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1"/>
        <p:cNvGrpSpPr/>
        <p:nvPr/>
      </p:nvGrpSpPr>
      <p:grpSpPr>
        <a:xfrm>
          <a:off x="0" y="0"/>
          <a:ext cx="0" cy="0"/>
          <a:chOff x="0" y="0"/>
          <a:chExt cx="0" cy="0"/>
        </a:xfrm>
      </p:grpSpPr>
      <p:sp>
        <p:nvSpPr>
          <p:cNvPr id="432" name="Google Shape;432;p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7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433" name="Google Shape;433;p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34" name="Google Shape;434;p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35" name="Google Shape;435;p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6"/>
        <p:cNvGrpSpPr/>
        <p:nvPr/>
      </p:nvGrpSpPr>
      <p:grpSpPr>
        <a:xfrm>
          <a:off x="0" y="0"/>
          <a:ext cx="0" cy="0"/>
          <a:chOff x="0" y="0"/>
          <a:chExt cx="0" cy="0"/>
        </a:xfrm>
      </p:grpSpPr>
      <p:sp>
        <p:nvSpPr>
          <p:cNvPr id="437" name="Google Shape;437;p7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38" name="Google Shape;438;p7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39" name="Google Shape;439;p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0"/>
        <p:cNvGrpSpPr/>
        <p:nvPr/>
      </p:nvGrpSpPr>
      <p:grpSpPr>
        <a:xfrm>
          <a:off x="0" y="0"/>
          <a:ext cx="0" cy="0"/>
          <a:chOff x="0" y="0"/>
          <a:chExt cx="0" cy="0"/>
        </a:xfrm>
      </p:grpSpPr>
      <p:sp>
        <p:nvSpPr>
          <p:cNvPr id="441" name="Google Shape;441;p74"/>
          <p:cNvSpPr txBox="1">
            <a:spLocks noGrp="1"/>
          </p:cNvSpPr>
          <p:nvPr>
            <p:ph type="title"/>
          </p:nvPr>
        </p:nvSpPr>
        <p:spPr>
          <a:xfrm>
            <a:off x="839788" y="457200"/>
            <a:ext cx="3932100" cy="15999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442" name="Google Shape;442;p74"/>
          <p:cNvSpPr txBox="1">
            <a:spLocks noGrp="1"/>
          </p:cNvSpPr>
          <p:nvPr>
            <p:ph type="body" idx="1"/>
          </p:nvPr>
        </p:nvSpPr>
        <p:spPr>
          <a:xfrm>
            <a:off x="5183188" y="987425"/>
            <a:ext cx="6172500" cy="4873200"/>
          </a:xfrm>
          <a:prstGeom prst="rect">
            <a:avLst/>
          </a:prstGeom>
          <a:noFill/>
          <a:ln>
            <a:noFill/>
          </a:ln>
        </p:spPr>
        <p:txBody>
          <a:bodyPr spcFirstLastPara="1" wrap="square" lIns="91425" tIns="45700" rIns="91425" bIns="45700" anchor="t" anchorCtr="0"/>
          <a:lstStyle>
            <a:lvl1pPr marL="457200" lvl="0" indent="-431800" algn="l" rtl="0">
              <a:lnSpc>
                <a:spcPct val="90000"/>
              </a:lnSpc>
              <a:spcBef>
                <a:spcPts val="9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443" name="Google Shape;443;p74"/>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9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300"/>
              <a:buNone/>
              <a:defRPr sz="13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900"/>
              <a:buNone/>
              <a:defRPr sz="900"/>
            </a:lvl4pPr>
            <a:lvl5pPr marL="2286000" lvl="4" indent="-228600" algn="l" rtl="0">
              <a:lnSpc>
                <a:spcPct val="90000"/>
              </a:lnSpc>
              <a:spcBef>
                <a:spcPts val="500"/>
              </a:spcBef>
              <a:spcAft>
                <a:spcPts val="0"/>
              </a:spcAft>
              <a:buClr>
                <a:schemeClr val="dk1"/>
              </a:buClr>
              <a:buSzPts val="900"/>
              <a:buNone/>
              <a:defRPr sz="900"/>
            </a:lvl5pPr>
            <a:lvl6pPr marL="2743200" lvl="5" indent="-228600" algn="l" rtl="0">
              <a:lnSpc>
                <a:spcPct val="90000"/>
              </a:lnSpc>
              <a:spcBef>
                <a:spcPts val="500"/>
              </a:spcBef>
              <a:spcAft>
                <a:spcPts val="0"/>
              </a:spcAft>
              <a:buClr>
                <a:schemeClr val="dk1"/>
              </a:buClr>
              <a:buSzPts val="900"/>
              <a:buNone/>
              <a:defRPr sz="900"/>
            </a:lvl6pPr>
            <a:lvl7pPr marL="3200400" lvl="6" indent="-228600" algn="l" rtl="0">
              <a:lnSpc>
                <a:spcPct val="90000"/>
              </a:lnSpc>
              <a:spcBef>
                <a:spcPts val="500"/>
              </a:spcBef>
              <a:spcAft>
                <a:spcPts val="0"/>
              </a:spcAft>
              <a:buClr>
                <a:schemeClr val="dk1"/>
              </a:buClr>
              <a:buSzPts val="900"/>
              <a:buNone/>
              <a:defRPr sz="900"/>
            </a:lvl7pPr>
            <a:lvl8pPr marL="3657600" lvl="7" indent="-228600" algn="l" rtl="0">
              <a:lnSpc>
                <a:spcPct val="90000"/>
              </a:lnSpc>
              <a:spcBef>
                <a:spcPts val="500"/>
              </a:spcBef>
              <a:spcAft>
                <a:spcPts val="0"/>
              </a:spcAft>
              <a:buClr>
                <a:schemeClr val="dk1"/>
              </a:buClr>
              <a:buSzPts val="900"/>
              <a:buNone/>
              <a:defRPr sz="900"/>
            </a:lvl8pPr>
            <a:lvl9pPr marL="4114800" lvl="8" indent="-228600" algn="l" rtl="0">
              <a:lnSpc>
                <a:spcPct val="90000"/>
              </a:lnSpc>
              <a:spcBef>
                <a:spcPts val="500"/>
              </a:spcBef>
              <a:spcAft>
                <a:spcPts val="0"/>
              </a:spcAft>
              <a:buClr>
                <a:schemeClr val="dk1"/>
              </a:buClr>
              <a:buSzPts val="900"/>
              <a:buNone/>
              <a:defRPr sz="900"/>
            </a:lvl9pPr>
          </a:lstStyle>
          <a:p>
            <a:endParaRPr/>
          </a:p>
        </p:txBody>
      </p:sp>
      <p:sp>
        <p:nvSpPr>
          <p:cNvPr id="444" name="Google Shape;444;p7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45" name="Google Shape;445;p7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46" name="Google Shape;446;p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7"/>
        <p:cNvGrpSpPr/>
        <p:nvPr/>
      </p:nvGrpSpPr>
      <p:grpSpPr>
        <a:xfrm>
          <a:off x="0" y="0"/>
          <a:ext cx="0" cy="0"/>
          <a:chOff x="0" y="0"/>
          <a:chExt cx="0" cy="0"/>
        </a:xfrm>
      </p:grpSpPr>
      <p:sp>
        <p:nvSpPr>
          <p:cNvPr id="448" name="Google Shape;448;p75"/>
          <p:cNvSpPr txBox="1">
            <a:spLocks noGrp="1"/>
          </p:cNvSpPr>
          <p:nvPr>
            <p:ph type="title"/>
          </p:nvPr>
        </p:nvSpPr>
        <p:spPr>
          <a:xfrm>
            <a:off x="839788" y="457200"/>
            <a:ext cx="3932100" cy="15999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449" name="Google Shape;449;p75"/>
          <p:cNvSpPr>
            <a:spLocks noGrp="1"/>
          </p:cNvSpPr>
          <p:nvPr>
            <p:ph type="pic" idx="2"/>
          </p:nvPr>
        </p:nvSpPr>
        <p:spPr>
          <a:xfrm>
            <a:off x="5183188" y="987425"/>
            <a:ext cx="6172500" cy="4873200"/>
          </a:xfrm>
          <a:prstGeom prst="rect">
            <a:avLst/>
          </a:prstGeom>
          <a:noFill/>
          <a:ln>
            <a:noFill/>
          </a:ln>
        </p:spPr>
        <p:txBody>
          <a:bodyPr spcFirstLastPara="1" wrap="square" lIns="91425" tIns="45700" rIns="91425" bIns="45700" anchor="t" anchorCtr="0"/>
          <a:lstStyle>
            <a:lvl1pPr marR="0" lvl="0" algn="l" rtl="0">
              <a:lnSpc>
                <a:spcPct val="90000"/>
              </a:lnSpc>
              <a:spcBef>
                <a:spcPts val="9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0" name="Google Shape;450;p75"/>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9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300"/>
              <a:buNone/>
              <a:defRPr sz="13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900"/>
              <a:buNone/>
              <a:defRPr sz="900"/>
            </a:lvl4pPr>
            <a:lvl5pPr marL="2286000" lvl="4" indent="-228600" algn="l" rtl="0">
              <a:lnSpc>
                <a:spcPct val="90000"/>
              </a:lnSpc>
              <a:spcBef>
                <a:spcPts val="500"/>
              </a:spcBef>
              <a:spcAft>
                <a:spcPts val="0"/>
              </a:spcAft>
              <a:buClr>
                <a:schemeClr val="dk1"/>
              </a:buClr>
              <a:buSzPts val="900"/>
              <a:buNone/>
              <a:defRPr sz="900"/>
            </a:lvl5pPr>
            <a:lvl6pPr marL="2743200" lvl="5" indent="-228600" algn="l" rtl="0">
              <a:lnSpc>
                <a:spcPct val="90000"/>
              </a:lnSpc>
              <a:spcBef>
                <a:spcPts val="500"/>
              </a:spcBef>
              <a:spcAft>
                <a:spcPts val="0"/>
              </a:spcAft>
              <a:buClr>
                <a:schemeClr val="dk1"/>
              </a:buClr>
              <a:buSzPts val="900"/>
              <a:buNone/>
              <a:defRPr sz="900"/>
            </a:lvl6pPr>
            <a:lvl7pPr marL="3200400" lvl="6" indent="-228600" algn="l" rtl="0">
              <a:lnSpc>
                <a:spcPct val="90000"/>
              </a:lnSpc>
              <a:spcBef>
                <a:spcPts val="500"/>
              </a:spcBef>
              <a:spcAft>
                <a:spcPts val="0"/>
              </a:spcAft>
              <a:buClr>
                <a:schemeClr val="dk1"/>
              </a:buClr>
              <a:buSzPts val="900"/>
              <a:buNone/>
              <a:defRPr sz="900"/>
            </a:lvl7pPr>
            <a:lvl8pPr marL="3657600" lvl="7" indent="-228600" algn="l" rtl="0">
              <a:lnSpc>
                <a:spcPct val="90000"/>
              </a:lnSpc>
              <a:spcBef>
                <a:spcPts val="500"/>
              </a:spcBef>
              <a:spcAft>
                <a:spcPts val="0"/>
              </a:spcAft>
              <a:buClr>
                <a:schemeClr val="dk1"/>
              </a:buClr>
              <a:buSzPts val="900"/>
              <a:buNone/>
              <a:defRPr sz="900"/>
            </a:lvl8pPr>
            <a:lvl9pPr marL="4114800" lvl="8" indent="-228600" algn="l" rtl="0">
              <a:lnSpc>
                <a:spcPct val="90000"/>
              </a:lnSpc>
              <a:spcBef>
                <a:spcPts val="500"/>
              </a:spcBef>
              <a:spcAft>
                <a:spcPts val="0"/>
              </a:spcAft>
              <a:buClr>
                <a:schemeClr val="dk1"/>
              </a:buClr>
              <a:buSzPts val="900"/>
              <a:buNone/>
              <a:defRPr sz="900"/>
            </a:lvl9pPr>
          </a:lstStyle>
          <a:p>
            <a:endParaRPr/>
          </a:p>
        </p:txBody>
      </p:sp>
      <p:sp>
        <p:nvSpPr>
          <p:cNvPr id="451" name="Google Shape;451;p7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52" name="Google Shape;452;p7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53" name="Google Shape;453;p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4"/>
        <p:cNvGrpSpPr/>
        <p:nvPr/>
      </p:nvGrpSpPr>
      <p:grpSpPr>
        <a:xfrm>
          <a:off x="0" y="0"/>
          <a:ext cx="0" cy="0"/>
          <a:chOff x="0" y="0"/>
          <a:chExt cx="0" cy="0"/>
        </a:xfrm>
      </p:grpSpPr>
      <p:sp>
        <p:nvSpPr>
          <p:cNvPr id="455" name="Google Shape;455;p7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7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456" name="Google Shape;456;p76"/>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lstStyle>
            <a:lvl1pPr marL="457200" lvl="0" indent="-336550" algn="l" rtl="0">
              <a:lnSpc>
                <a:spcPct val="90000"/>
              </a:lnSpc>
              <a:spcBef>
                <a:spcPts val="900"/>
              </a:spcBef>
              <a:spcAft>
                <a:spcPts val="0"/>
              </a:spcAft>
              <a:buClr>
                <a:schemeClr val="dk1"/>
              </a:buClr>
              <a:buSzPts val="1700"/>
              <a:buChar char="•"/>
              <a:defRPr/>
            </a:lvl1pPr>
            <a:lvl2pPr marL="914400" lvl="1" indent="-336550" algn="l" rtl="0">
              <a:lnSpc>
                <a:spcPct val="90000"/>
              </a:lnSpc>
              <a:spcBef>
                <a:spcPts val="500"/>
              </a:spcBef>
              <a:spcAft>
                <a:spcPts val="0"/>
              </a:spcAft>
              <a:buClr>
                <a:schemeClr val="dk1"/>
              </a:buClr>
              <a:buSzPts val="1700"/>
              <a:buChar char="•"/>
              <a:defRPr/>
            </a:lvl2pPr>
            <a:lvl3pPr marL="1371600" lvl="2" indent="-336550" algn="l" rtl="0">
              <a:lnSpc>
                <a:spcPct val="90000"/>
              </a:lnSpc>
              <a:spcBef>
                <a:spcPts val="500"/>
              </a:spcBef>
              <a:spcAft>
                <a:spcPts val="0"/>
              </a:spcAft>
              <a:buClr>
                <a:schemeClr val="dk1"/>
              </a:buClr>
              <a:buSzPts val="1700"/>
              <a:buChar char="•"/>
              <a:defRPr/>
            </a:lvl3pPr>
            <a:lvl4pPr marL="1828800" lvl="3" indent="-336550" algn="l" rtl="0">
              <a:lnSpc>
                <a:spcPct val="90000"/>
              </a:lnSpc>
              <a:spcBef>
                <a:spcPts val="500"/>
              </a:spcBef>
              <a:spcAft>
                <a:spcPts val="0"/>
              </a:spcAft>
              <a:buClr>
                <a:schemeClr val="dk1"/>
              </a:buClr>
              <a:buSzPts val="1700"/>
              <a:buChar char="•"/>
              <a:defRPr/>
            </a:lvl4pPr>
            <a:lvl5pPr marL="2286000" lvl="4" indent="-336550" algn="l" rtl="0">
              <a:lnSpc>
                <a:spcPct val="90000"/>
              </a:lnSpc>
              <a:spcBef>
                <a:spcPts val="500"/>
              </a:spcBef>
              <a:spcAft>
                <a:spcPts val="0"/>
              </a:spcAft>
              <a:buClr>
                <a:schemeClr val="dk1"/>
              </a:buClr>
              <a:buSzPts val="1700"/>
              <a:buChar char="•"/>
              <a:defRPr/>
            </a:lvl5pPr>
            <a:lvl6pPr marL="2743200" lvl="5" indent="-336550" algn="l" rtl="0">
              <a:lnSpc>
                <a:spcPct val="90000"/>
              </a:lnSpc>
              <a:spcBef>
                <a:spcPts val="500"/>
              </a:spcBef>
              <a:spcAft>
                <a:spcPts val="0"/>
              </a:spcAft>
              <a:buClr>
                <a:schemeClr val="dk1"/>
              </a:buClr>
              <a:buSzPts val="1700"/>
              <a:buChar char="•"/>
              <a:defRPr/>
            </a:lvl6pPr>
            <a:lvl7pPr marL="3200400" lvl="6" indent="-336550" algn="l" rtl="0">
              <a:lnSpc>
                <a:spcPct val="90000"/>
              </a:lnSpc>
              <a:spcBef>
                <a:spcPts val="500"/>
              </a:spcBef>
              <a:spcAft>
                <a:spcPts val="0"/>
              </a:spcAft>
              <a:buClr>
                <a:schemeClr val="dk1"/>
              </a:buClr>
              <a:buSzPts val="1700"/>
              <a:buChar char="•"/>
              <a:defRPr/>
            </a:lvl7pPr>
            <a:lvl8pPr marL="3657600" lvl="7" indent="-336550" algn="l" rtl="0">
              <a:lnSpc>
                <a:spcPct val="90000"/>
              </a:lnSpc>
              <a:spcBef>
                <a:spcPts val="500"/>
              </a:spcBef>
              <a:spcAft>
                <a:spcPts val="0"/>
              </a:spcAft>
              <a:buClr>
                <a:schemeClr val="dk1"/>
              </a:buClr>
              <a:buSzPts val="1700"/>
              <a:buChar char="•"/>
              <a:defRPr/>
            </a:lvl8pPr>
            <a:lvl9pPr marL="4114800" lvl="8" indent="-336550" algn="l" rtl="0">
              <a:lnSpc>
                <a:spcPct val="90000"/>
              </a:lnSpc>
              <a:spcBef>
                <a:spcPts val="500"/>
              </a:spcBef>
              <a:spcAft>
                <a:spcPts val="0"/>
              </a:spcAft>
              <a:buClr>
                <a:schemeClr val="dk1"/>
              </a:buClr>
              <a:buSzPts val="1700"/>
              <a:buChar char="•"/>
              <a:defRPr/>
            </a:lvl9pPr>
          </a:lstStyle>
          <a:p>
            <a:endParaRPr/>
          </a:p>
        </p:txBody>
      </p:sp>
      <p:sp>
        <p:nvSpPr>
          <p:cNvPr id="457" name="Google Shape;457;p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58" name="Google Shape;458;p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59" name="Google Shape;459;p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60"/>
        <p:cNvGrpSpPr/>
        <p:nvPr/>
      </p:nvGrpSpPr>
      <p:grpSpPr>
        <a:xfrm>
          <a:off x="0" y="0"/>
          <a:ext cx="0" cy="0"/>
          <a:chOff x="0" y="0"/>
          <a:chExt cx="0" cy="0"/>
        </a:xfrm>
      </p:grpSpPr>
      <p:sp>
        <p:nvSpPr>
          <p:cNvPr id="461" name="Google Shape;461;p7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7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462" name="Google Shape;462;p7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lstStyle>
            <a:lvl1pPr marL="457200" lvl="0" indent="-336550" algn="l" rtl="0">
              <a:lnSpc>
                <a:spcPct val="90000"/>
              </a:lnSpc>
              <a:spcBef>
                <a:spcPts val="900"/>
              </a:spcBef>
              <a:spcAft>
                <a:spcPts val="0"/>
              </a:spcAft>
              <a:buClr>
                <a:schemeClr val="dk1"/>
              </a:buClr>
              <a:buSzPts val="1700"/>
              <a:buChar char="•"/>
              <a:defRPr/>
            </a:lvl1pPr>
            <a:lvl2pPr marL="914400" lvl="1" indent="-336550" algn="l" rtl="0">
              <a:lnSpc>
                <a:spcPct val="90000"/>
              </a:lnSpc>
              <a:spcBef>
                <a:spcPts val="500"/>
              </a:spcBef>
              <a:spcAft>
                <a:spcPts val="0"/>
              </a:spcAft>
              <a:buClr>
                <a:schemeClr val="dk1"/>
              </a:buClr>
              <a:buSzPts val="1700"/>
              <a:buChar char="•"/>
              <a:defRPr/>
            </a:lvl2pPr>
            <a:lvl3pPr marL="1371600" lvl="2" indent="-336550" algn="l" rtl="0">
              <a:lnSpc>
                <a:spcPct val="90000"/>
              </a:lnSpc>
              <a:spcBef>
                <a:spcPts val="500"/>
              </a:spcBef>
              <a:spcAft>
                <a:spcPts val="0"/>
              </a:spcAft>
              <a:buClr>
                <a:schemeClr val="dk1"/>
              </a:buClr>
              <a:buSzPts val="1700"/>
              <a:buChar char="•"/>
              <a:defRPr/>
            </a:lvl3pPr>
            <a:lvl4pPr marL="1828800" lvl="3" indent="-336550" algn="l" rtl="0">
              <a:lnSpc>
                <a:spcPct val="90000"/>
              </a:lnSpc>
              <a:spcBef>
                <a:spcPts val="500"/>
              </a:spcBef>
              <a:spcAft>
                <a:spcPts val="0"/>
              </a:spcAft>
              <a:buClr>
                <a:schemeClr val="dk1"/>
              </a:buClr>
              <a:buSzPts val="1700"/>
              <a:buChar char="•"/>
              <a:defRPr/>
            </a:lvl4pPr>
            <a:lvl5pPr marL="2286000" lvl="4" indent="-336550" algn="l" rtl="0">
              <a:lnSpc>
                <a:spcPct val="90000"/>
              </a:lnSpc>
              <a:spcBef>
                <a:spcPts val="500"/>
              </a:spcBef>
              <a:spcAft>
                <a:spcPts val="0"/>
              </a:spcAft>
              <a:buClr>
                <a:schemeClr val="dk1"/>
              </a:buClr>
              <a:buSzPts val="1700"/>
              <a:buChar char="•"/>
              <a:defRPr/>
            </a:lvl5pPr>
            <a:lvl6pPr marL="2743200" lvl="5" indent="-336550" algn="l" rtl="0">
              <a:lnSpc>
                <a:spcPct val="90000"/>
              </a:lnSpc>
              <a:spcBef>
                <a:spcPts val="500"/>
              </a:spcBef>
              <a:spcAft>
                <a:spcPts val="0"/>
              </a:spcAft>
              <a:buClr>
                <a:schemeClr val="dk1"/>
              </a:buClr>
              <a:buSzPts val="1700"/>
              <a:buChar char="•"/>
              <a:defRPr/>
            </a:lvl6pPr>
            <a:lvl7pPr marL="3200400" lvl="6" indent="-336550" algn="l" rtl="0">
              <a:lnSpc>
                <a:spcPct val="90000"/>
              </a:lnSpc>
              <a:spcBef>
                <a:spcPts val="500"/>
              </a:spcBef>
              <a:spcAft>
                <a:spcPts val="0"/>
              </a:spcAft>
              <a:buClr>
                <a:schemeClr val="dk1"/>
              </a:buClr>
              <a:buSzPts val="1700"/>
              <a:buChar char="•"/>
              <a:defRPr/>
            </a:lvl7pPr>
            <a:lvl8pPr marL="3657600" lvl="7" indent="-336550" algn="l" rtl="0">
              <a:lnSpc>
                <a:spcPct val="90000"/>
              </a:lnSpc>
              <a:spcBef>
                <a:spcPts val="500"/>
              </a:spcBef>
              <a:spcAft>
                <a:spcPts val="0"/>
              </a:spcAft>
              <a:buClr>
                <a:schemeClr val="dk1"/>
              </a:buClr>
              <a:buSzPts val="1700"/>
              <a:buChar char="•"/>
              <a:defRPr/>
            </a:lvl8pPr>
            <a:lvl9pPr marL="4114800" lvl="8" indent="-336550" algn="l" rtl="0">
              <a:lnSpc>
                <a:spcPct val="90000"/>
              </a:lnSpc>
              <a:spcBef>
                <a:spcPts val="500"/>
              </a:spcBef>
              <a:spcAft>
                <a:spcPts val="0"/>
              </a:spcAft>
              <a:buClr>
                <a:schemeClr val="dk1"/>
              </a:buClr>
              <a:buSzPts val="1700"/>
              <a:buChar char="•"/>
              <a:defRPr/>
            </a:lvl9pPr>
          </a:lstStyle>
          <a:p>
            <a:endParaRPr/>
          </a:p>
        </p:txBody>
      </p:sp>
      <p:sp>
        <p:nvSpPr>
          <p:cNvPr id="463" name="Google Shape;463;p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64" name="Google Shape;464;p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a:p>
        </p:txBody>
      </p:sp>
      <p:sp>
        <p:nvSpPr>
          <p:cNvPr id="465" name="Google Shape;465;p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_Title with photo and tile">
  <p:cSld name="2_Title with photo and tile">
    <p:spTree>
      <p:nvGrpSpPr>
        <p:cNvPr id="1" name="Shape 470"/>
        <p:cNvGrpSpPr/>
        <p:nvPr/>
      </p:nvGrpSpPr>
      <p:grpSpPr>
        <a:xfrm>
          <a:off x="0" y="0"/>
          <a:ext cx="0" cy="0"/>
          <a:chOff x="0" y="0"/>
          <a:chExt cx="0" cy="0"/>
        </a:xfrm>
      </p:grpSpPr>
      <p:pic>
        <p:nvPicPr>
          <p:cNvPr id="471" name="Google Shape;471;p79" descr="A person sitting at a table using a computer&#10;&#10;Description generated with high confidence"/>
          <p:cNvPicPr preferRelativeResize="0"/>
          <p:nvPr/>
        </p:nvPicPr>
        <p:blipFill rotWithShape="1">
          <a:blip r:embed="rId2">
            <a:alphaModFix/>
          </a:blip>
          <a:srcRect/>
          <a:stretch/>
        </p:blipFill>
        <p:spPr>
          <a:xfrm>
            <a:off x="-4" y="0"/>
            <a:ext cx="12192000" cy="6857027"/>
          </a:xfrm>
          <a:prstGeom prst="rect">
            <a:avLst/>
          </a:prstGeom>
          <a:noFill/>
          <a:ln>
            <a:noFill/>
          </a:ln>
        </p:spPr>
      </p:pic>
      <p:sp>
        <p:nvSpPr>
          <p:cNvPr id="472" name="Google Shape;472;p79"/>
          <p:cNvSpPr/>
          <p:nvPr/>
        </p:nvSpPr>
        <p:spPr>
          <a:xfrm>
            <a:off x="-2" y="-5304"/>
            <a:ext cx="4526100" cy="6863400"/>
          </a:xfrm>
          <a:prstGeom prst="rect">
            <a:avLst/>
          </a:prstGeom>
          <a:gradFill>
            <a:gsLst>
              <a:gs pos="0">
                <a:srgbClr val="FFFFFF">
                  <a:alpha val="70980"/>
                </a:srgbClr>
              </a:gs>
              <a:gs pos="100000">
                <a:srgbClr val="FFFFFF">
                  <a:alpha val="0"/>
                </a:srgbClr>
              </a:gs>
            </a:gsLst>
            <a:lin ang="0" scaled="0"/>
          </a:gra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b="0" i="0" u="none" strike="noStrike" cap="none">
              <a:solidFill>
                <a:srgbClr val="FFFFFF"/>
              </a:solidFill>
              <a:latin typeface="Quattrocento Sans"/>
              <a:ea typeface="Quattrocento Sans"/>
              <a:cs typeface="Quattrocento Sans"/>
              <a:sym typeface="Quattrocento Sans"/>
            </a:endParaRPr>
          </a:p>
        </p:txBody>
      </p:sp>
      <p:pic>
        <p:nvPicPr>
          <p:cNvPr id="473" name="Google Shape;473;p79"/>
          <p:cNvPicPr preferRelativeResize="0"/>
          <p:nvPr/>
        </p:nvPicPr>
        <p:blipFill rotWithShape="1">
          <a:blip r:embed="rId3">
            <a:alphaModFix/>
          </a:blip>
          <a:srcRect/>
          <a:stretch/>
        </p:blipFill>
        <p:spPr>
          <a:xfrm>
            <a:off x="246292" y="256398"/>
            <a:ext cx="1829371" cy="672922"/>
          </a:xfrm>
          <a:prstGeom prst="rect">
            <a:avLst/>
          </a:prstGeom>
          <a:noFill/>
          <a:ln>
            <a:noFill/>
          </a:ln>
        </p:spPr>
      </p:pic>
      <p:sp>
        <p:nvSpPr>
          <p:cNvPr id="474" name="Google Shape;474;p79"/>
          <p:cNvSpPr/>
          <p:nvPr/>
        </p:nvSpPr>
        <p:spPr>
          <a:xfrm>
            <a:off x="267682" y="2084173"/>
            <a:ext cx="8125200" cy="3586200"/>
          </a:xfrm>
          <a:prstGeom prst="rect">
            <a:avLst/>
          </a:prstGeom>
          <a:solidFill>
            <a:srgbClr val="FFFFFF">
              <a:alpha val="80000"/>
            </a:srgbClr>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475" name="Google Shape;475;p79"/>
          <p:cNvSpPr txBox="1">
            <a:spLocks noGrp="1"/>
          </p:cNvSpPr>
          <p:nvPr>
            <p:ph type="title"/>
          </p:nvPr>
        </p:nvSpPr>
        <p:spPr>
          <a:xfrm>
            <a:off x="269303" y="2077814"/>
            <a:ext cx="6275100" cy="1793100"/>
          </a:xfrm>
          <a:prstGeom prst="rect">
            <a:avLst/>
          </a:prstGeom>
          <a:noFill/>
          <a:ln>
            <a:noFill/>
          </a:ln>
        </p:spPr>
        <p:txBody>
          <a:bodyPr spcFirstLastPara="1" wrap="square" lIns="143425" tIns="89625" rIns="143425" bIns="89625" anchor="t" anchorCtr="0"/>
          <a:lstStyle>
            <a:lvl1pPr lvl="0" algn="l" rtl="0">
              <a:lnSpc>
                <a:spcPct val="90000"/>
              </a:lnSpc>
              <a:spcBef>
                <a:spcPts val="0"/>
              </a:spcBef>
              <a:spcAft>
                <a:spcPts val="0"/>
              </a:spcAft>
              <a:buClr>
                <a:srgbClr val="353535"/>
              </a:buClr>
              <a:buSzPts val="4700"/>
              <a:buFont typeface="Quattrocento Sans"/>
              <a:buNone/>
              <a:defRPr sz="4700">
                <a:solidFill>
                  <a:srgbClr val="35353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6" name="Google Shape;476;p79"/>
          <p:cNvSpPr txBox="1">
            <a:spLocks noGrp="1"/>
          </p:cNvSpPr>
          <p:nvPr>
            <p:ph type="body" idx="1"/>
          </p:nvPr>
        </p:nvSpPr>
        <p:spPr>
          <a:xfrm>
            <a:off x="267682" y="3877278"/>
            <a:ext cx="6276300" cy="651900"/>
          </a:xfrm>
          <a:prstGeom prst="rect">
            <a:avLst/>
          </a:prstGeom>
          <a:noFill/>
          <a:ln>
            <a:noFill/>
          </a:ln>
        </p:spPr>
        <p:txBody>
          <a:bodyPr spcFirstLastPara="1" wrap="square" lIns="161350" tIns="107575" rIns="161350" bIns="107575" anchor="t" anchorCtr="0"/>
          <a:lstStyle>
            <a:lvl1pPr marL="457200" lvl="0" indent="-228600" algn="l" rtl="0">
              <a:lnSpc>
                <a:spcPct val="90000"/>
              </a:lnSpc>
              <a:spcBef>
                <a:spcPts val="0"/>
              </a:spcBef>
              <a:spcAft>
                <a:spcPts val="0"/>
              </a:spcAft>
              <a:buSzPts val="2800"/>
              <a:buNone/>
              <a:defRPr sz="3100">
                <a:solidFill>
                  <a:srgbClr val="353535"/>
                </a:solidFill>
                <a:latin typeface="Quattrocento Sans"/>
                <a:ea typeface="Quattrocento Sans"/>
                <a:cs typeface="Quattrocento Sans"/>
                <a:sym typeface="Quattrocento Sans"/>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77"/>
        <p:cNvGrpSpPr/>
        <p:nvPr/>
      </p:nvGrpSpPr>
      <p:grpSpPr>
        <a:xfrm>
          <a:off x="0" y="0"/>
          <a:ext cx="0" cy="0"/>
          <a:chOff x="0" y="0"/>
          <a:chExt cx="0" cy="0"/>
        </a:xfrm>
      </p:grpSpPr>
      <p:sp>
        <p:nvSpPr>
          <p:cNvPr id="478" name="Google Shape;478;p80"/>
          <p:cNvSpPr txBox="1">
            <a:spLocks noGrp="1"/>
          </p:cNvSpPr>
          <p:nvPr>
            <p:ph type="title"/>
          </p:nvPr>
        </p:nvSpPr>
        <p:spPr>
          <a:xfrm>
            <a:off x="426424" y="440495"/>
            <a:ext cx="11335800" cy="7581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47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9"/>
        <p:cNvGrpSpPr/>
        <p:nvPr/>
      </p:nvGrpSpPr>
      <p:grpSpPr>
        <a:xfrm>
          <a:off x="0" y="0"/>
          <a:ext cx="0" cy="0"/>
          <a:chOff x="0" y="0"/>
          <a:chExt cx="0" cy="0"/>
        </a:xfrm>
      </p:grpSpPr>
      <p:sp>
        <p:nvSpPr>
          <p:cNvPr id="480" name="Google Shape;480;p81"/>
          <p:cNvSpPr txBox="1">
            <a:spLocks noGrp="1"/>
          </p:cNvSpPr>
          <p:nvPr>
            <p:ph type="title"/>
          </p:nvPr>
        </p:nvSpPr>
        <p:spPr>
          <a:xfrm>
            <a:off x="269240" y="289513"/>
            <a:ext cx="11655900" cy="899700"/>
          </a:xfrm>
          <a:prstGeom prst="rect">
            <a:avLst/>
          </a:prstGeom>
          <a:noFill/>
          <a:ln>
            <a:noFill/>
          </a:ln>
        </p:spPr>
        <p:txBody>
          <a:bodyPr spcFirstLastPara="1" wrap="square" lIns="143425" tIns="89625" rIns="143425" bIns="89625" anchor="t"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ase study">
  <p:cSld name="Case study">
    <p:spTree>
      <p:nvGrpSpPr>
        <p:cNvPr id="1" name="Shape 481"/>
        <p:cNvGrpSpPr/>
        <p:nvPr/>
      </p:nvGrpSpPr>
      <p:grpSpPr>
        <a:xfrm>
          <a:off x="0" y="0"/>
          <a:ext cx="0" cy="0"/>
          <a:chOff x="0" y="0"/>
          <a:chExt cx="0" cy="0"/>
        </a:xfrm>
      </p:grpSpPr>
      <p:sp>
        <p:nvSpPr>
          <p:cNvPr id="482" name="Google Shape;482;p82"/>
          <p:cNvSpPr>
            <a:spLocks noGrp="1"/>
          </p:cNvSpPr>
          <p:nvPr>
            <p:ph type="pic" idx="2"/>
          </p:nvPr>
        </p:nvSpPr>
        <p:spPr>
          <a:xfrm>
            <a:off x="1" y="-3821"/>
            <a:ext cx="6096000" cy="6861900"/>
          </a:xfrm>
          <a:prstGeom prst="rect">
            <a:avLst/>
          </a:prstGeom>
          <a:noFill/>
          <a:ln>
            <a:noFill/>
          </a:ln>
        </p:spPr>
        <p:txBody>
          <a:bodyPr spcFirstLastPara="1" wrap="square" lIns="143425" tIns="89625" rIns="143425" bIns="89625" anchor="t" anchorCtr="0"/>
          <a:lstStyle>
            <a:lvl1pPr marR="0" lvl="0" algn="l" rtl="0">
              <a:lnSpc>
                <a:spcPct val="90000"/>
              </a:lnSpc>
              <a:spcBef>
                <a:spcPts val="700"/>
              </a:spcBef>
              <a:spcAft>
                <a:spcPts val="0"/>
              </a:spcAft>
              <a:buClr>
                <a:schemeClr val="dk2"/>
              </a:buClr>
              <a:buSzPts val="3400"/>
              <a:buFont typeface="Arial"/>
              <a:buChar char="•"/>
              <a:defRPr sz="37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2"/>
              </a:buClr>
              <a:buSzPts val="21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400"/>
              </a:spcBef>
              <a:spcAft>
                <a:spcPts val="0"/>
              </a:spcAft>
              <a:buClr>
                <a:schemeClr val="dk2"/>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400"/>
              </a:spcBef>
              <a:spcAft>
                <a:spcPts val="0"/>
              </a:spcAft>
              <a:buClr>
                <a:schemeClr val="dk2"/>
              </a:buClr>
              <a:buSzPts val="16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400"/>
              </a:spcBef>
              <a:spcAft>
                <a:spcPts val="0"/>
              </a:spcAft>
              <a:buClr>
                <a:schemeClr val="dk2"/>
              </a:buClr>
              <a:buSzPts val="16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83" name="Google Shape;483;p82"/>
          <p:cNvSpPr txBox="1">
            <a:spLocks noGrp="1"/>
          </p:cNvSpPr>
          <p:nvPr>
            <p:ph type="body" idx="1"/>
          </p:nvPr>
        </p:nvSpPr>
        <p:spPr>
          <a:xfrm>
            <a:off x="6334936" y="2045659"/>
            <a:ext cx="4763400" cy="1428000"/>
          </a:xfrm>
          <a:prstGeom prst="rect">
            <a:avLst/>
          </a:prstGeom>
          <a:noFill/>
          <a:ln>
            <a:noFill/>
          </a:ln>
        </p:spPr>
        <p:txBody>
          <a:bodyPr spcFirstLastPara="1" wrap="square" lIns="143425" tIns="89625" rIns="143425" bIns="89625" anchor="t" anchorCtr="0"/>
          <a:lstStyle>
            <a:lvl1pPr marL="457200" lvl="0" indent="-228600" algn="l" rtl="0">
              <a:lnSpc>
                <a:spcPct val="100000"/>
              </a:lnSpc>
              <a:spcBef>
                <a:spcPts val="300"/>
              </a:spcBef>
              <a:spcAft>
                <a:spcPts val="0"/>
              </a:spcAft>
              <a:buSzPts val="1400"/>
              <a:buNone/>
              <a:defRPr sz="1600" b="1">
                <a:solidFill>
                  <a:srgbClr val="0078D7"/>
                </a:solidFill>
                <a:latin typeface="Quattrocento Sans"/>
                <a:ea typeface="Quattrocento Sans"/>
                <a:cs typeface="Quattrocento Sans"/>
                <a:sym typeface="Quattrocento Sans"/>
              </a:defRPr>
            </a:lvl1pPr>
            <a:lvl2pPr marL="914400" lvl="1" indent="-317500" algn="l" rtl="0">
              <a:lnSpc>
                <a:spcPct val="100000"/>
              </a:lnSpc>
              <a:spcBef>
                <a:spcPts val="300"/>
              </a:spcBef>
              <a:spcAft>
                <a:spcPts val="0"/>
              </a:spcAft>
              <a:buClr>
                <a:schemeClr val="dk2"/>
              </a:buClr>
              <a:buSzPts val="1400"/>
              <a:buFont typeface="Arial"/>
              <a:buChar char="•"/>
              <a:defRPr sz="1600">
                <a:solidFill>
                  <a:srgbClr val="505050"/>
                </a:solidFill>
                <a:latin typeface="Quattrocento Sans"/>
                <a:ea typeface="Quattrocento Sans"/>
                <a:cs typeface="Quattrocento Sans"/>
                <a:sym typeface="Quattrocento Sans"/>
              </a:defRPr>
            </a:lvl2pPr>
            <a:lvl3pPr marL="1371600" lvl="2" indent="-311150" algn="l" rtl="0">
              <a:lnSpc>
                <a:spcPct val="100000"/>
              </a:lnSpc>
              <a:spcBef>
                <a:spcPts val="300"/>
              </a:spcBef>
              <a:spcAft>
                <a:spcPts val="0"/>
              </a:spcAft>
              <a:buClr>
                <a:schemeClr val="dk2"/>
              </a:buClr>
              <a:buSzPts val="1300"/>
              <a:buChar char="•"/>
              <a:defRPr sz="1400"/>
            </a:lvl3pPr>
            <a:lvl4pPr marL="1828800" lvl="3" indent="-298450" algn="l" rtl="0">
              <a:lnSpc>
                <a:spcPct val="100000"/>
              </a:lnSpc>
              <a:spcBef>
                <a:spcPts val="200"/>
              </a:spcBef>
              <a:spcAft>
                <a:spcPts val="0"/>
              </a:spcAft>
              <a:buClr>
                <a:schemeClr val="dk2"/>
              </a:buClr>
              <a:buSzPts val="1100"/>
              <a:buChar char="•"/>
              <a:defRPr sz="1200"/>
            </a:lvl4pPr>
            <a:lvl5pPr marL="2286000" lvl="4" indent="-298450" algn="l" rtl="0">
              <a:lnSpc>
                <a:spcPct val="100000"/>
              </a:lnSpc>
              <a:spcBef>
                <a:spcPts val="200"/>
              </a:spcBef>
              <a:spcAft>
                <a:spcPts val="0"/>
              </a:spcAft>
              <a:buClr>
                <a:schemeClr val="dk2"/>
              </a:buClr>
              <a:buSzPts val="1100"/>
              <a:buChar char="•"/>
              <a:defRPr sz="1200"/>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84" name="Google Shape;484;p82"/>
          <p:cNvSpPr txBox="1">
            <a:spLocks noGrp="1"/>
          </p:cNvSpPr>
          <p:nvPr>
            <p:ph type="title"/>
          </p:nvPr>
        </p:nvSpPr>
        <p:spPr>
          <a:xfrm>
            <a:off x="6334935" y="289512"/>
            <a:ext cx="5581800" cy="899700"/>
          </a:xfrm>
          <a:prstGeom prst="rect">
            <a:avLst/>
          </a:prstGeom>
          <a:noFill/>
          <a:ln>
            <a:noFill/>
          </a:ln>
        </p:spPr>
        <p:txBody>
          <a:bodyPr spcFirstLastPara="1" wrap="square" lIns="143425" tIns="89625" rIns="143425" bIns="89625" anchor="t" anchorCtr="0"/>
          <a:lstStyle>
            <a:lvl1pPr lvl="0" algn="l" rtl="0">
              <a:lnSpc>
                <a:spcPct val="90000"/>
              </a:lnSpc>
              <a:spcBef>
                <a:spcPts val="0"/>
              </a:spcBef>
              <a:spcAft>
                <a:spcPts val="0"/>
              </a:spcAft>
              <a:buClr>
                <a:srgbClr val="0078D7"/>
              </a:buClr>
              <a:buSzPts val="3200"/>
              <a:buFont typeface="Quattrocento Sans"/>
              <a:buNone/>
              <a:defRPr sz="3200" b="0" cap="none">
                <a:solidFill>
                  <a:srgbClr val="0078D7"/>
                </a:solidFill>
                <a:latin typeface="Quattrocento Sans"/>
                <a:ea typeface="Quattrocento Sans"/>
                <a:cs typeface="Quattrocento Sans"/>
                <a:sym typeface="Quattrocento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 blue">
  <p:cSld name="Title Only - blue">
    <p:spTree>
      <p:nvGrpSpPr>
        <p:cNvPr id="1" name="Shape 485"/>
        <p:cNvGrpSpPr/>
        <p:nvPr/>
      </p:nvGrpSpPr>
      <p:grpSpPr>
        <a:xfrm>
          <a:off x="0" y="0"/>
          <a:ext cx="0" cy="0"/>
          <a:chOff x="0" y="0"/>
          <a:chExt cx="0" cy="0"/>
        </a:xfrm>
      </p:grpSpPr>
      <p:sp>
        <p:nvSpPr>
          <p:cNvPr id="486" name="Google Shape;486;p83"/>
          <p:cNvSpPr txBox="1">
            <a:spLocks noGrp="1"/>
          </p:cNvSpPr>
          <p:nvPr>
            <p:ph type="title"/>
          </p:nvPr>
        </p:nvSpPr>
        <p:spPr>
          <a:xfrm>
            <a:off x="269240" y="289513"/>
            <a:ext cx="11655900" cy="899700"/>
          </a:xfrm>
          <a:prstGeom prst="rect">
            <a:avLst/>
          </a:prstGeom>
          <a:noFill/>
          <a:ln>
            <a:noFill/>
          </a:ln>
        </p:spPr>
        <p:txBody>
          <a:bodyPr spcFirstLastPara="1" wrap="square" lIns="143425" tIns="89625" rIns="143425" bIns="89625" anchor="ctr" anchorCtr="0"/>
          <a:lstStyle>
            <a:lvl1pPr lvl="0" algn="ctr" rtl="0">
              <a:lnSpc>
                <a:spcPct val="90000"/>
              </a:lnSpc>
              <a:spcBef>
                <a:spcPts val="0"/>
              </a:spcBef>
              <a:spcAft>
                <a:spcPts val="0"/>
              </a:spcAft>
              <a:buClr>
                <a:srgbClr val="0078D7"/>
              </a:buClr>
              <a:buSzPts val="2400"/>
              <a:buFont typeface="Quattrocento Sans"/>
              <a:buNone/>
              <a:defRPr sz="2400" b="0" i="0" u="none" strike="noStrike" cap="none">
                <a:solidFill>
                  <a:srgbClr val="0078D7"/>
                </a:solidFill>
                <a:latin typeface="Quattrocento Sans"/>
                <a:ea typeface="Quattrocento Sans"/>
                <a:cs typeface="Quattrocento Sans"/>
                <a:sym typeface="Quattrocento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stage">
  <p:cSld name="Title Only stage">
    <p:spTree>
      <p:nvGrpSpPr>
        <p:cNvPr id="1" name="Shape 487"/>
        <p:cNvGrpSpPr/>
        <p:nvPr/>
      </p:nvGrpSpPr>
      <p:grpSpPr>
        <a:xfrm>
          <a:off x="0" y="0"/>
          <a:ext cx="0" cy="0"/>
          <a:chOff x="0" y="0"/>
          <a:chExt cx="0" cy="0"/>
        </a:xfrm>
      </p:grpSpPr>
      <p:sp>
        <p:nvSpPr>
          <p:cNvPr id="488" name="Google Shape;488;p84"/>
          <p:cNvSpPr/>
          <p:nvPr/>
        </p:nvSpPr>
        <p:spPr>
          <a:xfrm>
            <a:off x="-1" y="-7783"/>
            <a:ext cx="6096000" cy="6865800"/>
          </a:xfrm>
          <a:prstGeom prst="rect">
            <a:avLst/>
          </a:prstGeom>
          <a:solidFill>
            <a:schemeClr val="dk2">
              <a:alpha val="6669"/>
            </a:schemeClr>
          </a:solidFill>
          <a:ln>
            <a:noFill/>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489" name="Google Shape;489;p84"/>
          <p:cNvSpPr txBox="1">
            <a:spLocks noGrp="1"/>
          </p:cNvSpPr>
          <p:nvPr>
            <p:ph type="title"/>
          </p:nvPr>
        </p:nvSpPr>
        <p:spPr>
          <a:xfrm>
            <a:off x="269240" y="289513"/>
            <a:ext cx="5602800" cy="899700"/>
          </a:xfrm>
          <a:prstGeom prst="rect">
            <a:avLst/>
          </a:prstGeom>
          <a:noFill/>
          <a:ln>
            <a:noFill/>
          </a:ln>
        </p:spPr>
        <p:txBody>
          <a:bodyPr spcFirstLastPara="1" wrap="square" lIns="143425" tIns="89625" rIns="143425" bIns="89625" anchor="t" anchorCtr="0"/>
          <a:lstStyle>
            <a:lvl1pPr lvl="0" algn="l" rtl="0">
              <a:lnSpc>
                <a:spcPct val="90000"/>
              </a:lnSpc>
              <a:spcBef>
                <a:spcPts val="0"/>
              </a:spcBef>
              <a:spcAft>
                <a:spcPts val="0"/>
              </a:spcAft>
              <a:buClr>
                <a:schemeClr val="dk2"/>
              </a:buClr>
              <a:buSzPts val="4700"/>
              <a:buFont typeface="Quattrocento Sans"/>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609607" y="273052"/>
            <a:ext cx="4011084" cy="116205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667"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4766733" y="273053"/>
            <a:ext cx="6815667" cy="5853113"/>
          </a:xfrm>
          <a:prstGeom prst="rect">
            <a:avLst/>
          </a:prstGeom>
          <a:noFill/>
          <a:ln>
            <a:noFill/>
          </a:ln>
        </p:spPr>
        <p:txBody>
          <a:bodyPr spcFirstLastPara="1" wrap="square" lIns="91425" tIns="45700" rIns="91425" bIns="45700" anchor="t" anchorCtr="0"/>
          <a:lstStyle>
            <a:lvl1pPr marL="457200" lvl="0" indent="-499554" algn="l">
              <a:spcBef>
                <a:spcPts val="853"/>
              </a:spcBef>
              <a:spcAft>
                <a:spcPts val="0"/>
              </a:spcAft>
              <a:buSzPts val="4267"/>
              <a:buChar char="•"/>
              <a:defRPr sz="4267"/>
            </a:lvl1pPr>
            <a:lvl2pPr marL="914400" lvl="1" indent="-465645" algn="l">
              <a:spcBef>
                <a:spcPts val="747"/>
              </a:spcBef>
              <a:spcAft>
                <a:spcPts val="0"/>
              </a:spcAft>
              <a:buSzPts val="3733"/>
              <a:buChar char="–"/>
              <a:defRPr sz="3733"/>
            </a:lvl2pPr>
            <a:lvl3pPr marL="1371600" lvl="2" indent="-431800" algn="l">
              <a:spcBef>
                <a:spcPts val="640"/>
              </a:spcBef>
              <a:spcAft>
                <a:spcPts val="0"/>
              </a:spcAft>
              <a:buSzPts val="3200"/>
              <a:buChar char="•"/>
              <a:defRPr sz="3200"/>
            </a:lvl3pPr>
            <a:lvl4pPr marL="1828800" lvl="3" indent="-397954" algn="l">
              <a:spcBef>
                <a:spcPts val="533"/>
              </a:spcBef>
              <a:spcAft>
                <a:spcPts val="0"/>
              </a:spcAft>
              <a:buSzPts val="2667"/>
              <a:buChar char="–"/>
              <a:defRPr sz="2667"/>
            </a:lvl4pPr>
            <a:lvl5pPr marL="2286000" lvl="4" indent="-397954" algn="l">
              <a:spcBef>
                <a:spcPts val="533"/>
              </a:spcBef>
              <a:spcAft>
                <a:spcPts val="0"/>
              </a:spcAft>
              <a:buSzPts val="2667"/>
              <a:buChar char="»"/>
              <a:defRPr sz="2667"/>
            </a:lvl5pPr>
            <a:lvl6pPr marL="2743200" lvl="5" indent="-397954" algn="l">
              <a:spcBef>
                <a:spcPts val="533"/>
              </a:spcBef>
              <a:spcAft>
                <a:spcPts val="0"/>
              </a:spcAft>
              <a:buClr>
                <a:schemeClr val="dk1"/>
              </a:buClr>
              <a:buSzPts val="2667"/>
              <a:buChar char="•"/>
              <a:defRPr sz="2667"/>
            </a:lvl6pPr>
            <a:lvl7pPr marL="3200400" lvl="6" indent="-397954" algn="l">
              <a:spcBef>
                <a:spcPts val="533"/>
              </a:spcBef>
              <a:spcAft>
                <a:spcPts val="0"/>
              </a:spcAft>
              <a:buClr>
                <a:schemeClr val="dk1"/>
              </a:buClr>
              <a:buSzPts val="2667"/>
              <a:buChar char="•"/>
              <a:defRPr sz="2667"/>
            </a:lvl7pPr>
            <a:lvl8pPr marL="3657600" lvl="7" indent="-397954" algn="l">
              <a:spcBef>
                <a:spcPts val="533"/>
              </a:spcBef>
              <a:spcAft>
                <a:spcPts val="0"/>
              </a:spcAft>
              <a:buClr>
                <a:schemeClr val="dk1"/>
              </a:buClr>
              <a:buSzPts val="2667"/>
              <a:buChar char="•"/>
              <a:defRPr sz="2667"/>
            </a:lvl8pPr>
            <a:lvl9pPr marL="4114800" lvl="8" indent="-397954" algn="l">
              <a:spcBef>
                <a:spcPts val="533"/>
              </a:spcBef>
              <a:spcAft>
                <a:spcPts val="0"/>
              </a:spcAft>
              <a:buClr>
                <a:schemeClr val="dk1"/>
              </a:buClr>
              <a:buSzPts val="2667"/>
              <a:buChar char="•"/>
              <a:defRPr sz="2667"/>
            </a:lvl9pPr>
          </a:lstStyle>
          <a:p>
            <a:endParaRPr/>
          </a:p>
        </p:txBody>
      </p:sp>
      <p:sp>
        <p:nvSpPr>
          <p:cNvPr id="53" name="Google Shape;53;p9"/>
          <p:cNvSpPr txBox="1">
            <a:spLocks noGrp="1"/>
          </p:cNvSpPr>
          <p:nvPr>
            <p:ph type="body" idx="2"/>
          </p:nvPr>
        </p:nvSpPr>
        <p:spPr>
          <a:xfrm>
            <a:off x="609607" y="1435104"/>
            <a:ext cx="4011084" cy="4691063"/>
          </a:xfrm>
          <a:prstGeom prst="rect">
            <a:avLst/>
          </a:prstGeom>
          <a:noFill/>
          <a:ln>
            <a:noFill/>
          </a:ln>
        </p:spPr>
        <p:txBody>
          <a:bodyPr spcFirstLastPara="1" wrap="square" lIns="91425" tIns="45700" rIns="91425" bIns="45700" anchor="t" anchorCtr="0"/>
          <a:lstStyle>
            <a:lvl1pPr marL="457200" lvl="0" indent="-228600" algn="l">
              <a:spcBef>
                <a:spcPts val="373"/>
              </a:spcBef>
              <a:spcAft>
                <a:spcPts val="0"/>
              </a:spcAft>
              <a:buSzPts val="1867"/>
              <a:buNone/>
              <a:defRPr sz="1867"/>
            </a:lvl1pPr>
            <a:lvl2pPr marL="914400" lvl="1" indent="-228600" algn="l">
              <a:spcBef>
                <a:spcPts val="320"/>
              </a:spcBef>
              <a:spcAft>
                <a:spcPts val="0"/>
              </a:spcAft>
              <a:buSzPts val="1600"/>
              <a:buNone/>
              <a:defRPr sz="1600"/>
            </a:lvl2pPr>
            <a:lvl3pPr marL="1371600" lvl="2" indent="-228600" algn="l">
              <a:spcBef>
                <a:spcPts val="267"/>
              </a:spcBef>
              <a:spcAft>
                <a:spcPts val="0"/>
              </a:spcAft>
              <a:buSzPts val="1333"/>
              <a:buNone/>
              <a:defRPr sz="1333"/>
            </a:lvl3pPr>
            <a:lvl4pPr marL="1828800" lvl="3" indent="-228600" algn="l">
              <a:spcBef>
                <a:spcPts val="240"/>
              </a:spcBef>
              <a:spcAft>
                <a:spcPts val="0"/>
              </a:spcAft>
              <a:buSzPts val="1200"/>
              <a:buNone/>
              <a:defRPr sz="1200"/>
            </a:lvl4pPr>
            <a:lvl5pPr marL="2286000" lvl="4" indent="-228600" algn="l">
              <a:spcBef>
                <a:spcPts val="240"/>
              </a:spcBef>
              <a:spcAft>
                <a:spcPts val="0"/>
              </a:spcAft>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54" name="Google Shape;54;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490"/>
        <p:cNvGrpSpPr/>
        <p:nvPr/>
      </p:nvGrpSpPr>
      <p:grpSpPr>
        <a:xfrm>
          <a:off x="0" y="0"/>
          <a:ext cx="0" cy="0"/>
          <a:chOff x="0" y="0"/>
          <a:chExt cx="0" cy="0"/>
        </a:xfrm>
      </p:grpSpPr>
      <p:sp>
        <p:nvSpPr>
          <p:cNvPr id="491" name="Google Shape;491;p85"/>
          <p:cNvSpPr txBox="1">
            <a:spLocks noGrp="1"/>
          </p:cNvSpPr>
          <p:nvPr>
            <p:ph type="body" idx="1"/>
          </p:nvPr>
        </p:nvSpPr>
        <p:spPr>
          <a:xfrm>
            <a:off x="269240" y="1221953"/>
            <a:ext cx="11655900" cy="1348800"/>
          </a:xfrm>
          <a:prstGeom prst="rect">
            <a:avLst/>
          </a:prstGeom>
          <a:noFill/>
          <a:ln>
            <a:noFill/>
          </a:ln>
        </p:spPr>
        <p:txBody>
          <a:bodyPr spcFirstLastPara="1" wrap="square" lIns="143425" tIns="89625" rIns="143425" bIns="89625" anchor="t" anchorCtr="0"/>
          <a:lstStyle>
            <a:lvl1pPr marL="457200" lvl="0" indent="-342900" algn="l" rtl="0">
              <a:lnSpc>
                <a:spcPct val="90000"/>
              </a:lnSpc>
              <a:spcBef>
                <a:spcPts val="400"/>
              </a:spcBef>
              <a:spcAft>
                <a:spcPts val="0"/>
              </a:spcAft>
              <a:buSzPts val="1800"/>
              <a:buChar char="•"/>
              <a:defRPr sz="2000"/>
            </a:lvl1pPr>
            <a:lvl2pPr marL="914400" lvl="1" indent="-317500" algn="l" rtl="0">
              <a:lnSpc>
                <a:spcPct val="90000"/>
              </a:lnSpc>
              <a:spcBef>
                <a:spcPts val="300"/>
              </a:spcBef>
              <a:spcAft>
                <a:spcPts val="0"/>
              </a:spcAft>
              <a:buSzPts val="1400"/>
              <a:buChar char="•"/>
              <a:defRPr sz="1600"/>
            </a:lvl2pPr>
            <a:lvl3pPr marL="1371600" lvl="2" indent="-304800" algn="l" rtl="0">
              <a:lnSpc>
                <a:spcPct val="90000"/>
              </a:lnSpc>
              <a:spcBef>
                <a:spcPts val="300"/>
              </a:spcBef>
              <a:spcAft>
                <a:spcPts val="0"/>
              </a:spcAft>
              <a:buSzPts val="1200"/>
              <a:buChar char="•"/>
              <a:defRPr sz="1400"/>
            </a:lvl3pPr>
            <a:lvl4pPr marL="1828800" lvl="3" indent="-298450" algn="l" rtl="0">
              <a:lnSpc>
                <a:spcPct val="90000"/>
              </a:lnSpc>
              <a:spcBef>
                <a:spcPts val="200"/>
              </a:spcBef>
              <a:spcAft>
                <a:spcPts val="0"/>
              </a:spcAft>
              <a:buSzPts val="1100"/>
              <a:buChar char="•"/>
              <a:defRPr sz="1200"/>
            </a:lvl4pPr>
            <a:lvl5pPr marL="2286000" lvl="4" indent="-298450" algn="l" rtl="0">
              <a:lnSpc>
                <a:spcPct val="90000"/>
              </a:lnSpc>
              <a:spcBef>
                <a:spcPts val="200"/>
              </a:spcBef>
              <a:spcAft>
                <a:spcPts val="0"/>
              </a:spcAft>
              <a:buSzPts val="1100"/>
              <a:buChar char="•"/>
              <a:defRPr sz="1200"/>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92" name="Google Shape;492;p85"/>
          <p:cNvSpPr txBox="1">
            <a:spLocks noGrp="1"/>
          </p:cNvSpPr>
          <p:nvPr>
            <p:ph type="title"/>
          </p:nvPr>
        </p:nvSpPr>
        <p:spPr>
          <a:xfrm>
            <a:off x="269240" y="289513"/>
            <a:ext cx="11655900" cy="899700"/>
          </a:xfrm>
          <a:prstGeom prst="rect">
            <a:avLst/>
          </a:prstGeom>
          <a:noFill/>
          <a:ln>
            <a:noFill/>
          </a:ln>
        </p:spPr>
        <p:txBody>
          <a:bodyPr spcFirstLastPara="1" wrap="square" lIns="143425" tIns="89625" rIns="143425" bIns="89625" anchor="t"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ullet points">
  <p:cSld name="Bullet points">
    <p:spTree>
      <p:nvGrpSpPr>
        <p:cNvPr id="1" name="Shape 493"/>
        <p:cNvGrpSpPr/>
        <p:nvPr/>
      </p:nvGrpSpPr>
      <p:grpSpPr>
        <a:xfrm>
          <a:off x="0" y="0"/>
          <a:ext cx="0" cy="0"/>
          <a:chOff x="0" y="0"/>
          <a:chExt cx="0" cy="0"/>
        </a:xfrm>
      </p:grpSpPr>
      <p:sp>
        <p:nvSpPr>
          <p:cNvPr id="494" name="Google Shape;494;p86"/>
          <p:cNvSpPr txBox="1">
            <a:spLocks noGrp="1"/>
          </p:cNvSpPr>
          <p:nvPr>
            <p:ph type="title"/>
          </p:nvPr>
        </p:nvSpPr>
        <p:spPr>
          <a:xfrm>
            <a:off x="697277" y="2309700"/>
            <a:ext cx="5115600" cy="1138800"/>
          </a:xfrm>
          <a:prstGeom prst="rect">
            <a:avLst/>
          </a:prstGeom>
          <a:noFill/>
          <a:ln>
            <a:noFill/>
          </a:ln>
        </p:spPr>
        <p:txBody>
          <a:bodyPr spcFirstLastPara="1" wrap="square" lIns="89625" tIns="89625" rIns="89625" bIns="89625" anchor="b" anchorCtr="0"/>
          <a:lstStyle>
            <a:lvl1pPr lvl="0" algn="l" rtl="0">
              <a:lnSpc>
                <a:spcPct val="90000"/>
              </a:lnSpc>
              <a:spcBef>
                <a:spcPts val="0"/>
              </a:spcBef>
              <a:spcAft>
                <a:spcPts val="0"/>
              </a:spcAft>
              <a:buClr>
                <a:srgbClr val="0078D7"/>
              </a:buClr>
              <a:buSzPts val="3200"/>
              <a:buFont typeface="Quattrocento Sans"/>
              <a:buNone/>
              <a:defRPr sz="3200">
                <a:solidFill>
                  <a:srgbClr val="0078D7"/>
                </a:solidFill>
                <a:latin typeface="Quattrocento Sans"/>
                <a:ea typeface="Quattrocento Sans"/>
                <a:cs typeface="Quattrocento Sans"/>
                <a:sym typeface="Quattrocento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495" name="Google Shape;495;p86"/>
          <p:cNvCxnSpPr/>
          <p:nvPr/>
        </p:nvCxnSpPr>
        <p:spPr>
          <a:xfrm rot="10800000">
            <a:off x="697027" y="3510463"/>
            <a:ext cx="4314900" cy="0"/>
          </a:xfrm>
          <a:prstGeom prst="straightConnector1">
            <a:avLst/>
          </a:prstGeom>
          <a:noFill/>
          <a:ln w="9525" cap="flat" cmpd="sng">
            <a:solidFill>
              <a:schemeClr val="dk2"/>
            </a:solidFill>
            <a:prstDash val="solid"/>
            <a:round/>
            <a:headEnd type="none" w="sm" len="sm"/>
            <a:tailEnd type="none" w="sm" len="sm"/>
          </a:ln>
        </p:spPr>
      </p:cxnSp>
      <p:sp>
        <p:nvSpPr>
          <p:cNvPr id="496" name="Google Shape;496;p86"/>
          <p:cNvSpPr>
            <a:spLocks noGrp="1"/>
          </p:cNvSpPr>
          <p:nvPr>
            <p:ph type="pic" idx="2"/>
          </p:nvPr>
        </p:nvSpPr>
        <p:spPr>
          <a:xfrm>
            <a:off x="6116826" y="0"/>
            <a:ext cx="6075300" cy="6858000"/>
          </a:xfrm>
          <a:prstGeom prst="rect">
            <a:avLst/>
          </a:prstGeom>
          <a:noFill/>
          <a:ln>
            <a:noFill/>
          </a:ln>
        </p:spPr>
        <p:txBody>
          <a:bodyPr spcFirstLastPara="1" wrap="square" lIns="143425" tIns="89625" rIns="143425" bIns="89625" anchor="t" anchorCtr="0"/>
          <a:lstStyle>
            <a:lvl1pPr marR="0" lvl="0" algn="l" rtl="0">
              <a:lnSpc>
                <a:spcPct val="90000"/>
              </a:lnSpc>
              <a:spcBef>
                <a:spcPts val="700"/>
              </a:spcBef>
              <a:spcAft>
                <a:spcPts val="0"/>
              </a:spcAft>
              <a:buClr>
                <a:schemeClr val="dk2"/>
              </a:buClr>
              <a:buSzPts val="3400"/>
              <a:buFont typeface="Arial"/>
              <a:buChar char="•"/>
              <a:defRPr sz="37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2"/>
              </a:buClr>
              <a:buSzPts val="21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400"/>
              </a:spcBef>
              <a:spcAft>
                <a:spcPts val="0"/>
              </a:spcAft>
              <a:buClr>
                <a:schemeClr val="dk2"/>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400"/>
              </a:spcBef>
              <a:spcAft>
                <a:spcPts val="0"/>
              </a:spcAft>
              <a:buClr>
                <a:schemeClr val="dk2"/>
              </a:buClr>
              <a:buSzPts val="16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400"/>
              </a:spcBef>
              <a:spcAft>
                <a:spcPts val="0"/>
              </a:spcAft>
              <a:buClr>
                <a:schemeClr val="dk2"/>
              </a:buClr>
              <a:buSzPts val="16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97" name="Google Shape;497;p86"/>
          <p:cNvSpPr txBox="1">
            <a:spLocks noGrp="1"/>
          </p:cNvSpPr>
          <p:nvPr>
            <p:ph type="body" idx="1"/>
          </p:nvPr>
        </p:nvSpPr>
        <p:spPr>
          <a:xfrm>
            <a:off x="697277" y="3695664"/>
            <a:ext cx="4314900" cy="1317300"/>
          </a:xfrm>
          <a:prstGeom prst="rect">
            <a:avLst/>
          </a:prstGeom>
          <a:noFill/>
          <a:ln>
            <a:noFill/>
          </a:ln>
        </p:spPr>
        <p:txBody>
          <a:bodyPr spcFirstLastPara="1" wrap="square" lIns="89625" tIns="89625" rIns="89625" bIns="89625" anchor="t" anchorCtr="0"/>
          <a:lstStyle>
            <a:lvl1pPr marL="457200" lvl="0" indent="-298450" algn="l" rtl="0">
              <a:lnSpc>
                <a:spcPct val="90000"/>
              </a:lnSpc>
              <a:spcBef>
                <a:spcPts val="200"/>
              </a:spcBef>
              <a:spcAft>
                <a:spcPts val="0"/>
              </a:spcAft>
              <a:buSzPts val="1100"/>
              <a:buChar char="•"/>
              <a:defRPr sz="1200" b="1">
                <a:solidFill>
                  <a:srgbClr val="505050"/>
                </a:solidFill>
                <a:latin typeface="Quattrocento Sans"/>
                <a:ea typeface="Quattrocento Sans"/>
                <a:cs typeface="Quattrocento Sans"/>
                <a:sym typeface="Quattrocento Sans"/>
              </a:defRPr>
            </a:lvl1pPr>
            <a:lvl2pPr marL="914400" lvl="1" indent="-298450" algn="l" rtl="0">
              <a:lnSpc>
                <a:spcPct val="90000"/>
              </a:lnSpc>
              <a:spcBef>
                <a:spcPts val="1200"/>
              </a:spcBef>
              <a:spcAft>
                <a:spcPts val="0"/>
              </a:spcAft>
              <a:buSzPts val="1100"/>
              <a:buChar char="•"/>
              <a:defRPr sz="1200" b="1">
                <a:solidFill>
                  <a:srgbClr val="505050"/>
                </a:solidFill>
                <a:latin typeface="Quattrocento Sans"/>
                <a:ea typeface="Quattrocento Sans"/>
                <a:cs typeface="Quattrocento Sans"/>
                <a:sym typeface="Quattrocento Sans"/>
              </a:defRPr>
            </a:lvl2pPr>
            <a:lvl3pPr marL="1371600" lvl="2" indent="-298450" algn="l" rtl="0">
              <a:lnSpc>
                <a:spcPct val="90000"/>
              </a:lnSpc>
              <a:spcBef>
                <a:spcPts val="200"/>
              </a:spcBef>
              <a:spcAft>
                <a:spcPts val="0"/>
              </a:spcAft>
              <a:buSzPts val="1100"/>
              <a:buChar char="•"/>
              <a:defRPr sz="1200" b="1">
                <a:solidFill>
                  <a:srgbClr val="505050"/>
                </a:solidFill>
                <a:latin typeface="Quattrocento Sans"/>
                <a:ea typeface="Quattrocento Sans"/>
                <a:cs typeface="Quattrocento Sans"/>
                <a:sym typeface="Quattrocento Sans"/>
              </a:defRPr>
            </a:lvl3pPr>
            <a:lvl4pPr marL="1828800" lvl="3" indent="-298450" algn="l" rtl="0">
              <a:lnSpc>
                <a:spcPct val="90000"/>
              </a:lnSpc>
              <a:spcBef>
                <a:spcPts val="200"/>
              </a:spcBef>
              <a:spcAft>
                <a:spcPts val="0"/>
              </a:spcAft>
              <a:buSzPts val="1100"/>
              <a:buChar char="•"/>
              <a:defRPr sz="1200" b="1">
                <a:solidFill>
                  <a:srgbClr val="505050"/>
                </a:solidFill>
                <a:latin typeface="Quattrocento Sans"/>
                <a:ea typeface="Quattrocento Sans"/>
                <a:cs typeface="Quattrocento Sans"/>
                <a:sym typeface="Quattrocento Sans"/>
              </a:defRPr>
            </a:lvl4pPr>
            <a:lvl5pPr marL="2286000" lvl="4" indent="-298450" algn="l" rtl="0">
              <a:lnSpc>
                <a:spcPct val="90000"/>
              </a:lnSpc>
              <a:spcBef>
                <a:spcPts val="200"/>
              </a:spcBef>
              <a:spcAft>
                <a:spcPts val="0"/>
              </a:spcAft>
              <a:buSzPts val="1100"/>
              <a:buChar char="•"/>
              <a:defRPr sz="1200" b="1">
                <a:solidFill>
                  <a:srgbClr val="505050"/>
                </a:solidFill>
                <a:latin typeface="Quattrocento Sans"/>
                <a:ea typeface="Quattrocento Sans"/>
                <a:cs typeface="Quattrocento Sans"/>
                <a:sym typeface="Quattrocento Sans"/>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Demo slide">
  <p:cSld name="Demo slide">
    <p:bg>
      <p:bgPr>
        <a:solidFill>
          <a:schemeClr val="dk2"/>
        </a:solidFill>
        <a:effectLst/>
      </p:bgPr>
    </p:bg>
    <p:spTree>
      <p:nvGrpSpPr>
        <p:cNvPr id="1" name="Shape 498"/>
        <p:cNvGrpSpPr/>
        <p:nvPr/>
      </p:nvGrpSpPr>
      <p:grpSpPr>
        <a:xfrm>
          <a:off x="0" y="0"/>
          <a:ext cx="0" cy="0"/>
          <a:chOff x="0" y="0"/>
          <a:chExt cx="0" cy="0"/>
        </a:xfrm>
      </p:grpSpPr>
      <p:sp>
        <p:nvSpPr>
          <p:cNvPr id="499" name="Google Shape;499;p87"/>
          <p:cNvSpPr txBox="1">
            <a:spLocks noGrp="1"/>
          </p:cNvSpPr>
          <p:nvPr>
            <p:ph type="title"/>
          </p:nvPr>
        </p:nvSpPr>
        <p:spPr>
          <a:xfrm>
            <a:off x="269240" y="2084186"/>
            <a:ext cx="10684200" cy="1158900"/>
          </a:xfrm>
          <a:prstGeom prst="rect">
            <a:avLst/>
          </a:prstGeom>
          <a:noFill/>
          <a:ln>
            <a:noFill/>
          </a:ln>
        </p:spPr>
        <p:txBody>
          <a:bodyPr spcFirstLastPara="1" wrap="square" lIns="143425" tIns="89625" rIns="143425" bIns="89625" anchor="t" anchorCtr="0"/>
          <a:lstStyle>
            <a:lvl1pPr lvl="0" algn="l" rtl="0">
              <a:lnSpc>
                <a:spcPct val="90000"/>
              </a:lnSpc>
              <a:spcBef>
                <a:spcPts val="0"/>
              </a:spcBef>
              <a:spcAft>
                <a:spcPts val="0"/>
              </a:spcAft>
              <a:buClr>
                <a:schemeClr val="lt1"/>
              </a:buClr>
              <a:buSzPts val="7100"/>
              <a:buFont typeface="Quattrocento Sans"/>
              <a:buNone/>
              <a:defRPr sz="71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0" name="Google Shape;500;p87"/>
          <p:cNvSpPr txBox="1">
            <a:spLocks noGrp="1"/>
          </p:cNvSpPr>
          <p:nvPr>
            <p:ph type="body" idx="1"/>
          </p:nvPr>
        </p:nvSpPr>
        <p:spPr>
          <a:xfrm>
            <a:off x="269240" y="4780989"/>
            <a:ext cx="10682400" cy="724200"/>
          </a:xfrm>
          <a:prstGeom prst="rect">
            <a:avLst/>
          </a:prstGeom>
          <a:noFill/>
          <a:ln>
            <a:noFill/>
          </a:ln>
        </p:spPr>
        <p:txBody>
          <a:bodyPr spcFirstLastPara="1" wrap="square" lIns="179300" tIns="143425" rIns="179300" bIns="143425" anchor="t" anchorCtr="0"/>
          <a:lstStyle>
            <a:lvl1pPr marL="457200" lvl="0" indent="-228600" algn="l" rtl="0">
              <a:lnSpc>
                <a:spcPct val="90000"/>
              </a:lnSpc>
              <a:spcBef>
                <a:spcPts val="0"/>
              </a:spcBef>
              <a:spcAft>
                <a:spcPts val="0"/>
              </a:spcAft>
              <a:buSzPts val="2800"/>
              <a:buNone/>
              <a:defRPr sz="3100">
                <a:solidFill>
                  <a:schemeClr val="lt1"/>
                </a:solidFill>
                <a:latin typeface="Quattrocento Sans"/>
                <a:ea typeface="Quattrocento Sans"/>
                <a:cs typeface="Quattrocento Sans"/>
                <a:sym typeface="Quattrocento Sans"/>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42900" algn="l" rtl="0">
              <a:spcBef>
                <a:spcPts val="400"/>
              </a:spcBef>
              <a:spcAft>
                <a:spcPts val="0"/>
              </a:spcAft>
              <a:buClr>
                <a:schemeClr val="lt1"/>
              </a:buClr>
              <a:buSzPts val="1800"/>
              <a:buChar char="•"/>
              <a:defRPr/>
            </a:lvl6pPr>
            <a:lvl7pPr marL="3200400" lvl="6" indent="-342900" algn="l" rtl="0">
              <a:spcBef>
                <a:spcPts val="400"/>
              </a:spcBef>
              <a:spcAft>
                <a:spcPts val="0"/>
              </a:spcAft>
              <a:buClr>
                <a:schemeClr val="lt1"/>
              </a:buClr>
              <a:buSzPts val="1800"/>
              <a:buChar char="•"/>
              <a:defRPr/>
            </a:lvl7pPr>
            <a:lvl8pPr marL="3657600" lvl="7" indent="-342900" algn="l" rtl="0">
              <a:spcBef>
                <a:spcPts val="400"/>
              </a:spcBef>
              <a:spcAft>
                <a:spcPts val="0"/>
              </a:spcAft>
              <a:buClr>
                <a:schemeClr val="lt1"/>
              </a:buClr>
              <a:buSzPts val="1800"/>
              <a:buChar char="•"/>
              <a:defRPr/>
            </a:lvl8pPr>
            <a:lvl9pPr marL="4114800" lvl="8" indent="-342900" algn="l" rtl="0">
              <a:spcBef>
                <a:spcPts val="400"/>
              </a:spcBef>
              <a:spcAft>
                <a:spcPts val="0"/>
              </a:spcAft>
              <a:buClr>
                <a:schemeClr val="lt1"/>
              </a:buClr>
              <a:buSzPts val="1800"/>
              <a:buChar char="•"/>
              <a:defRPr/>
            </a:lvl9pPr>
          </a:lstStyle>
          <a:p>
            <a:endParaRPr/>
          </a:p>
        </p:txBody>
      </p:sp>
      <p:sp>
        <p:nvSpPr>
          <p:cNvPr id="501" name="Google Shape;501;p87"/>
          <p:cNvSpPr txBox="1"/>
          <p:nvPr/>
        </p:nvSpPr>
        <p:spPr>
          <a:xfrm>
            <a:off x="269240" y="-306634"/>
            <a:ext cx="11655900" cy="899700"/>
          </a:xfrm>
          <a:prstGeom prst="rect">
            <a:avLst/>
          </a:prstGeom>
          <a:noFill/>
          <a:ln>
            <a:noFill/>
          </a:ln>
        </p:spPr>
        <p:txBody>
          <a:bodyPr spcFirstLastPara="1" wrap="square" lIns="143425" tIns="89625" rIns="143425" bIns="89625" anchor="ctr" anchorCtr="0">
            <a:noAutofit/>
          </a:bodyPr>
          <a:lstStyle/>
          <a:p>
            <a:pPr marL="0" marR="0" lvl="0" indent="0" algn="ctr" rtl="0">
              <a:lnSpc>
                <a:spcPct val="90000"/>
              </a:lnSpc>
              <a:spcBef>
                <a:spcPts val="0"/>
              </a:spcBef>
              <a:spcAft>
                <a:spcPts val="0"/>
              </a:spcAft>
              <a:buClr>
                <a:srgbClr val="0078D7"/>
              </a:buClr>
              <a:buSzPts val="2400"/>
              <a:buFont typeface="Quattrocento Sans"/>
              <a:buNone/>
            </a:pPr>
            <a:r>
              <a:rPr lang="en-US" sz="2400" b="0" i="0" u="none" strike="noStrike" cap="none">
                <a:solidFill>
                  <a:srgbClr val="0078D7"/>
                </a:solidFill>
                <a:latin typeface="Quattrocento Sans"/>
                <a:ea typeface="Quattrocento Sans"/>
                <a:cs typeface="Quattrocento Sans"/>
                <a:sym typeface="Quattrocento Sans"/>
              </a:rPr>
              <a:t>CLICK TO EDIT MASTER TITLE STYLE</a:t>
            </a:r>
            <a:endParaRPr sz="1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_Demo slide">
  <p:cSld name="1_Demo slide">
    <p:bg>
      <p:bgPr>
        <a:solidFill>
          <a:schemeClr val="dk2"/>
        </a:solidFill>
        <a:effectLst/>
      </p:bgPr>
    </p:bg>
    <p:spTree>
      <p:nvGrpSpPr>
        <p:cNvPr id="1" name="Shape 502"/>
        <p:cNvGrpSpPr/>
        <p:nvPr/>
      </p:nvGrpSpPr>
      <p:grpSpPr>
        <a:xfrm>
          <a:off x="0" y="0"/>
          <a:ext cx="0" cy="0"/>
          <a:chOff x="0" y="0"/>
          <a:chExt cx="0" cy="0"/>
        </a:xfrm>
      </p:grpSpPr>
      <p:sp>
        <p:nvSpPr>
          <p:cNvPr id="503" name="Google Shape;503;p88"/>
          <p:cNvSpPr txBox="1">
            <a:spLocks noGrp="1"/>
          </p:cNvSpPr>
          <p:nvPr>
            <p:ph type="title"/>
          </p:nvPr>
        </p:nvSpPr>
        <p:spPr>
          <a:xfrm>
            <a:off x="269240" y="2607160"/>
            <a:ext cx="11280000" cy="1158900"/>
          </a:xfrm>
          <a:prstGeom prst="rect">
            <a:avLst/>
          </a:prstGeom>
          <a:noFill/>
          <a:ln>
            <a:noFill/>
          </a:ln>
        </p:spPr>
        <p:txBody>
          <a:bodyPr spcFirstLastPara="1" wrap="square" lIns="143425" tIns="89625" rIns="143425" bIns="89625" anchor="t" anchorCtr="0"/>
          <a:lstStyle>
            <a:lvl1pPr lvl="0" algn="l" rtl="0">
              <a:lnSpc>
                <a:spcPct val="90000"/>
              </a:lnSpc>
              <a:spcBef>
                <a:spcPts val="0"/>
              </a:spcBef>
              <a:spcAft>
                <a:spcPts val="0"/>
              </a:spcAft>
              <a:buClr>
                <a:schemeClr val="lt1"/>
              </a:buClr>
              <a:buSzPts val="7100"/>
              <a:buFont typeface="Quattrocento Sans"/>
              <a:buNone/>
              <a:defRPr sz="71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4"/>
        <p:cNvGrpSpPr/>
        <p:nvPr/>
      </p:nvGrpSpPr>
      <p:grpSpPr>
        <a:xfrm>
          <a:off x="0" y="0"/>
          <a:ext cx="0" cy="0"/>
          <a:chOff x="0" y="0"/>
          <a:chExt cx="0" cy="0"/>
        </a:xfrm>
      </p:grpSpPr>
      <p:grpSp>
        <p:nvGrpSpPr>
          <p:cNvPr id="505" name="Google Shape;505;p89"/>
          <p:cNvGrpSpPr/>
          <p:nvPr/>
        </p:nvGrpSpPr>
        <p:grpSpPr>
          <a:xfrm>
            <a:off x="83663" y="2629149"/>
            <a:ext cx="12009863" cy="176637"/>
            <a:chOff x="83663" y="2532000"/>
            <a:chExt cx="12009863" cy="176637"/>
          </a:xfrm>
        </p:grpSpPr>
        <p:sp>
          <p:nvSpPr>
            <p:cNvPr id="506" name="Google Shape;506;p89"/>
            <p:cNvSpPr/>
            <p:nvPr/>
          </p:nvSpPr>
          <p:spPr>
            <a:xfrm>
              <a:off x="305196"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07" name="Google Shape;507;p89"/>
            <p:cNvSpPr/>
            <p:nvPr/>
          </p:nvSpPr>
          <p:spPr>
            <a:xfrm>
              <a:off x="631337"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08" name="Google Shape;508;p89"/>
            <p:cNvSpPr/>
            <p:nvPr/>
          </p:nvSpPr>
          <p:spPr>
            <a:xfrm>
              <a:off x="83663"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09" name="Google Shape;509;p89"/>
            <p:cNvSpPr/>
            <p:nvPr/>
          </p:nvSpPr>
          <p:spPr>
            <a:xfrm>
              <a:off x="412290"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10" name="Google Shape;510;p89"/>
            <p:cNvSpPr/>
            <p:nvPr/>
          </p:nvSpPr>
          <p:spPr>
            <a:xfrm>
              <a:off x="959966"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11" name="Google Shape;511;p89"/>
            <p:cNvSpPr/>
            <p:nvPr/>
          </p:nvSpPr>
          <p:spPr>
            <a:xfrm>
              <a:off x="1286106"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12" name="Google Shape;512;p89"/>
            <p:cNvSpPr/>
            <p:nvPr/>
          </p:nvSpPr>
          <p:spPr>
            <a:xfrm>
              <a:off x="738432"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13" name="Google Shape;513;p89"/>
            <p:cNvSpPr/>
            <p:nvPr/>
          </p:nvSpPr>
          <p:spPr>
            <a:xfrm>
              <a:off x="1067060"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14" name="Google Shape;514;p89"/>
            <p:cNvSpPr/>
            <p:nvPr/>
          </p:nvSpPr>
          <p:spPr>
            <a:xfrm>
              <a:off x="1614734"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15" name="Google Shape;515;p89"/>
            <p:cNvSpPr/>
            <p:nvPr/>
          </p:nvSpPr>
          <p:spPr>
            <a:xfrm>
              <a:off x="1940875"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16" name="Google Shape;516;p89"/>
            <p:cNvSpPr/>
            <p:nvPr/>
          </p:nvSpPr>
          <p:spPr>
            <a:xfrm>
              <a:off x="1393201"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17" name="Google Shape;517;p89"/>
            <p:cNvSpPr/>
            <p:nvPr/>
          </p:nvSpPr>
          <p:spPr>
            <a:xfrm>
              <a:off x="1721829"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18" name="Google Shape;518;p89"/>
            <p:cNvSpPr/>
            <p:nvPr/>
          </p:nvSpPr>
          <p:spPr>
            <a:xfrm>
              <a:off x="2269503"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19" name="Google Shape;519;p89"/>
            <p:cNvSpPr/>
            <p:nvPr/>
          </p:nvSpPr>
          <p:spPr>
            <a:xfrm>
              <a:off x="2595644"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20" name="Google Shape;520;p89"/>
            <p:cNvSpPr/>
            <p:nvPr/>
          </p:nvSpPr>
          <p:spPr>
            <a:xfrm>
              <a:off x="2047969"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21" name="Google Shape;521;p89"/>
            <p:cNvSpPr/>
            <p:nvPr/>
          </p:nvSpPr>
          <p:spPr>
            <a:xfrm>
              <a:off x="2376598"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22" name="Google Shape;522;p89"/>
            <p:cNvSpPr/>
            <p:nvPr/>
          </p:nvSpPr>
          <p:spPr>
            <a:xfrm>
              <a:off x="2924272"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23" name="Google Shape;523;p89"/>
            <p:cNvSpPr/>
            <p:nvPr/>
          </p:nvSpPr>
          <p:spPr>
            <a:xfrm>
              <a:off x="3250413"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24" name="Google Shape;524;p89"/>
            <p:cNvSpPr/>
            <p:nvPr/>
          </p:nvSpPr>
          <p:spPr>
            <a:xfrm>
              <a:off x="2702739"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25" name="Google Shape;525;p89"/>
            <p:cNvSpPr/>
            <p:nvPr/>
          </p:nvSpPr>
          <p:spPr>
            <a:xfrm>
              <a:off x="3031366"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26" name="Google Shape;526;p89"/>
            <p:cNvSpPr/>
            <p:nvPr/>
          </p:nvSpPr>
          <p:spPr>
            <a:xfrm>
              <a:off x="3579042"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27" name="Google Shape;527;p89"/>
            <p:cNvSpPr/>
            <p:nvPr/>
          </p:nvSpPr>
          <p:spPr>
            <a:xfrm>
              <a:off x="3357508"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28" name="Google Shape;528;p89"/>
            <p:cNvSpPr/>
            <p:nvPr/>
          </p:nvSpPr>
          <p:spPr>
            <a:xfrm>
              <a:off x="3907670"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29" name="Google Shape;529;p89"/>
            <p:cNvSpPr/>
            <p:nvPr/>
          </p:nvSpPr>
          <p:spPr>
            <a:xfrm>
              <a:off x="4233811"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30" name="Google Shape;530;p89"/>
            <p:cNvSpPr/>
            <p:nvPr/>
          </p:nvSpPr>
          <p:spPr>
            <a:xfrm>
              <a:off x="3686136"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31" name="Google Shape;531;p89"/>
            <p:cNvSpPr/>
            <p:nvPr/>
          </p:nvSpPr>
          <p:spPr>
            <a:xfrm>
              <a:off x="4014764"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32" name="Google Shape;532;p89"/>
            <p:cNvSpPr/>
            <p:nvPr/>
          </p:nvSpPr>
          <p:spPr>
            <a:xfrm>
              <a:off x="4562439"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33" name="Google Shape;533;p89"/>
            <p:cNvSpPr/>
            <p:nvPr/>
          </p:nvSpPr>
          <p:spPr>
            <a:xfrm>
              <a:off x="4888580"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34" name="Google Shape;534;p89"/>
            <p:cNvSpPr/>
            <p:nvPr/>
          </p:nvSpPr>
          <p:spPr>
            <a:xfrm>
              <a:off x="4340905"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35" name="Google Shape;535;p89"/>
            <p:cNvSpPr/>
            <p:nvPr/>
          </p:nvSpPr>
          <p:spPr>
            <a:xfrm>
              <a:off x="4669534"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36" name="Google Shape;536;p89"/>
            <p:cNvSpPr/>
            <p:nvPr/>
          </p:nvSpPr>
          <p:spPr>
            <a:xfrm>
              <a:off x="5217208"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37" name="Google Shape;537;p89"/>
            <p:cNvSpPr/>
            <p:nvPr/>
          </p:nvSpPr>
          <p:spPr>
            <a:xfrm>
              <a:off x="5543348"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38" name="Google Shape;538;p89"/>
            <p:cNvSpPr/>
            <p:nvPr/>
          </p:nvSpPr>
          <p:spPr>
            <a:xfrm>
              <a:off x="4995674"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39" name="Google Shape;539;p89"/>
            <p:cNvSpPr/>
            <p:nvPr/>
          </p:nvSpPr>
          <p:spPr>
            <a:xfrm>
              <a:off x="5324302"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40" name="Google Shape;540;p89"/>
            <p:cNvSpPr/>
            <p:nvPr/>
          </p:nvSpPr>
          <p:spPr>
            <a:xfrm>
              <a:off x="5871977"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41" name="Google Shape;541;p89"/>
            <p:cNvSpPr/>
            <p:nvPr/>
          </p:nvSpPr>
          <p:spPr>
            <a:xfrm>
              <a:off x="6198118"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42" name="Google Shape;542;p89"/>
            <p:cNvSpPr/>
            <p:nvPr/>
          </p:nvSpPr>
          <p:spPr>
            <a:xfrm>
              <a:off x="5650443"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43" name="Google Shape;543;p89"/>
            <p:cNvSpPr/>
            <p:nvPr/>
          </p:nvSpPr>
          <p:spPr>
            <a:xfrm>
              <a:off x="5979071"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44" name="Google Shape;544;p89"/>
            <p:cNvSpPr/>
            <p:nvPr/>
          </p:nvSpPr>
          <p:spPr>
            <a:xfrm>
              <a:off x="6526745"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45" name="Google Shape;545;p89"/>
            <p:cNvSpPr/>
            <p:nvPr/>
          </p:nvSpPr>
          <p:spPr>
            <a:xfrm>
              <a:off x="6852887"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46" name="Google Shape;546;p89"/>
            <p:cNvSpPr/>
            <p:nvPr/>
          </p:nvSpPr>
          <p:spPr>
            <a:xfrm>
              <a:off x="6305212"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47" name="Google Shape;547;p89"/>
            <p:cNvSpPr/>
            <p:nvPr/>
          </p:nvSpPr>
          <p:spPr>
            <a:xfrm>
              <a:off x="6633840"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48" name="Google Shape;548;p89"/>
            <p:cNvSpPr/>
            <p:nvPr/>
          </p:nvSpPr>
          <p:spPr>
            <a:xfrm>
              <a:off x="7181515"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49" name="Google Shape;549;p89"/>
            <p:cNvSpPr/>
            <p:nvPr/>
          </p:nvSpPr>
          <p:spPr>
            <a:xfrm>
              <a:off x="6959981"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50" name="Google Shape;550;p89"/>
            <p:cNvSpPr/>
            <p:nvPr/>
          </p:nvSpPr>
          <p:spPr>
            <a:xfrm>
              <a:off x="7510142"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51" name="Google Shape;551;p89"/>
            <p:cNvSpPr/>
            <p:nvPr/>
          </p:nvSpPr>
          <p:spPr>
            <a:xfrm>
              <a:off x="7836283"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52" name="Google Shape;552;p89"/>
            <p:cNvSpPr/>
            <p:nvPr/>
          </p:nvSpPr>
          <p:spPr>
            <a:xfrm>
              <a:off x="7288609" y="253200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53" name="Google Shape;553;p89"/>
            <p:cNvSpPr/>
            <p:nvPr/>
          </p:nvSpPr>
          <p:spPr>
            <a:xfrm>
              <a:off x="7617237" y="253200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54" name="Google Shape;554;p89"/>
            <p:cNvSpPr/>
            <p:nvPr/>
          </p:nvSpPr>
          <p:spPr>
            <a:xfrm>
              <a:off x="8164912"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55" name="Google Shape;555;p89"/>
            <p:cNvSpPr/>
            <p:nvPr/>
          </p:nvSpPr>
          <p:spPr>
            <a:xfrm>
              <a:off x="8491052"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56" name="Google Shape;556;p89"/>
            <p:cNvSpPr/>
            <p:nvPr/>
          </p:nvSpPr>
          <p:spPr>
            <a:xfrm>
              <a:off x="7943378" y="253200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57" name="Google Shape;557;p89"/>
            <p:cNvSpPr/>
            <p:nvPr/>
          </p:nvSpPr>
          <p:spPr>
            <a:xfrm>
              <a:off x="8272007" y="253200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58" name="Google Shape;558;p89"/>
            <p:cNvSpPr/>
            <p:nvPr/>
          </p:nvSpPr>
          <p:spPr>
            <a:xfrm>
              <a:off x="8819680"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59" name="Google Shape;559;p89"/>
            <p:cNvSpPr/>
            <p:nvPr/>
          </p:nvSpPr>
          <p:spPr>
            <a:xfrm>
              <a:off x="9145821"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60" name="Google Shape;560;p89"/>
            <p:cNvSpPr/>
            <p:nvPr/>
          </p:nvSpPr>
          <p:spPr>
            <a:xfrm>
              <a:off x="8598147" y="253200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61" name="Google Shape;561;p89"/>
            <p:cNvSpPr/>
            <p:nvPr/>
          </p:nvSpPr>
          <p:spPr>
            <a:xfrm>
              <a:off x="8926774" y="253200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62" name="Google Shape;562;p89"/>
            <p:cNvSpPr/>
            <p:nvPr/>
          </p:nvSpPr>
          <p:spPr>
            <a:xfrm>
              <a:off x="9474450"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63" name="Google Shape;563;p89"/>
            <p:cNvSpPr/>
            <p:nvPr/>
          </p:nvSpPr>
          <p:spPr>
            <a:xfrm>
              <a:off x="9800591"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64" name="Google Shape;564;p89"/>
            <p:cNvSpPr/>
            <p:nvPr/>
          </p:nvSpPr>
          <p:spPr>
            <a:xfrm>
              <a:off x="9252915" y="253200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65" name="Google Shape;565;p89"/>
            <p:cNvSpPr/>
            <p:nvPr/>
          </p:nvSpPr>
          <p:spPr>
            <a:xfrm>
              <a:off x="9581544" y="253200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66" name="Google Shape;566;p89"/>
            <p:cNvSpPr/>
            <p:nvPr/>
          </p:nvSpPr>
          <p:spPr>
            <a:xfrm>
              <a:off x="10129218"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67" name="Google Shape;567;p89"/>
            <p:cNvSpPr/>
            <p:nvPr/>
          </p:nvSpPr>
          <p:spPr>
            <a:xfrm>
              <a:off x="10455360"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68" name="Google Shape;568;p89"/>
            <p:cNvSpPr/>
            <p:nvPr/>
          </p:nvSpPr>
          <p:spPr>
            <a:xfrm>
              <a:off x="9907685" y="253200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69" name="Google Shape;569;p89"/>
            <p:cNvSpPr/>
            <p:nvPr/>
          </p:nvSpPr>
          <p:spPr>
            <a:xfrm>
              <a:off x="10236312" y="253200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70" name="Google Shape;570;p89"/>
            <p:cNvSpPr/>
            <p:nvPr/>
          </p:nvSpPr>
          <p:spPr>
            <a:xfrm>
              <a:off x="10783987"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71" name="Google Shape;571;p89"/>
            <p:cNvSpPr/>
            <p:nvPr/>
          </p:nvSpPr>
          <p:spPr>
            <a:xfrm>
              <a:off x="10562454" y="253200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72" name="Google Shape;572;p89"/>
            <p:cNvSpPr/>
            <p:nvPr/>
          </p:nvSpPr>
          <p:spPr>
            <a:xfrm>
              <a:off x="11112615"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73" name="Google Shape;573;p89"/>
            <p:cNvSpPr/>
            <p:nvPr/>
          </p:nvSpPr>
          <p:spPr>
            <a:xfrm>
              <a:off x="11438757"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74" name="Google Shape;574;p89"/>
            <p:cNvSpPr/>
            <p:nvPr/>
          </p:nvSpPr>
          <p:spPr>
            <a:xfrm>
              <a:off x="10891083" y="253200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75" name="Google Shape;575;p89"/>
            <p:cNvSpPr/>
            <p:nvPr/>
          </p:nvSpPr>
          <p:spPr>
            <a:xfrm>
              <a:off x="11219710" y="253200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76" name="Google Shape;576;p89"/>
            <p:cNvSpPr/>
            <p:nvPr/>
          </p:nvSpPr>
          <p:spPr>
            <a:xfrm>
              <a:off x="11767385"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77" name="Google Shape;577;p89"/>
            <p:cNvSpPr/>
            <p:nvPr/>
          </p:nvSpPr>
          <p:spPr>
            <a:xfrm>
              <a:off x="12093526"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78" name="Google Shape;578;p89"/>
            <p:cNvSpPr/>
            <p:nvPr/>
          </p:nvSpPr>
          <p:spPr>
            <a:xfrm>
              <a:off x="11545852" y="253200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79" name="Google Shape;579;p89"/>
            <p:cNvSpPr/>
            <p:nvPr/>
          </p:nvSpPr>
          <p:spPr>
            <a:xfrm>
              <a:off x="11874480" y="253200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580" name="Google Shape;580;p89"/>
          <p:cNvGrpSpPr/>
          <p:nvPr/>
        </p:nvGrpSpPr>
        <p:grpSpPr>
          <a:xfrm>
            <a:off x="83663" y="2914183"/>
            <a:ext cx="12009864" cy="176637"/>
            <a:chOff x="83663" y="2829776"/>
            <a:chExt cx="12009864" cy="176637"/>
          </a:xfrm>
        </p:grpSpPr>
        <p:sp>
          <p:nvSpPr>
            <p:cNvPr id="581" name="Google Shape;581;p89"/>
            <p:cNvSpPr/>
            <p:nvPr/>
          </p:nvSpPr>
          <p:spPr>
            <a:xfrm>
              <a:off x="6959982"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82" name="Google Shape;582;p89"/>
            <p:cNvSpPr/>
            <p:nvPr/>
          </p:nvSpPr>
          <p:spPr>
            <a:xfrm>
              <a:off x="6633841"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83" name="Google Shape;583;p89"/>
            <p:cNvSpPr/>
            <p:nvPr/>
          </p:nvSpPr>
          <p:spPr>
            <a:xfrm flipH="1">
              <a:off x="7067076"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84" name="Google Shape;584;p89"/>
            <p:cNvSpPr/>
            <p:nvPr/>
          </p:nvSpPr>
          <p:spPr>
            <a:xfrm flipH="1">
              <a:off x="6740936"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85" name="Google Shape;585;p89"/>
            <p:cNvSpPr/>
            <p:nvPr/>
          </p:nvSpPr>
          <p:spPr>
            <a:xfrm>
              <a:off x="6305212"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86" name="Google Shape;586;p89"/>
            <p:cNvSpPr/>
            <p:nvPr/>
          </p:nvSpPr>
          <p:spPr>
            <a:xfrm>
              <a:off x="5979072"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87" name="Google Shape;587;p89"/>
            <p:cNvSpPr/>
            <p:nvPr/>
          </p:nvSpPr>
          <p:spPr>
            <a:xfrm flipH="1">
              <a:off x="6412307"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88" name="Google Shape;588;p89"/>
            <p:cNvSpPr/>
            <p:nvPr/>
          </p:nvSpPr>
          <p:spPr>
            <a:xfrm flipH="1">
              <a:off x="6086166"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89" name="Google Shape;589;p89"/>
            <p:cNvSpPr/>
            <p:nvPr/>
          </p:nvSpPr>
          <p:spPr>
            <a:xfrm>
              <a:off x="5650444"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90" name="Google Shape;590;p89"/>
            <p:cNvSpPr/>
            <p:nvPr/>
          </p:nvSpPr>
          <p:spPr>
            <a:xfrm>
              <a:off x="5324303"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91" name="Google Shape;591;p89"/>
            <p:cNvSpPr/>
            <p:nvPr/>
          </p:nvSpPr>
          <p:spPr>
            <a:xfrm flipH="1">
              <a:off x="5757538"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92" name="Google Shape;592;p89"/>
            <p:cNvSpPr/>
            <p:nvPr/>
          </p:nvSpPr>
          <p:spPr>
            <a:xfrm flipH="1">
              <a:off x="5431398"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93" name="Google Shape;593;p89"/>
            <p:cNvSpPr/>
            <p:nvPr/>
          </p:nvSpPr>
          <p:spPr>
            <a:xfrm>
              <a:off x="4995675"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94" name="Google Shape;594;p89"/>
            <p:cNvSpPr/>
            <p:nvPr/>
          </p:nvSpPr>
          <p:spPr>
            <a:xfrm>
              <a:off x="4669534"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95" name="Google Shape;595;p89"/>
            <p:cNvSpPr/>
            <p:nvPr/>
          </p:nvSpPr>
          <p:spPr>
            <a:xfrm flipH="1">
              <a:off x="5102769"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96" name="Google Shape;596;p89"/>
            <p:cNvSpPr/>
            <p:nvPr/>
          </p:nvSpPr>
          <p:spPr>
            <a:xfrm flipH="1">
              <a:off x="4776629"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97" name="Google Shape;597;p89"/>
            <p:cNvSpPr/>
            <p:nvPr/>
          </p:nvSpPr>
          <p:spPr>
            <a:xfrm>
              <a:off x="4340906"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98" name="Google Shape;598;p89"/>
            <p:cNvSpPr/>
            <p:nvPr/>
          </p:nvSpPr>
          <p:spPr>
            <a:xfrm>
              <a:off x="4014765"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99" name="Google Shape;599;p89"/>
            <p:cNvSpPr/>
            <p:nvPr/>
          </p:nvSpPr>
          <p:spPr>
            <a:xfrm flipH="1">
              <a:off x="4447999"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00" name="Google Shape;600;p89"/>
            <p:cNvSpPr/>
            <p:nvPr/>
          </p:nvSpPr>
          <p:spPr>
            <a:xfrm flipH="1">
              <a:off x="4121860"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01" name="Google Shape;601;p89"/>
            <p:cNvSpPr/>
            <p:nvPr/>
          </p:nvSpPr>
          <p:spPr>
            <a:xfrm>
              <a:off x="3686136"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02" name="Google Shape;602;p89"/>
            <p:cNvSpPr/>
            <p:nvPr/>
          </p:nvSpPr>
          <p:spPr>
            <a:xfrm flipH="1">
              <a:off x="3793231"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03" name="Google Shape;603;p89"/>
            <p:cNvSpPr/>
            <p:nvPr/>
          </p:nvSpPr>
          <p:spPr>
            <a:xfrm>
              <a:off x="3357508"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04" name="Google Shape;604;p89"/>
            <p:cNvSpPr/>
            <p:nvPr/>
          </p:nvSpPr>
          <p:spPr>
            <a:xfrm>
              <a:off x="3031367"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05" name="Google Shape;605;p89"/>
            <p:cNvSpPr/>
            <p:nvPr/>
          </p:nvSpPr>
          <p:spPr>
            <a:xfrm flipH="1">
              <a:off x="3464602"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06" name="Google Shape;606;p89"/>
            <p:cNvSpPr/>
            <p:nvPr/>
          </p:nvSpPr>
          <p:spPr>
            <a:xfrm flipH="1">
              <a:off x="3138462"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07" name="Google Shape;607;p89"/>
            <p:cNvSpPr/>
            <p:nvPr/>
          </p:nvSpPr>
          <p:spPr>
            <a:xfrm>
              <a:off x="2702739"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08" name="Google Shape;608;p89"/>
            <p:cNvSpPr/>
            <p:nvPr/>
          </p:nvSpPr>
          <p:spPr>
            <a:xfrm>
              <a:off x="2376598"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09" name="Google Shape;609;p89"/>
            <p:cNvSpPr/>
            <p:nvPr/>
          </p:nvSpPr>
          <p:spPr>
            <a:xfrm flipH="1">
              <a:off x="2809833"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10" name="Google Shape;610;p89"/>
            <p:cNvSpPr/>
            <p:nvPr/>
          </p:nvSpPr>
          <p:spPr>
            <a:xfrm flipH="1">
              <a:off x="2483693"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11" name="Google Shape;611;p89"/>
            <p:cNvSpPr/>
            <p:nvPr/>
          </p:nvSpPr>
          <p:spPr>
            <a:xfrm>
              <a:off x="2047970"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12" name="Google Shape;612;p89"/>
            <p:cNvSpPr/>
            <p:nvPr/>
          </p:nvSpPr>
          <p:spPr>
            <a:xfrm>
              <a:off x="1721830"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13" name="Google Shape;613;p89"/>
            <p:cNvSpPr/>
            <p:nvPr/>
          </p:nvSpPr>
          <p:spPr>
            <a:xfrm flipH="1">
              <a:off x="2155065"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14" name="Google Shape;614;p89"/>
            <p:cNvSpPr/>
            <p:nvPr/>
          </p:nvSpPr>
          <p:spPr>
            <a:xfrm flipH="1">
              <a:off x="1828924"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15" name="Google Shape;615;p89"/>
            <p:cNvSpPr/>
            <p:nvPr/>
          </p:nvSpPr>
          <p:spPr>
            <a:xfrm>
              <a:off x="1393201"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16" name="Google Shape;616;p89"/>
            <p:cNvSpPr/>
            <p:nvPr/>
          </p:nvSpPr>
          <p:spPr>
            <a:xfrm>
              <a:off x="1067060"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17" name="Google Shape;617;p89"/>
            <p:cNvSpPr/>
            <p:nvPr/>
          </p:nvSpPr>
          <p:spPr>
            <a:xfrm flipH="1">
              <a:off x="1500296"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18" name="Google Shape;618;p89"/>
            <p:cNvSpPr/>
            <p:nvPr/>
          </p:nvSpPr>
          <p:spPr>
            <a:xfrm flipH="1">
              <a:off x="1174155"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19" name="Google Shape;619;p89"/>
            <p:cNvSpPr/>
            <p:nvPr/>
          </p:nvSpPr>
          <p:spPr>
            <a:xfrm>
              <a:off x="738433"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20" name="Google Shape;620;p89"/>
            <p:cNvSpPr/>
            <p:nvPr/>
          </p:nvSpPr>
          <p:spPr>
            <a:xfrm>
              <a:off x="412291"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21" name="Google Shape;621;p89"/>
            <p:cNvSpPr/>
            <p:nvPr/>
          </p:nvSpPr>
          <p:spPr>
            <a:xfrm flipH="1">
              <a:off x="845526"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22" name="Google Shape;622;p89"/>
            <p:cNvSpPr/>
            <p:nvPr/>
          </p:nvSpPr>
          <p:spPr>
            <a:xfrm flipH="1">
              <a:off x="519387"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23" name="Google Shape;623;p89"/>
            <p:cNvSpPr/>
            <p:nvPr/>
          </p:nvSpPr>
          <p:spPr>
            <a:xfrm>
              <a:off x="83663"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24" name="Google Shape;624;p89"/>
            <p:cNvSpPr/>
            <p:nvPr/>
          </p:nvSpPr>
          <p:spPr>
            <a:xfrm flipH="1">
              <a:off x="190757"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25" name="Google Shape;625;p89"/>
            <p:cNvSpPr/>
            <p:nvPr/>
          </p:nvSpPr>
          <p:spPr>
            <a:xfrm>
              <a:off x="11874480"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26" name="Google Shape;626;p89"/>
            <p:cNvSpPr/>
            <p:nvPr/>
          </p:nvSpPr>
          <p:spPr>
            <a:xfrm flipH="1">
              <a:off x="11981575" y="282977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27" name="Google Shape;627;p89"/>
            <p:cNvSpPr/>
            <p:nvPr/>
          </p:nvSpPr>
          <p:spPr>
            <a:xfrm>
              <a:off x="11545853"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28" name="Google Shape;628;p89"/>
            <p:cNvSpPr/>
            <p:nvPr/>
          </p:nvSpPr>
          <p:spPr>
            <a:xfrm>
              <a:off x="11219711"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29" name="Google Shape;629;p89"/>
            <p:cNvSpPr/>
            <p:nvPr/>
          </p:nvSpPr>
          <p:spPr>
            <a:xfrm flipH="1">
              <a:off x="11652945" y="282977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30" name="Google Shape;630;p89"/>
            <p:cNvSpPr/>
            <p:nvPr/>
          </p:nvSpPr>
          <p:spPr>
            <a:xfrm flipH="1">
              <a:off x="11326806" y="282977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31" name="Google Shape;631;p89"/>
            <p:cNvSpPr/>
            <p:nvPr/>
          </p:nvSpPr>
          <p:spPr>
            <a:xfrm>
              <a:off x="10891083"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32" name="Google Shape;632;p89"/>
            <p:cNvSpPr/>
            <p:nvPr/>
          </p:nvSpPr>
          <p:spPr>
            <a:xfrm flipH="1">
              <a:off x="10998177" y="282977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33" name="Google Shape;633;p89"/>
            <p:cNvSpPr/>
            <p:nvPr/>
          </p:nvSpPr>
          <p:spPr>
            <a:xfrm>
              <a:off x="10562455"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34" name="Google Shape;634;p89"/>
            <p:cNvSpPr/>
            <p:nvPr/>
          </p:nvSpPr>
          <p:spPr>
            <a:xfrm>
              <a:off x="10236313"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35" name="Google Shape;635;p89"/>
            <p:cNvSpPr/>
            <p:nvPr/>
          </p:nvSpPr>
          <p:spPr>
            <a:xfrm flipH="1">
              <a:off x="10669548" y="282977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36" name="Google Shape;636;p89"/>
            <p:cNvSpPr/>
            <p:nvPr/>
          </p:nvSpPr>
          <p:spPr>
            <a:xfrm flipH="1">
              <a:off x="10343408" y="282977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37" name="Google Shape;637;p89"/>
            <p:cNvSpPr/>
            <p:nvPr/>
          </p:nvSpPr>
          <p:spPr>
            <a:xfrm>
              <a:off x="9907685"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38" name="Google Shape;638;p89"/>
            <p:cNvSpPr/>
            <p:nvPr/>
          </p:nvSpPr>
          <p:spPr>
            <a:xfrm>
              <a:off x="9581544"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39" name="Google Shape;639;p89"/>
            <p:cNvSpPr/>
            <p:nvPr/>
          </p:nvSpPr>
          <p:spPr>
            <a:xfrm flipH="1">
              <a:off x="10014780" y="282977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40" name="Google Shape;640;p89"/>
            <p:cNvSpPr/>
            <p:nvPr/>
          </p:nvSpPr>
          <p:spPr>
            <a:xfrm flipH="1">
              <a:off x="9688639" y="282977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41" name="Google Shape;641;p89"/>
            <p:cNvSpPr/>
            <p:nvPr/>
          </p:nvSpPr>
          <p:spPr>
            <a:xfrm>
              <a:off x="9252916"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42" name="Google Shape;642;p89"/>
            <p:cNvSpPr/>
            <p:nvPr/>
          </p:nvSpPr>
          <p:spPr>
            <a:xfrm>
              <a:off x="8926775"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43" name="Google Shape;643;p89"/>
            <p:cNvSpPr/>
            <p:nvPr/>
          </p:nvSpPr>
          <p:spPr>
            <a:xfrm flipH="1">
              <a:off x="9360011" y="282977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44" name="Google Shape;644;p89"/>
            <p:cNvSpPr/>
            <p:nvPr/>
          </p:nvSpPr>
          <p:spPr>
            <a:xfrm flipH="1">
              <a:off x="9033870" y="282977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45" name="Google Shape;645;p89"/>
            <p:cNvSpPr/>
            <p:nvPr/>
          </p:nvSpPr>
          <p:spPr>
            <a:xfrm>
              <a:off x="8598148"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46" name="Google Shape;646;p89"/>
            <p:cNvSpPr/>
            <p:nvPr/>
          </p:nvSpPr>
          <p:spPr>
            <a:xfrm>
              <a:off x="8272007"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47" name="Google Shape;647;p89"/>
            <p:cNvSpPr/>
            <p:nvPr/>
          </p:nvSpPr>
          <p:spPr>
            <a:xfrm flipH="1">
              <a:off x="8705242" y="282977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48" name="Google Shape;648;p89"/>
            <p:cNvSpPr/>
            <p:nvPr/>
          </p:nvSpPr>
          <p:spPr>
            <a:xfrm flipH="1">
              <a:off x="8379101" y="282977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49" name="Google Shape;649;p89"/>
            <p:cNvSpPr/>
            <p:nvPr/>
          </p:nvSpPr>
          <p:spPr>
            <a:xfrm>
              <a:off x="7943379"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50" name="Google Shape;650;p89"/>
            <p:cNvSpPr/>
            <p:nvPr/>
          </p:nvSpPr>
          <p:spPr>
            <a:xfrm>
              <a:off x="7617237"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51" name="Google Shape;651;p89"/>
            <p:cNvSpPr/>
            <p:nvPr/>
          </p:nvSpPr>
          <p:spPr>
            <a:xfrm flipH="1">
              <a:off x="8050472" y="282977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52" name="Google Shape;652;p89"/>
            <p:cNvSpPr/>
            <p:nvPr/>
          </p:nvSpPr>
          <p:spPr>
            <a:xfrm flipH="1">
              <a:off x="7724332" y="282977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53" name="Google Shape;653;p89"/>
            <p:cNvSpPr/>
            <p:nvPr/>
          </p:nvSpPr>
          <p:spPr>
            <a:xfrm>
              <a:off x="7288609"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54" name="Google Shape;654;p89"/>
            <p:cNvSpPr/>
            <p:nvPr/>
          </p:nvSpPr>
          <p:spPr>
            <a:xfrm flipH="1">
              <a:off x="7395703" y="282977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655" name="Google Shape;655;p89"/>
          <p:cNvGrpSpPr/>
          <p:nvPr/>
        </p:nvGrpSpPr>
        <p:grpSpPr>
          <a:xfrm>
            <a:off x="83663" y="3199219"/>
            <a:ext cx="12009863" cy="176637"/>
            <a:chOff x="83663" y="3120085"/>
            <a:chExt cx="12009863" cy="176637"/>
          </a:xfrm>
        </p:grpSpPr>
        <p:sp>
          <p:nvSpPr>
            <p:cNvPr id="656" name="Google Shape;656;p89"/>
            <p:cNvSpPr/>
            <p:nvPr/>
          </p:nvSpPr>
          <p:spPr>
            <a:xfrm>
              <a:off x="305196"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57" name="Google Shape;657;p89"/>
            <p:cNvSpPr/>
            <p:nvPr/>
          </p:nvSpPr>
          <p:spPr>
            <a:xfrm>
              <a:off x="631337"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58" name="Google Shape;658;p89"/>
            <p:cNvSpPr/>
            <p:nvPr/>
          </p:nvSpPr>
          <p:spPr>
            <a:xfrm>
              <a:off x="83663"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59" name="Google Shape;659;p89"/>
            <p:cNvSpPr/>
            <p:nvPr/>
          </p:nvSpPr>
          <p:spPr>
            <a:xfrm>
              <a:off x="412290"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60" name="Google Shape;660;p89"/>
            <p:cNvSpPr/>
            <p:nvPr/>
          </p:nvSpPr>
          <p:spPr>
            <a:xfrm>
              <a:off x="959966"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61" name="Google Shape;661;p89"/>
            <p:cNvSpPr/>
            <p:nvPr/>
          </p:nvSpPr>
          <p:spPr>
            <a:xfrm>
              <a:off x="1286106"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62" name="Google Shape;662;p89"/>
            <p:cNvSpPr/>
            <p:nvPr/>
          </p:nvSpPr>
          <p:spPr>
            <a:xfrm>
              <a:off x="738432"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63" name="Google Shape;663;p89"/>
            <p:cNvSpPr/>
            <p:nvPr/>
          </p:nvSpPr>
          <p:spPr>
            <a:xfrm>
              <a:off x="1067060"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64" name="Google Shape;664;p89"/>
            <p:cNvSpPr/>
            <p:nvPr/>
          </p:nvSpPr>
          <p:spPr>
            <a:xfrm>
              <a:off x="1614734"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65" name="Google Shape;665;p89"/>
            <p:cNvSpPr/>
            <p:nvPr/>
          </p:nvSpPr>
          <p:spPr>
            <a:xfrm>
              <a:off x="1940875"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66" name="Google Shape;666;p89"/>
            <p:cNvSpPr/>
            <p:nvPr/>
          </p:nvSpPr>
          <p:spPr>
            <a:xfrm>
              <a:off x="1393201"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67" name="Google Shape;667;p89"/>
            <p:cNvSpPr/>
            <p:nvPr/>
          </p:nvSpPr>
          <p:spPr>
            <a:xfrm>
              <a:off x="1721829"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68" name="Google Shape;668;p89"/>
            <p:cNvSpPr/>
            <p:nvPr/>
          </p:nvSpPr>
          <p:spPr>
            <a:xfrm>
              <a:off x="2269503"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69" name="Google Shape;669;p89"/>
            <p:cNvSpPr/>
            <p:nvPr/>
          </p:nvSpPr>
          <p:spPr>
            <a:xfrm>
              <a:off x="2595644"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70" name="Google Shape;670;p89"/>
            <p:cNvSpPr/>
            <p:nvPr/>
          </p:nvSpPr>
          <p:spPr>
            <a:xfrm>
              <a:off x="2047969"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71" name="Google Shape;671;p89"/>
            <p:cNvSpPr/>
            <p:nvPr/>
          </p:nvSpPr>
          <p:spPr>
            <a:xfrm>
              <a:off x="2376598"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72" name="Google Shape;672;p89"/>
            <p:cNvSpPr/>
            <p:nvPr/>
          </p:nvSpPr>
          <p:spPr>
            <a:xfrm>
              <a:off x="2924272"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73" name="Google Shape;673;p89"/>
            <p:cNvSpPr/>
            <p:nvPr/>
          </p:nvSpPr>
          <p:spPr>
            <a:xfrm>
              <a:off x="3250413"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74" name="Google Shape;674;p89"/>
            <p:cNvSpPr/>
            <p:nvPr/>
          </p:nvSpPr>
          <p:spPr>
            <a:xfrm>
              <a:off x="2702739"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75" name="Google Shape;675;p89"/>
            <p:cNvSpPr/>
            <p:nvPr/>
          </p:nvSpPr>
          <p:spPr>
            <a:xfrm>
              <a:off x="3031366"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76" name="Google Shape;676;p89"/>
            <p:cNvSpPr/>
            <p:nvPr/>
          </p:nvSpPr>
          <p:spPr>
            <a:xfrm>
              <a:off x="3579042"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77" name="Google Shape;677;p89"/>
            <p:cNvSpPr/>
            <p:nvPr/>
          </p:nvSpPr>
          <p:spPr>
            <a:xfrm>
              <a:off x="3357508"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78" name="Google Shape;678;p89"/>
            <p:cNvSpPr/>
            <p:nvPr/>
          </p:nvSpPr>
          <p:spPr>
            <a:xfrm>
              <a:off x="3907670"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79" name="Google Shape;679;p89"/>
            <p:cNvSpPr/>
            <p:nvPr/>
          </p:nvSpPr>
          <p:spPr>
            <a:xfrm>
              <a:off x="4233811"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80" name="Google Shape;680;p89"/>
            <p:cNvSpPr/>
            <p:nvPr/>
          </p:nvSpPr>
          <p:spPr>
            <a:xfrm>
              <a:off x="3686136"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81" name="Google Shape;681;p89"/>
            <p:cNvSpPr/>
            <p:nvPr/>
          </p:nvSpPr>
          <p:spPr>
            <a:xfrm>
              <a:off x="4014764"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82" name="Google Shape;682;p89"/>
            <p:cNvSpPr/>
            <p:nvPr/>
          </p:nvSpPr>
          <p:spPr>
            <a:xfrm>
              <a:off x="4562439"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83" name="Google Shape;683;p89"/>
            <p:cNvSpPr/>
            <p:nvPr/>
          </p:nvSpPr>
          <p:spPr>
            <a:xfrm>
              <a:off x="4888580"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84" name="Google Shape;684;p89"/>
            <p:cNvSpPr/>
            <p:nvPr/>
          </p:nvSpPr>
          <p:spPr>
            <a:xfrm>
              <a:off x="4340905"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85" name="Google Shape;685;p89"/>
            <p:cNvSpPr/>
            <p:nvPr/>
          </p:nvSpPr>
          <p:spPr>
            <a:xfrm>
              <a:off x="4669534"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86" name="Google Shape;686;p89"/>
            <p:cNvSpPr/>
            <p:nvPr/>
          </p:nvSpPr>
          <p:spPr>
            <a:xfrm>
              <a:off x="5217208"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87" name="Google Shape;687;p89"/>
            <p:cNvSpPr/>
            <p:nvPr/>
          </p:nvSpPr>
          <p:spPr>
            <a:xfrm>
              <a:off x="5543348"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88" name="Google Shape;688;p89"/>
            <p:cNvSpPr/>
            <p:nvPr/>
          </p:nvSpPr>
          <p:spPr>
            <a:xfrm>
              <a:off x="4995674"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89" name="Google Shape;689;p89"/>
            <p:cNvSpPr/>
            <p:nvPr/>
          </p:nvSpPr>
          <p:spPr>
            <a:xfrm>
              <a:off x="5324302"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90" name="Google Shape;690;p89"/>
            <p:cNvSpPr/>
            <p:nvPr/>
          </p:nvSpPr>
          <p:spPr>
            <a:xfrm>
              <a:off x="5871977"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91" name="Google Shape;691;p89"/>
            <p:cNvSpPr/>
            <p:nvPr/>
          </p:nvSpPr>
          <p:spPr>
            <a:xfrm>
              <a:off x="6198118"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92" name="Google Shape;692;p89"/>
            <p:cNvSpPr/>
            <p:nvPr/>
          </p:nvSpPr>
          <p:spPr>
            <a:xfrm>
              <a:off x="5650443"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93" name="Google Shape;693;p89"/>
            <p:cNvSpPr/>
            <p:nvPr/>
          </p:nvSpPr>
          <p:spPr>
            <a:xfrm>
              <a:off x="5979071"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94" name="Google Shape;694;p89"/>
            <p:cNvSpPr/>
            <p:nvPr/>
          </p:nvSpPr>
          <p:spPr>
            <a:xfrm>
              <a:off x="6526745"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95" name="Google Shape;695;p89"/>
            <p:cNvSpPr/>
            <p:nvPr/>
          </p:nvSpPr>
          <p:spPr>
            <a:xfrm>
              <a:off x="6852887"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96" name="Google Shape;696;p89"/>
            <p:cNvSpPr/>
            <p:nvPr/>
          </p:nvSpPr>
          <p:spPr>
            <a:xfrm>
              <a:off x="6305212"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97" name="Google Shape;697;p89"/>
            <p:cNvSpPr/>
            <p:nvPr/>
          </p:nvSpPr>
          <p:spPr>
            <a:xfrm>
              <a:off x="6633840"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98" name="Google Shape;698;p89"/>
            <p:cNvSpPr/>
            <p:nvPr/>
          </p:nvSpPr>
          <p:spPr>
            <a:xfrm>
              <a:off x="7181515"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99" name="Google Shape;699;p89"/>
            <p:cNvSpPr/>
            <p:nvPr/>
          </p:nvSpPr>
          <p:spPr>
            <a:xfrm>
              <a:off x="6959981"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00" name="Google Shape;700;p89"/>
            <p:cNvSpPr/>
            <p:nvPr/>
          </p:nvSpPr>
          <p:spPr>
            <a:xfrm>
              <a:off x="7510142"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01" name="Google Shape;701;p89"/>
            <p:cNvSpPr/>
            <p:nvPr/>
          </p:nvSpPr>
          <p:spPr>
            <a:xfrm>
              <a:off x="7836283"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02" name="Google Shape;702;p89"/>
            <p:cNvSpPr/>
            <p:nvPr/>
          </p:nvSpPr>
          <p:spPr>
            <a:xfrm>
              <a:off x="7288609" y="3120085"/>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03" name="Google Shape;703;p89"/>
            <p:cNvSpPr/>
            <p:nvPr/>
          </p:nvSpPr>
          <p:spPr>
            <a:xfrm>
              <a:off x="7617237" y="3120085"/>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04" name="Google Shape;704;p89"/>
            <p:cNvSpPr/>
            <p:nvPr/>
          </p:nvSpPr>
          <p:spPr>
            <a:xfrm>
              <a:off x="8164912"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05" name="Google Shape;705;p89"/>
            <p:cNvSpPr/>
            <p:nvPr/>
          </p:nvSpPr>
          <p:spPr>
            <a:xfrm>
              <a:off x="8491052"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06" name="Google Shape;706;p89"/>
            <p:cNvSpPr/>
            <p:nvPr/>
          </p:nvSpPr>
          <p:spPr>
            <a:xfrm>
              <a:off x="7943378" y="3120085"/>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07" name="Google Shape;707;p89"/>
            <p:cNvSpPr/>
            <p:nvPr/>
          </p:nvSpPr>
          <p:spPr>
            <a:xfrm>
              <a:off x="8272007" y="3120085"/>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08" name="Google Shape;708;p89"/>
            <p:cNvSpPr/>
            <p:nvPr/>
          </p:nvSpPr>
          <p:spPr>
            <a:xfrm>
              <a:off x="8819680"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09" name="Google Shape;709;p89"/>
            <p:cNvSpPr/>
            <p:nvPr/>
          </p:nvSpPr>
          <p:spPr>
            <a:xfrm>
              <a:off x="9145821"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10" name="Google Shape;710;p89"/>
            <p:cNvSpPr/>
            <p:nvPr/>
          </p:nvSpPr>
          <p:spPr>
            <a:xfrm>
              <a:off x="8598147" y="3120085"/>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11" name="Google Shape;711;p89"/>
            <p:cNvSpPr/>
            <p:nvPr/>
          </p:nvSpPr>
          <p:spPr>
            <a:xfrm>
              <a:off x="8926774" y="3120085"/>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12" name="Google Shape;712;p89"/>
            <p:cNvSpPr/>
            <p:nvPr/>
          </p:nvSpPr>
          <p:spPr>
            <a:xfrm>
              <a:off x="9474450"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13" name="Google Shape;713;p89"/>
            <p:cNvSpPr/>
            <p:nvPr/>
          </p:nvSpPr>
          <p:spPr>
            <a:xfrm>
              <a:off x="9800591"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14" name="Google Shape;714;p89"/>
            <p:cNvSpPr/>
            <p:nvPr/>
          </p:nvSpPr>
          <p:spPr>
            <a:xfrm>
              <a:off x="9252915" y="3120085"/>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15" name="Google Shape;715;p89"/>
            <p:cNvSpPr/>
            <p:nvPr/>
          </p:nvSpPr>
          <p:spPr>
            <a:xfrm>
              <a:off x="9581544" y="3120085"/>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16" name="Google Shape;716;p89"/>
            <p:cNvSpPr/>
            <p:nvPr/>
          </p:nvSpPr>
          <p:spPr>
            <a:xfrm>
              <a:off x="10129218"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17" name="Google Shape;717;p89"/>
            <p:cNvSpPr/>
            <p:nvPr/>
          </p:nvSpPr>
          <p:spPr>
            <a:xfrm>
              <a:off x="10455360"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18" name="Google Shape;718;p89"/>
            <p:cNvSpPr/>
            <p:nvPr/>
          </p:nvSpPr>
          <p:spPr>
            <a:xfrm>
              <a:off x="9907685" y="3120085"/>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19" name="Google Shape;719;p89"/>
            <p:cNvSpPr/>
            <p:nvPr/>
          </p:nvSpPr>
          <p:spPr>
            <a:xfrm>
              <a:off x="10236312" y="3120085"/>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20" name="Google Shape;720;p89"/>
            <p:cNvSpPr/>
            <p:nvPr/>
          </p:nvSpPr>
          <p:spPr>
            <a:xfrm>
              <a:off x="10783987"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21" name="Google Shape;721;p89"/>
            <p:cNvSpPr/>
            <p:nvPr/>
          </p:nvSpPr>
          <p:spPr>
            <a:xfrm>
              <a:off x="10562454" y="3120085"/>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22" name="Google Shape;722;p89"/>
            <p:cNvSpPr/>
            <p:nvPr/>
          </p:nvSpPr>
          <p:spPr>
            <a:xfrm>
              <a:off x="11112615"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23" name="Google Shape;723;p89"/>
            <p:cNvSpPr/>
            <p:nvPr/>
          </p:nvSpPr>
          <p:spPr>
            <a:xfrm>
              <a:off x="11438757"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24" name="Google Shape;724;p89"/>
            <p:cNvSpPr/>
            <p:nvPr/>
          </p:nvSpPr>
          <p:spPr>
            <a:xfrm>
              <a:off x="10891083" y="3120085"/>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25" name="Google Shape;725;p89"/>
            <p:cNvSpPr/>
            <p:nvPr/>
          </p:nvSpPr>
          <p:spPr>
            <a:xfrm>
              <a:off x="11219710" y="3120085"/>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26" name="Google Shape;726;p89"/>
            <p:cNvSpPr/>
            <p:nvPr/>
          </p:nvSpPr>
          <p:spPr>
            <a:xfrm>
              <a:off x="11767385"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27" name="Google Shape;727;p89"/>
            <p:cNvSpPr/>
            <p:nvPr/>
          </p:nvSpPr>
          <p:spPr>
            <a:xfrm>
              <a:off x="12093526"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28" name="Google Shape;728;p89"/>
            <p:cNvSpPr/>
            <p:nvPr/>
          </p:nvSpPr>
          <p:spPr>
            <a:xfrm>
              <a:off x="11545852" y="3120085"/>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29" name="Google Shape;729;p89"/>
            <p:cNvSpPr/>
            <p:nvPr/>
          </p:nvSpPr>
          <p:spPr>
            <a:xfrm>
              <a:off x="11874480" y="3120085"/>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730" name="Google Shape;730;p89"/>
          <p:cNvGrpSpPr/>
          <p:nvPr/>
        </p:nvGrpSpPr>
        <p:grpSpPr>
          <a:xfrm>
            <a:off x="83664" y="1774045"/>
            <a:ext cx="12009863" cy="176637"/>
            <a:chOff x="83664" y="1663922"/>
            <a:chExt cx="12009863" cy="176637"/>
          </a:xfrm>
        </p:grpSpPr>
        <p:sp>
          <p:nvSpPr>
            <p:cNvPr id="731" name="Google Shape;731;p89"/>
            <p:cNvSpPr/>
            <p:nvPr/>
          </p:nvSpPr>
          <p:spPr>
            <a:xfrm>
              <a:off x="11871994"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32" name="Google Shape;732;p89"/>
            <p:cNvSpPr/>
            <p:nvPr/>
          </p:nvSpPr>
          <p:spPr>
            <a:xfrm>
              <a:off x="11545853"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33" name="Google Shape;733;p89"/>
            <p:cNvSpPr/>
            <p:nvPr/>
          </p:nvSpPr>
          <p:spPr>
            <a:xfrm flipH="1">
              <a:off x="11979088"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34" name="Google Shape;734;p89"/>
            <p:cNvSpPr/>
            <p:nvPr/>
          </p:nvSpPr>
          <p:spPr>
            <a:xfrm flipH="1">
              <a:off x="11652948"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35" name="Google Shape;735;p89"/>
            <p:cNvSpPr/>
            <p:nvPr/>
          </p:nvSpPr>
          <p:spPr>
            <a:xfrm>
              <a:off x="11217224"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36" name="Google Shape;736;p89"/>
            <p:cNvSpPr/>
            <p:nvPr/>
          </p:nvSpPr>
          <p:spPr>
            <a:xfrm>
              <a:off x="10891084"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37" name="Google Shape;737;p89"/>
            <p:cNvSpPr/>
            <p:nvPr/>
          </p:nvSpPr>
          <p:spPr>
            <a:xfrm flipH="1">
              <a:off x="11324319"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38" name="Google Shape;738;p89"/>
            <p:cNvSpPr/>
            <p:nvPr/>
          </p:nvSpPr>
          <p:spPr>
            <a:xfrm flipH="1">
              <a:off x="10998178"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39" name="Google Shape;739;p89"/>
            <p:cNvSpPr/>
            <p:nvPr/>
          </p:nvSpPr>
          <p:spPr>
            <a:xfrm>
              <a:off x="10562456"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40" name="Google Shape;740;p89"/>
            <p:cNvSpPr/>
            <p:nvPr/>
          </p:nvSpPr>
          <p:spPr>
            <a:xfrm>
              <a:off x="10236315"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41" name="Google Shape;741;p89"/>
            <p:cNvSpPr/>
            <p:nvPr/>
          </p:nvSpPr>
          <p:spPr>
            <a:xfrm flipH="1">
              <a:off x="10669550"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42" name="Google Shape;742;p89"/>
            <p:cNvSpPr/>
            <p:nvPr/>
          </p:nvSpPr>
          <p:spPr>
            <a:xfrm flipH="1">
              <a:off x="10343410"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43" name="Google Shape;743;p89"/>
            <p:cNvSpPr/>
            <p:nvPr/>
          </p:nvSpPr>
          <p:spPr>
            <a:xfrm>
              <a:off x="9907687"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44" name="Google Shape;744;p89"/>
            <p:cNvSpPr/>
            <p:nvPr/>
          </p:nvSpPr>
          <p:spPr>
            <a:xfrm>
              <a:off x="9581546"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45" name="Google Shape;745;p89"/>
            <p:cNvSpPr/>
            <p:nvPr/>
          </p:nvSpPr>
          <p:spPr>
            <a:xfrm flipH="1">
              <a:off x="10014782"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46" name="Google Shape;746;p89"/>
            <p:cNvSpPr/>
            <p:nvPr/>
          </p:nvSpPr>
          <p:spPr>
            <a:xfrm flipH="1">
              <a:off x="9688641"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47" name="Google Shape;747;p89"/>
            <p:cNvSpPr/>
            <p:nvPr/>
          </p:nvSpPr>
          <p:spPr>
            <a:xfrm>
              <a:off x="9252918"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48" name="Google Shape;748;p89"/>
            <p:cNvSpPr/>
            <p:nvPr/>
          </p:nvSpPr>
          <p:spPr>
            <a:xfrm>
              <a:off x="8926777"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49" name="Google Shape;749;p89"/>
            <p:cNvSpPr/>
            <p:nvPr/>
          </p:nvSpPr>
          <p:spPr>
            <a:xfrm flipH="1">
              <a:off x="9360012"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50" name="Google Shape;750;p89"/>
            <p:cNvSpPr/>
            <p:nvPr/>
          </p:nvSpPr>
          <p:spPr>
            <a:xfrm flipH="1">
              <a:off x="9033872"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51" name="Google Shape;751;p89"/>
            <p:cNvSpPr/>
            <p:nvPr/>
          </p:nvSpPr>
          <p:spPr>
            <a:xfrm>
              <a:off x="8598148"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52" name="Google Shape;752;p89"/>
            <p:cNvSpPr/>
            <p:nvPr/>
          </p:nvSpPr>
          <p:spPr>
            <a:xfrm flipH="1">
              <a:off x="8705243"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53" name="Google Shape;753;p89"/>
            <p:cNvSpPr/>
            <p:nvPr/>
          </p:nvSpPr>
          <p:spPr>
            <a:xfrm>
              <a:off x="8269520"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54" name="Google Shape;754;p89"/>
            <p:cNvSpPr/>
            <p:nvPr/>
          </p:nvSpPr>
          <p:spPr>
            <a:xfrm>
              <a:off x="7943379"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55" name="Google Shape;755;p89"/>
            <p:cNvSpPr/>
            <p:nvPr/>
          </p:nvSpPr>
          <p:spPr>
            <a:xfrm flipH="1">
              <a:off x="8376614"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56" name="Google Shape;756;p89"/>
            <p:cNvSpPr/>
            <p:nvPr/>
          </p:nvSpPr>
          <p:spPr>
            <a:xfrm flipH="1">
              <a:off x="8050474"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57" name="Google Shape;757;p89"/>
            <p:cNvSpPr/>
            <p:nvPr/>
          </p:nvSpPr>
          <p:spPr>
            <a:xfrm>
              <a:off x="7614751"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58" name="Google Shape;758;p89"/>
            <p:cNvSpPr/>
            <p:nvPr/>
          </p:nvSpPr>
          <p:spPr>
            <a:xfrm>
              <a:off x="7288610"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59" name="Google Shape;759;p89"/>
            <p:cNvSpPr/>
            <p:nvPr/>
          </p:nvSpPr>
          <p:spPr>
            <a:xfrm flipH="1">
              <a:off x="7721846"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60" name="Google Shape;760;p89"/>
            <p:cNvSpPr/>
            <p:nvPr/>
          </p:nvSpPr>
          <p:spPr>
            <a:xfrm flipH="1">
              <a:off x="7395705"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61" name="Google Shape;761;p89"/>
            <p:cNvSpPr/>
            <p:nvPr/>
          </p:nvSpPr>
          <p:spPr>
            <a:xfrm>
              <a:off x="6959982"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62" name="Google Shape;762;p89"/>
            <p:cNvSpPr/>
            <p:nvPr/>
          </p:nvSpPr>
          <p:spPr>
            <a:xfrm>
              <a:off x="6633842"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63" name="Google Shape;763;p89"/>
            <p:cNvSpPr/>
            <p:nvPr/>
          </p:nvSpPr>
          <p:spPr>
            <a:xfrm flipH="1">
              <a:off x="7067077"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64" name="Google Shape;764;p89"/>
            <p:cNvSpPr/>
            <p:nvPr/>
          </p:nvSpPr>
          <p:spPr>
            <a:xfrm flipH="1">
              <a:off x="6740936"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65" name="Google Shape;765;p89"/>
            <p:cNvSpPr/>
            <p:nvPr/>
          </p:nvSpPr>
          <p:spPr>
            <a:xfrm>
              <a:off x="6305213"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66" name="Google Shape;766;p89"/>
            <p:cNvSpPr/>
            <p:nvPr/>
          </p:nvSpPr>
          <p:spPr>
            <a:xfrm>
              <a:off x="5979072"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67" name="Google Shape;767;p89"/>
            <p:cNvSpPr/>
            <p:nvPr/>
          </p:nvSpPr>
          <p:spPr>
            <a:xfrm flipH="1">
              <a:off x="6412308"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68" name="Google Shape;768;p89"/>
            <p:cNvSpPr/>
            <p:nvPr/>
          </p:nvSpPr>
          <p:spPr>
            <a:xfrm flipH="1">
              <a:off x="6086167"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69" name="Google Shape;769;p89"/>
            <p:cNvSpPr/>
            <p:nvPr/>
          </p:nvSpPr>
          <p:spPr>
            <a:xfrm>
              <a:off x="5650445"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70" name="Google Shape;770;p89"/>
            <p:cNvSpPr/>
            <p:nvPr/>
          </p:nvSpPr>
          <p:spPr>
            <a:xfrm>
              <a:off x="5324303"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71" name="Google Shape;771;p89"/>
            <p:cNvSpPr/>
            <p:nvPr/>
          </p:nvSpPr>
          <p:spPr>
            <a:xfrm flipH="1">
              <a:off x="5757539"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72" name="Google Shape;772;p89"/>
            <p:cNvSpPr/>
            <p:nvPr/>
          </p:nvSpPr>
          <p:spPr>
            <a:xfrm flipH="1">
              <a:off x="5431399"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73" name="Google Shape;773;p89"/>
            <p:cNvSpPr/>
            <p:nvPr/>
          </p:nvSpPr>
          <p:spPr>
            <a:xfrm>
              <a:off x="4995675"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74" name="Google Shape;774;p89"/>
            <p:cNvSpPr/>
            <p:nvPr/>
          </p:nvSpPr>
          <p:spPr>
            <a:xfrm flipH="1">
              <a:off x="5102769"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75" name="Google Shape;775;p89"/>
            <p:cNvSpPr/>
            <p:nvPr/>
          </p:nvSpPr>
          <p:spPr>
            <a:xfrm>
              <a:off x="4667048"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76" name="Google Shape;776;p89"/>
            <p:cNvSpPr/>
            <p:nvPr/>
          </p:nvSpPr>
          <p:spPr>
            <a:xfrm>
              <a:off x="4340907"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77" name="Google Shape;777;p89"/>
            <p:cNvSpPr/>
            <p:nvPr/>
          </p:nvSpPr>
          <p:spPr>
            <a:xfrm flipH="1">
              <a:off x="4774142" y="166392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78" name="Google Shape;778;p89"/>
            <p:cNvSpPr/>
            <p:nvPr/>
          </p:nvSpPr>
          <p:spPr>
            <a:xfrm flipH="1">
              <a:off x="4448001" y="166392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79" name="Google Shape;779;p89"/>
            <p:cNvSpPr/>
            <p:nvPr/>
          </p:nvSpPr>
          <p:spPr>
            <a:xfrm>
              <a:off x="4012278"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80" name="Google Shape;780;p89"/>
            <p:cNvSpPr/>
            <p:nvPr/>
          </p:nvSpPr>
          <p:spPr>
            <a:xfrm>
              <a:off x="3686138"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81" name="Google Shape;781;p89"/>
            <p:cNvSpPr/>
            <p:nvPr/>
          </p:nvSpPr>
          <p:spPr>
            <a:xfrm flipH="1">
              <a:off x="4119373" y="166392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82" name="Google Shape;782;p89"/>
            <p:cNvSpPr/>
            <p:nvPr/>
          </p:nvSpPr>
          <p:spPr>
            <a:xfrm flipH="1">
              <a:off x="3793231" y="166392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83" name="Google Shape;783;p89"/>
            <p:cNvSpPr/>
            <p:nvPr/>
          </p:nvSpPr>
          <p:spPr>
            <a:xfrm>
              <a:off x="3357510"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84" name="Google Shape;784;p89"/>
            <p:cNvSpPr/>
            <p:nvPr/>
          </p:nvSpPr>
          <p:spPr>
            <a:xfrm>
              <a:off x="3031369"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85" name="Google Shape;785;p89"/>
            <p:cNvSpPr/>
            <p:nvPr/>
          </p:nvSpPr>
          <p:spPr>
            <a:xfrm flipH="1">
              <a:off x="3464604" y="166392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86" name="Google Shape;786;p89"/>
            <p:cNvSpPr/>
            <p:nvPr/>
          </p:nvSpPr>
          <p:spPr>
            <a:xfrm flipH="1">
              <a:off x="3138464" y="166392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87" name="Google Shape;787;p89"/>
            <p:cNvSpPr/>
            <p:nvPr/>
          </p:nvSpPr>
          <p:spPr>
            <a:xfrm>
              <a:off x="2702740"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88" name="Google Shape;788;p89"/>
            <p:cNvSpPr/>
            <p:nvPr/>
          </p:nvSpPr>
          <p:spPr>
            <a:xfrm>
              <a:off x="2376599"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89" name="Google Shape;789;p89"/>
            <p:cNvSpPr/>
            <p:nvPr/>
          </p:nvSpPr>
          <p:spPr>
            <a:xfrm flipH="1">
              <a:off x="2809836" y="166392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90" name="Google Shape;790;p89"/>
            <p:cNvSpPr/>
            <p:nvPr/>
          </p:nvSpPr>
          <p:spPr>
            <a:xfrm flipH="1">
              <a:off x="2483694" y="166392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91" name="Google Shape;791;p89"/>
            <p:cNvSpPr/>
            <p:nvPr/>
          </p:nvSpPr>
          <p:spPr>
            <a:xfrm>
              <a:off x="2047972"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92" name="Google Shape;792;p89"/>
            <p:cNvSpPr/>
            <p:nvPr/>
          </p:nvSpPr>
          <p:spPr>
            <a:xfrm>
              <a:off x="1721830"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93" name="Google Shape;793;p89"/>
            <p:cNvSpPr/>
            <p:nvPr/>
          </p:nvSpPr>
          <p:spPr>
            <a:xfrm flipH="1">
              <a:off x="2155066" y="166392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94" name="Google Shape;794;p89"/>
            <p:cNvSpPr/>
            <p:nvPr/>
          </p:nvSpPr>
          <p:spPr>
            <a:xfrm flipH="1">
              <a:off x="1828926" y="166392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95" name="Google Shape;795;p89"/>
            <p:cNvSpPr/>
            <p:nvPr/>
          </p:nvSpPr>
          <p:spPr>
            <a:xfrm>
              <a:off x="1393203"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96" name="Google Shape;796;p89"/>
            <p:cNvSpPr/>
            <p:nvPr/>
          </p:nvSpPr>
          <p:spPr>
            <a:xfrm flipH="1">
              <a:off x="1500297" y="166392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97" name="Google Shape;797;p89"/>
            <p:cNvSpPr/>
            <p:nvPr/>
          </p:nvSpPr>
          <p:spPr>
            <a:xfrm>
              <a:off x="1064575"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98" name="Google Shape;798;p89"/>
            <p:cNvSpPr/>
            <p:nvPr/>
          </p:nvSpPr>
          <p:spPr>
            <a:xfrm>
              <a:off x="738433"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799" name="Google Shape;799;p89"/>
            <p:cNvSpPr/>
            <p:nvPr/>
          </p:nvSpPr>
          <p:spPr>
            <a:xfrm flipH="1">
              <a:off x="1171668" y="166392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00" name="Google Shape;800;p89"/>
            <p:cNvSpPr/>
            <p:nvPr/>
          </p:nvSpPr>
          <p:spPr>
            <a:xfrm flipH="1">
              <a:off x="845528" y="166392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01" name="Google Shape;801;p89"/>
            <p:cNvSpPr/>
            <p:nvPr/>
          </p:nvSpPr>
          <p:spPr>
            <a:xfrm>
              <a:off x="409805"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02" name="Google Shape;802;p89"/>
            <p:cNvSpPr/>
            <p:nvPr/>
          </p:nvSpPr>
          <p:spPr>
            <a:xfrm>
              <a:off x="83664"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03" name="Google Shape;803;p89"/>
            <p:cNvSpPr/>
            <p:nvPr/>
          </p:nvSpPr>
          <p:spPr>
            <a:xfrm flipH="1">
              <a:off x="516899" y="166392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04" name="Google Shape;804;p89"/>
            <p:cNvSpPr/>
            <p:nvPr/>
          </p:nvSpPr>
          <p:spPr>
            <a:xfrm flipH="1">
              <a:off x="190758" y="166392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805" name="Google Shape;805;p89"/>
          <p:cNvGrpSpPr/>
          <p:nvPr/>
        </p:nvGrpSpPr>
        <p:grpSpPr>
          <a:xfrm>
            <a:off x="83663" y="2059080"/>
            <a:ext cx="12009864" cy="176637"/>
            <a:chOff x="83663" y="1961698"/>
            <a:chExt cx="12009864" cy="176637"/>
          </a:xfrm>
        </p:grpSpPr>
        <p:sp>
          <p:nvSpPr>
            <p:cNvPr id="806" name="Google Shape;806;p89"/>
            <p:cNvSpPr/>
            <p:nvPr/>
          </p:nvSpPr>
          <p:spPr>
            <a:xfrm>
              <a:off x="5217208"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07" name="Google Shape;807;p89"/>
            <p:cNvSpPr/>
            <p:nvPr/>
          </p:nvSpPr>
          <p:spPr>
            <a:xfrm>
              <a:off x="5543349"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08" name="Google Shape;808;p89"/>
            <p:cNvSpPr/>
            <p:nvPr/>
          </p:nvSpPr>
          <p:spPr>
            <a:xfrm>
              <a:off x="4995675"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09" name="Google Shape;809;p89"/>
            <p:cNvSpPr/>
            <p:nvPr/>
          </p:nvSpPr>
          <p:spPr>
            <a:xfrm>
              <a:off x="5324302"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10" name="Google Shape;810;p89"/>
            <p:cNvSpPr/>
            <p:nvPr/>
          </p:nvSpPr>
          <p:spPr>
            <a:xfrm>
              <a:off x="5871978"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11" name="Google Shape;811;p89"/>
            <p:cNvSpPr/>
            <p:nvPr/>
          </p:nvSpPr>
          <p:spPr>
            <a:xfrm>
              <a:off x="6198118"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12" name="Google Shape;812;p89"/>
            <p:cNvSpPr/>
            <p:nvPr/>
          </p:nvSpPr>
          <p:spPr>
            <a:xfrm>
              <a:off x="5650444"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13" name="Google Shape;813;p89"/>
            <p:cNvSpPr/>
            <p:nvPr/>
          </p:nvSpPr>
          <p:spPr>
            <a:xfrm>
              <a:off x="5979072"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14" name="Google Shape;814;p89"/>
            <p:cNvSpPr/>
            <p:nvPr/>
          </p:nvSpPr>
          <p:spPr>
            <a:xfrm>
              <a:off x="6526746"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15" name="Google Shape;815;p89"/>
            <p:cNvSpPr/>
            <p:nvPr/>
          </p:nvSpPr>
          <p:spPr>
            <a:xfrm>
              <a:off x="6852887"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16" name="Google Shape;816;p89"/>
            <p:cNvSpPr/>
            <p:nvPr/>
          </p:nvSpPr>
          <p:spPr>
            <a:xfrm>
              <a:off x="6305213"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17" name="Google Shape;817;p89"/>
            <p:cNvSpPr/>
            <p:nvPr/>
          </p:nvSpPr>
          <p:spPr>
            <a:xfrm>
              <a:off x="6633841"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18" name="Google Shape;818;p89"/>
            <p:cNvSpPr/>
            <p:nvPr/>
          </p:nvSpPr>
          <p:spPr>
            <a:xfrm>
              <a:off x="7181515"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19" name="Google Shape;819;p89"/>
            <p:cNvSpPr/>
            <p:nvPr/>
          </p:nvSpPr>
          <p:spPr>
            <a:xfrm>
              <a:off x="7507656"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20" name="Google Shape;820;p89"/>
            <p:cNvSpPr/>
            <p:nvPr/>
          </p:nvSpPr>
          <p:spPr>
            <a:xfrm>
              <a:off x="6959982"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21" name="Google Shape;821;p89"/>
            <p:cNvSpPr/>
            <p:nvPr/>
          </p:nvSpPr>
          <p:spPr>
            <a:xfrm>
              <a:off x="7288610"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22" name="Google Shape;822;p89"/>
            <p:cNvSpPr/>
            <p:nvPr/>
          </p:nvSpPr>
          <p:spPr>
            <a:xfrm>
              <a:off x="7836284"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23" name="Google Shape;823;p89"/>
            <p:cNvSpPr/>
            <p:nvPr/>
          </p:nvSpPr>
          <p:spPr>
            <a:xfrm>
              <a:off x="8162425"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24" name="Google Shape;824;p89"/>
            <p:cNvSpPr/>
            <p:nvPr/>
          </p:nvSpPr>
          <p:spPr>
            <a:xfrm>
              <a:off x="7614751"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25" name="Google Shape;825;p89"/>
            <p:cNvSpPr/>
            <p:nvPr/>
          </p:nvSpPr>
          <p:spPr>
            <a:xfrm>
              <a:off x="7943378"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26" name="Google Shape;826;p89"/>
            <p:cNvSpPr/>
            <p:nvPr/>
          </p:nvSpPr>
          <p:spPr>
            <a:xfrm>
              <a:off x="8491054"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27" name="Google Shape;827;p89"/>
            <p:cNvSpPr/>
            <p:nvPr/>
          </p:nvSpPr>
          <p:spPr>
            <a:xfrm>
              <a:off x="8269520"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28" name="Google Shape;828;p89"/>
            <p:cNvSpPr/>
            <p:nvPr/>
          </p:nvSpPr>
          <p:spPr>
            <a:xfrm>
              <a:off x="8819682"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29" name="Google Shape;829;p89"/>
            <p:cNvSpPr/>
            <p:nvPr/>
          </p:nvSpPr>
          <p:spPr>
            <a:xfrm>
              <a:off x="9145823"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30" name="Google Shape;830;p89"/>
            <p:cNvSpPr/>
            <p:nvPr/>
          </p:nvSpPr>
          <p:spPr>
            <a:xfrm>
              <a:off x="8598148"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31" name="Google Shape;831;p89"/>
            <p:cNvSpPr/>
            <p:nvPr/>
          </p:nvSpPr>
          <p:spPr>
            <a:xfrm>
              <a:off x="8926776"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32" name="Google Shape;832;p89"/>
            <p:cNvSpPr/>
            <p:nvPr/>
          </p:nvSpPr>
          <p:spPr>
            <a:xfrm>
              <a:off x="9474451"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33" name="Google Shape;833;p89"/>
            <p:cNvSpPr/>
            <p:nvPr/>
          </p:nvSpPr>
          <p:spPr>
            <a:xfrm>
              <a:off x="9800592"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34" name="Google Shape;834;p89"/>
            <p:cNvSpPr/>
            <p:nvPr/>
          </p:nvSpPr>
          <p:spPr>
            <a:xfrm>
              <a:off x="9252918"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35" name="Google Shape;835;p89"/>
            <p:cNvSpPr/>
            <p:nvPr/>
          </p:nvSpPr>
          <p:spPr>
            <a:xfrm>
              <a:off x="9581546"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36" name="Google Shape;836;p89"/>
            <p:cNvSpPr/>
            <p:nvPr/>
          </p:nvSpPr>
          <p:spPr>
            <a:xfrm>
              <a:off x="10129220"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37" name="Google Shape;837;p89"/>
            <p:cNvSpPr/>
            <p:nvPr/>
          </p:nvSpPr>
          <p:spPr>
            <a:xfrm>
              <a:off x="10455360"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38" name="Google Shape;838;p89"/>
            <p:cNvSpPr/>
            <p:nvPr/>
          </p:nvSpPr>
          <p:spPr>
            <a:xfrm>
              <a:off x="9907686"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39" name="Google Shape;839;p89"/>
            <p:cNvSpPr/>
            <p:nvPr/>
          </p:nvSpPr>
          <p:spPr>
            <a:xfrm>
              <a:off x="10236314"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40" name="Google Shape;840;p89"/>
            <p:cNvSpPr/>
            <p:nvPr/>
          </p:nvSpPr>
          <p:spPr>
            <a:xfrm>
              <a:off x="10783989"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41" name="Google Shape;841;p89"/>
            <p:cNvSpPr/>
            <p:nvPr/>
          </p:nvSpPr>
          <p:spPr>
            <a:xfrm>
              <a:off x="11110130"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42" name="Google Shape;842;p89"/>
            <p:cNvSpPr/>
            <p:nvPr/>
          </p:nvSpPr>
          <p:spPr>
            <a:xfrm>
              <a:off x="10562455"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43" name="Google Shape;843;p89"/>
            <p:cNvSpPr/>
            <p:nvPr/>
          </p:nvSpPr>
          <p:spPr>
            <a:xfrm>
              <a:off x="10891083"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44" name="Google Shape;844;p89"/>
            <p:cNvSpPr/>
            <p:nvPr/>
          </p:nvSpPr>
          <p:spPr>
            <a:xfrm>
              <a:off x="11438757"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45" name="Google Shape;845;p89"/>
            <p:cNvSpPr/>
            <p:nvPr/>
          </p:nvSpPr>
          <p:spPr>
            <a:xfrm>
              <a:off x="11764899"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46" name="Google Shape;846;p89"/>
            <p:cNvSpPr/>
            <p:nvPr/>
          </p:nvSpPr>
          <p:spPr>
            <a:xfrm>
              <a:off x="11217225"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47" name="Google Shape;847;p89"/>
            <p:cNvSpPr/>
            <p:nvPr/>
          </p:nvSpPr>
          <p:spPr>
            <a:xfrm>
              <a:off x="11545852"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48" name="Google Shape;848;p89"/>
            <p:cNvSpPr/>
            <p:nvPr/>
          </p:nvSpPr>
          <p:spPr>
            <a:xfrm>
              <a:off x="12093527"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49" name="Google Shape;849;p89"/>
            <p:cNvSpPr/>
            <p:nvPr/>
          </p:nvSpPr>
          <p:spPr>
            <a:xfrm>
              <a:off x="11871993"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50" name="Google Shape;850;p89"/>
            <p:cNvSpPr/>
            <p:nvPr/>
          </p:nvSpPr>
          <p:spPr>
            <a:xfrm>
              <a:off x="302710"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51" name="Google Shape;851;p89"/>
            <p:cNvSpPr/>
            <p:nvPr/>
          </p:nvSpPr>
          <p:spPr>
            <a:xfrm>
              <a:off x="83663" y="196169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52" name="Google Shape;852;p89"/>
            <p:cNvSpPr/>
            <p:nvPr/>
          </p:nvSpPr>
          <p:spPr>
            <a:xfrm>
              <a:off x="631337"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53" name="Google Shape;853;p89"/>
            <p:cNvSpPr/>
            <p:nvPr/>
          </p:nvSpPr>
          <p:spPr>
            <a:xfrm>
              <a:off x="957479"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54" name="Google Shape;854;p89"/>
            <p:cNvSpPr/>
            <p:nvPr/>
          </p:nvSpPr>
          <p:spPr>
            <a:xfrm>
              <a:off x="409806" y="196169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55" name="Google Shape;855;p89"/>
            <p:cNvSpPr/>
            <p:nvPr/>
          </p:nvSpPr>
          <p:spPr>
            <a:xfrm>
              <a:off x="738432" y="196169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56" name="Google Shape;856;p89"/>
            <p:cNvSpPr/>
            <p:nvPr/>
          </p:nvSpPr>
          <p:spPr>
            <a:xfrm>
              <a:off x="1286107"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57" name="Google Shape;857;p89"/>
            <p:cNvSpPr/>
            <p:nvPr/>
          </p:nvSpPr>
          <p:spPr>
            <a:xfrm>
              <a:off x="1064574" y="196169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58" name="Google Shape;858;p89"/>
            <p:cNvSpPr/>
            <p:nvPr/>
          </p:nvSpPr>
          <p:spPr>
            <a:xfrm>
              <a:off x="1614735"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59" name="Google Shape;859;p89"/>
            <p:cNvSpPr/>
            <p:nvPr/>
          </p:nvSpPr>
          <p:spPr>
            <a:xfrm>
              <a:off x="1940877"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60" name="Google Shape;860;p89"/>
            <p:cNvSpPr/>
            <p:nvPr/>
          </p:nvSpPr>
          <p:spPr>
            <a:xfrm>
              <a:off x="1393203" y="196169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61" name="Google Shape;861;p89"/>
            <p:cNvSpPr/>
            <p:nvPr/>
          </p:nvSpPr>
          <p:spPr>
            <a:xfrm>
              <a:off x="1721829" y="196169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62" name="Google Shape;862;p89"/>
            <p:cNvSpPr/>
            <p:nvPr/>
          </p:nvSpPr>
          <p:spPr>
            <a:xfrm>
              <a:off x="2269505"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63" name="Google Shape;863;p89"/>
            <p:cNvSpPr/>
            <p:nvPr/>
          </p:nvSpPr>
          <p:spPr>
            <a:xfrm>
              <a:off x="2595646"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64" name="Google Shape;864;p89"/>
            <p:cNvSpPr/>
            <p:nvPr/>
          </p:nvSpPr>
          <p:spPr>
            <a:xfrm>
              <a:off x="2047971" y="196169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65" name="Google Shape;865;p89"/>
            <p:cNvSpPr/>
            <p:nvPr/>
          </p:nvSpPr>
          <p:spPr>
            <a:xfrm>
              <a:off x="2376599" y="196169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66" name="Google Shape;866;p89"/>
            <p:cNvSpPr/>
            <p:nvPr/>
          </p:nvSpPr>
          <p:spPr>
            <a:xfrm>
              <a:off x="2924274"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67" name="Google Shape;867;p89"/>
            <p:cNvSpPr/>
            <p:nvPr/>
          </p:nvSpPr>
          <p:spPr>
            <a:xfrm>
              <a:off x="3250415"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68" name="Google Shape;868;p89"/>
            <p:cNvSpPr/>
            <p:nvPr/>
          </p:nvSpPr>
          <p:spPr>
            <a:xfrm>
              <a:off x="2702740" y="196169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69" name="Google Shape;869;p89"/>
            <p:cNvSpPr/>
            <p:nvPr/>
          </p:nvSpPr>
          <p:spPr>
            <a:xfrm>
              <a:off x="3031368" y="196169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70" name="Google Shape;870;p89"/>
            <p:cNvSpPr/>
            <p:nvPr/>
          </p:nvSpPr>
          <p:spPr>
            <a:xfrm>
              <a:off x="3579042"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71" name="Google Shape;871;p89"/>
            <p:cNvSpPr/>
            <p:nvPr/>
          </p:nvSpPr>
          <p:spPr>
            <a:xfrm>
              <a:off x="3905183"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72" name="Google Shape;872;p89"/>
            <p:cNvSpPr/>
            <p:nvPr/>
          </p:nvSpPr>
          <p:spPr>
            <a:xfrm>
              <a:off x="3357509" y="196169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73" name="Google Shape;873;p89"/>
            <p:cNvSpPr/>
            <p:nvPr/>
          </p:nvSpPr>
          <p:spPr>
            <a:xfrm>
              <a:off x="3686137" y="196169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74" name="Google Shape;874;p89"/>
            <p:cNvSpPr/>
            <p:nvPr/>
          </p:nvSpPr>
          <p:spPr>
            <a:xfrm>
              <a:off x="4233811"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75" name="Google Shape;875;p89"/>
            <p:cNvSpPr/>
            <p:nvPr/>
          </p:nvSpPr>
          <p:spPr>
            <a:xfrm>
              <a:off x="4559953"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76" name="Google Shape;876;p89"/>
            <p:cNvSpPr/>
            <p:nvPr/>
          </p:nvSpPr>
          <p:spPr>
            <a:xfrm>
              <a:off x="4012279" y="196169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77" name="Google Shape;877;p89"/>
            <p:cNvSpPr/>
            <p:nvPr/>
          </p:nvSpPr>
          <p:spPr>
            <a:xfrm>
              <a:off x="4340906" y="196169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78" name="Google Shape;878;p89"/>
            <p:cNvSpPr/>
            <p:nvPr/>
          </p:nvSpPr>
          <p:spPr>
            <a:xfrm>
              <a:off x="4888581"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79" name="Google Shape;879;p89"/>
            <p:cNvSpPr/>
            <p:nvPr/>
          </p:nvSpPr>
          <p:spPr>
            <a:xfrm>
              <a:off x="4667048" y="196169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880" name="Google Shape;880;p89"/>
          <p:cNvGrpSpPr/>
          <p:nvPr/>
        </p:nvGrpSpPr>
        <p:grpSpPr>
          <a:xfrm>
            <a:off x="83664" y="2344115"/>
            <a:ext cx="12009863" cy="176637"/>
            <a:chOff x="83664" y="2252007"/>
            <a:chExt cx="12009863" cy="176637"/>
          </a:xfrm>
        </p:grpSpPr>
        <p:sp>
          <p:nvSpPr>
            <p:cNvPr id="881" name="Google Shape;881;p89"/>
            <p:cNvSpPr/>
            <p:nvPr/>
          </p:nvSpPr>
          <p:spPr>
            <a:xfrm>
              <a:off x="11871994"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82" name="Google Shape;882;p89"/>
            <p:cNvSpPr/>
            <p:nvPr/>
          </p:nvSpPr>
          <p:spPr>
            <a:xfrm>
              <a:off x="11545853"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83" name="Google Shape;883;p89"/>
            <p:cNvSpPr/>
            <p:nvPr/>
          </p:nvSpPr>
          <p:spPr>
            <a:xfrm flipH="1">
              <a:off x="11979088"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84" name="Google Shape;884;p89"/>
            <p:cNvSpPr/>
            <p:nvPr/>
          </p:nvSpPr>
          <p:spPr>
            <a:xfrm flipH="1">
              <a:off x="11652948"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85" name="Google Shape;885;p89"/>
            <p:cNvSpPr/>
            <p:nvPr/>
          </p:nvSpPr>
          <p:spPr>
            <a:xfrm>
              <a:off x="11217224"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86" name="Google Shape;886;p89"/>
            <p:cNvSpPr/>
            <p:nvPr/>
          </p:nvSpPr>
          <p:spPr>
            <a:xfrm>
              <a:off x="10891084"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87" name="Google Shape;887;p89"/>
            <p:cNvSpPr/>
            <p:nvPr/>
          </p:nvSpPr>
          <p:spPr>
            <a:xfrm flipH="1">
              <a:off x="11324319"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88" name="Google Shape;888;p89"/>
            <p:cNvSpPr/>
            <p:nvPr/>
          </p:nvSpPr>
          <p:spPr>
            <a:xfrm flipH="1">
              <a:off x="10998178"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89" name="Google Shape;889;p89"/>
            <p:cNvSpPr/>
            <p:nvPr/>
          </p:nvSpPr>
          <p:spPr>
            <a:xfrm>
              <a:off x="10562456"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90" name="Google Shape;890;p89"/>
            <p:cNvSpPr/>
            <p:nvPr/>
          </p:nvSpPr>
          <p:spPr>
            <a:xfrm>
              <a:off x="10236315"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91" name="Google Shape;891;p89"/>
            <p:cNvSpPr/>
            <p:nvPr/>
          </p:nvSpPr>
          <p:spPr>
            <a:xfrm flipH="1">
              <a:off x="10669550"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92" name="Google Shape;892;p89"/>
            <p:cNvSpPr/>
            <p:nvPr/>
          </p:nvSpPr>
          <p:spPr>
            <a:xfrm flipH="1">
              <a:off x="10343410"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93" name="Google Shape;893;p89"/>
            <p:cNvSpPr/>
            <p:nvPr/>
          </p:nvSpPr>
          <p:spPr>
            <a:xfrm>
              <a:off x="9907687"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94" name="Google Shape;894;p89"/>
            <p:cNvSpPr/>
            <p:nvPr/>
          </p:nvSpPr>
          <p:spPr>
            <a:xfrm>
              <a:off x="9581546"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95" name="Google Shape;895;p89"/>
            <p:cNvSpPr/>
            <p:nvPr/>
          </p:nvSpPr>
          <p:spPr>
            <a:xfrm flipH="1">
              <a:off x="10014782"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96" name="Google Shape;896;p89"/>
            <p:cNvSpPr/>
            <p:nvPr/>
          </p:nvSpPr>
          <p:spPr>
            <a:xfrm flipH="1">
              <a:off x="9688641"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97" name="Google Shape;897;p89"/>
            <p:cNvSpPr/>
            <p:nvPr/>
          </p:nvSpPr>
          <p:spPr>
            <a:xfrm>
              <a:off x="9252918"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98" name="Google Shape;898;p89"/>
            <p:cNvSpPr/>
            <p:nvPr/>
          </p:nvSpPr>
          <p:spPr>
            <a:xfrm>
              <a:off x="8926777"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899" name="Google Shape;899;p89"/>
            <p:cNvSpPr/>
            <p:nvPr/>
          </p:nvSpPr>
          <p:spPr>
            <a:xfrm flipH="1">
              <a:off x="9360012"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00" name="Google Shape;900;p89"/>
            <p:cNvSpPr/>
            <p:nvPr/>
          </p:nvSpPr>
          <p:spPr>
            <a:xfrm flipH="1">
              <a:off x="9033872"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01" name="Google Shape;901;p89"/>
            <p:cNvSpPr/>
            <p:nvPr/>
          </p:nvSpPr>
          <p:spPr>
            <a:xfrm>
              <a:off x="8598148"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02" name="Google Shape;902;p89"/>
            <p:cNvSpPr/>
            <p:nvPr/>
          </p:nvSpPr>
          <p:spPr>
            <a:xfrm flipH="1">
              <a:off x="8705243"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03" name="Google Shape;903;p89"/>
            <p:cNvSpPr/>
            <p:nvPr/>
          </p:nvSpPr>
          <p:spPr>
            <a:xfrm>
              <a:off x="8269520"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04" name="Google Shape;904;p89"/>
            <p:cNvSpPr/>
            <p:nvPr/>
          </p:nvSpPr>
          <p:spPr>
            <a:xfrm>
              <a:off x="7943379"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05" name="Google Shape;905;p89"/>
            <p:cNvSpPr/>
            <p:nvPr/>
          </p:nvSpPr>
          <p:spPr>
            <a:xfrm flipH="1">
              <a:off x="8376614"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06" name="Google Shape;906;p89"/>
            <p:cNvSpPr/>
            <p:nvPr/>
          </p:nvSpPr>
          <p:spPr>
            <a:xfrm flipH="1">
              <a:off x="8050474"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07" name="Google Shape;907;p89"/>
            <p:cNvSpPr/>
            <p:nvPr/>
          </p:nvSpPr>
          <p:spPr>
            <a:xfrm>
              <a:off x="7614751"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08" name="Google Shape;908;p89"/>
            <p:cNvSpPr/>
            <p:nvPr/>
          </p:nvSpPr>
          <p:spPr>
            <a:xfrm>
              <a:off x="7288610"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09" name="Google Shape;909;p89"/>
            <p:cNvSpPr/>
            <p:nvPr/>
          </p:nvSpPr>
          <p:spPr>
            <a:xfrm flipH="1">
              <a:off x="7721846"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10" name="Google Shape;910;p89"/>
            <p:cNvSpPr/>
            <p:nvPr/>
          </p:nvSpPr>
          <p:spPr>
            <a:xfrm flipH="1">
              <a:off x="7395705"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11" name="Google Shape;911;p89"/>
            <p:cNvSpPr/>
            <p:nvPr/>
          </p:nvSpPr>
          <p:spPr>
            <a:xfrm>
              <a:off x="6959982"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12" name="Google Shape;912;p89"/>
            <p:cNvSpPr/>
            <p:nvPr/>
          </p:nvSpPr>
          <p:spPr>
            <a:xfrm>
              <a:off x="6633842"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13" name="Google Shape;913;p89"/>
            <p:cNvSpPr/>
            <p:nvPr/>
          </p:nvSpPr>
          <p:spPr>
            <a:xfrm flipH="1">
              <a:off x="7067077"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14" name="Google Shape;914;p89"/>
            <p:cNvSpPr/>
            <p:nvPr/>
          </p:nvSpPr>
          <p:spPr>
            <a:xfrm flipH="1">
              <a:off x="6740936"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15" name="Google Shape;915;p89"/>
            <p:cNvSpPr/>
            <p:nvPr/>
          </p:nvSpPr>
          <p:spPr>
            <a:xfrm>
              <a:off x="6305213"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16" name="Google Shape;916;p89"/>
            <p:cNvSpPr/>
            <p:nvPr/>
          </p:nvSpPr>
          <p:spPr>
            <a:xfrm>
              <a:off x="5979072"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17" name="Google Shape;917;p89"/>
            <p:cNvSpPr/>
            <p:nvPr/>
          </p:nvSpPr>
          <p:spPr>
            <a:xfrm flipH="1">
              <a:off x="6412308"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18" name="Google Shape;918;p89"/>
            <p:cNvSpPr/>
            <p:nvPr/>
          </p:nvSpPr>
          <p:spPr>
            <a:xfrm flipH="1">
              <a:off x="6086167"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19" name="Google Shape;919;p89"/>
            <p:cNvSpPr/>
            <p:nvPr/>
          </p:nvSpPr>
          <p:spPr>
            <a:xfrm>
              <a:off x="5650445"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20" name="Google Shape;920;p89"/>
            <p:cNvSpPr/>
            <p:nvPr/>
          </p:nvSpPr>
          <p:spPr>
            <a:xfrm>
              <a:off x="5324303"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21" name="Google Shape;921;p89"/>
            <p:cNvSpPr/>
            <p:nvPr/>
          </p:nvSpPr>
          <p:spPr>
            <a:xfrm flipH="1">
              <a:off x="5757539"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22" name="Google Shape;922;p89"/>
            <p:cNvSpPr/>
            <p:nvPr/>
          </p:nvSpPr>
          <p:spPr>
            <a:xfrm flipH="1">
              <a:off x="5431399"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23" name="Google Shape;923;p89"/>
            <p:cNvSpPr/>
            <p:nvPr/>
          </p:nvSpPr>
          <p:spPr>
            <a:xfrm>
              <a:off x="4995675"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24" name="Google Shape;924;p89"/>
            <p:cNvSpPr/>
            <p:nvPr/>
          </p:nvSpPr>
          <p:spPr>
            <a:xfrm flipH="1">
              <a:off x="5102769"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25" name="Google Shape;925;p89"/>
            <p:cNvSpPr/>
            <p:nvPr/>
          </p:nvSpPr>
          <p:spPr>
            <a:xfrm>
              <a:off x="4667048"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26" name="Google Shape;926;p89"/>
            <p:cNvSpPr/>
            <p:nvPr/>
          </p:nvSpPr>
          <p:spPr>
            <a:xfrm>
              <a:off x="4340907"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27" name="Google Shape;927;p89"/>
            <p:cNvSpPr/>
            <p:nvPr/>
          </p:nvSpPr>
          <p:spPr>
            <a:xfrm flipH="1">
              <a:off x="4774142" y="225200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28" name="Google Shape;928;p89"/>
            <p:cNvSpPr/>
            <p:nvPr/>
          </p:nvSpPr>
          <p:spPr>
            <a:xfrm flipH="1">
              <a:off x="4448001" y="225200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29" name="Google Shape;929;p89"/>
            <p:cNvSpPr/>
            <p:nvPr/>
          </p:nvSpPr>
          <p:spPr>
            <a:xfrm>
              <a:off x="4012278"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30" name="Google Shape;930;p89"/>
            <p:cNvSpPr/>
            <p:nvPr/>
          </p:nvSpPr>
          <p:spPr>
            <a:xfrm>
              <a:off x="3686138"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31" name="Google Shape;931;p89"/>
            <p:cNvSpPr/>
            <p:nvPr/>
          </p:nvSpPr>
          <p:spPr>
            <a:xfrm flipH="1">
              <a:off x="4119373" y="225200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32" name="Google Shape;932;p89"/>
            <p:cNvSpPr/>
            <p:nvPr/>
          </p:nvSpPr>
          <p:spPr>
            <a:xfrm flipH="1">
              <a:off x="3793231" y="225200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33" name="Google Shape;933;p89"/>
            <p:cNvSpPr/>
            <p:nvPr/>
          </p:nvSpPr>
          <p:spPr>
            <a:xfrm>
              <a:off x="3357510"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34" name="Google Shape;934;p89"/>
            <p:cNvSpPr/>
            <p:nvPr/>
          </p:nvSpPr>
          <p:spPr>
            <a:xfrm>
              <a:off x="3031369"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35" name="Google Shape;935;p89"/>
            <p:cNvSpPr/>
            <p:nvPr/>
          </p:nvSpPr>
          <p:spPr>
            <a:xfrm flipH="1">
              <a:off x="3464604" y="225200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36" name="Google Shape;936;p89"/>
            <p:cNvSpPr/>
            <p:nvPr/>
          </p:nvSpPr>
          <p:spPr>
            <a:xfrm flipH="1">
              <a:off x="3138464" y="225200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37" name="Google Shape;937;p89"/>
            <p:cNvSpPr/>
            <p:nvPr/>
          </p:nvSpPr>
          <p:spPr>
            <a:xfrm>
              <a:off x="2702740"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38" name="Google Shape;938;p89"/>
            <p:cNvSpPr/>
            <p:nvPr/>
          </p:nvSpPr>
          <p:spPr>
            <a:xfrm>
              <a:off x="2376599"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39" name="Google Shape;939;p89"/>
            <p:cNvSpPr/>
            <p:nvPr/>
          </p:nvSpPr>
          <p:spPr>
            <a:xfrm flipH="1">
              <a:off x="2809836" y="225200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40" name="Google Shape;940;p89"/>
            <p:cNvSpPr/>
            <p:nvPr/>
          </p:nvSpPr>
          <p:spPr>
            <a:xfrm flipH="1">
              <a:off x="2483694" y="225200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41" name="Google Shape;941;p89"/>
            <p:cNvSpPr/>
            <p:nvPr/>
          </p:nvSpPr>
          <p:spPr>
            <a:xfrm>
              <a:off x="2047972"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42" name="Google Shape;942;p89"/>
            <p:cNvSpPr/>
            <p:nvPr/>
          </p:nvSpPr>
          <p:spPr>
            <a:xfrm>
              <a:off x="1721830"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43" name="Google Shape;943;p89"/>
            <p:cNvSpPr/>
            <p:nvPr/>
          </p:nvSpPr>
          <p:spPr>
            <a:xfrm flipH="1">
              <a:off x="2155066" y="225200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44" name="Google Shape;944;p89"/>
            <p:cNvSpPr/>
            <p:nvPr/>
          </p:nvSpPr>
          <p:spPr>
            <a:xfrm flipH="1">
              <a:off x="1828926" y="225200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45" name="Google Shape;945;p89"/>
            <p:cNvSpPr/>
            <p:nvPr/>
          </p:nvSpPr>
          <p:spPr>
            <a:xfrm>
              <a:off x="1393203"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46" name="Google Shape;946;p89"/>
            <p:cNvSpPr/>
            <p:nvPr/>
          </p:nvSpPr>
          <p:spPr>
            <a:xfrm flipH="1">
              <a:off x="1500297" y="225200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47" name="Google Shape;947;p89"/>
            <p:cNvSpPr/>
            <p:nvPr/>
          </p:nvSpPr>
          <p:spPr>
            <a:xfrm>
              <a:off x="1064575"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48" name="Google Shape;948;p89"/>
            <p:cNvSpPr/>
            <p:nvPr/>
          </p:nvSpPr>
          <p:spPr>
            <a:xfrm>
              <a:off x="738433"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49" name="Google Shape;949;p89"/>
            <p:cNvSpPr/>
            <p:nvPr/>
          </p:nvSpPr>
          <p:spPr>
            <a:xfrm flipH="1">
              <a:off x="1171668" y="225200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50" name="Google Shape;950;p89"/>
            <p:cNvSpPr/>
            <p:nvPr/>
          </p:nvSpPr>
          <p:spPr>
            <a:xfrm flipH="1">
              <a:off x="845528" y="225200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51" name="Google Shape;951;p89"/>
            <p:cNvSpPr/>
            <p:nvPr/>
          </p:nvSpPr>
          <p:spPr>
            <a:xfrm>
              <a:off x="409805"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52" name="Google Shape;952;p89"/>
            <p:cNvSpPr/>
            <p:nvPr/>
          </p:nvSpPr>
          <p:spPr>
            <a:xfrm>
              <a:off x="83664"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53" name="Google Shape;953;p89"/>
            <p:cNvSpPr/>
            <p:nvPr/>
          </p:nvSpPr>
          <p:spPr>
            <a:xfrm flipH="1">
              <a:off x="516899" y="225200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54" name="Google Shape;954;p89"/>
            <p:cNvSpPr/>
            <p:nvPr/>
          </p:nvSpPr>
          <p:spPr>
            <a:xfrm flipH="1">
              <a:off x="190758" y="225200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955" name="Google Shape;955;p89"/>
          <p:cNvGrpSpPr/>
          <p:nvPr/>
        </p:nvGrpSpPr>
        <p:grpSpPr>
          <a:xfrm>
            <a:off x="83663" y="918941"/>
            <a:ext cx="12009863" cy="176637"/>
            <a:chOff x="83663" y="795844"/>
            <a:chExt cx="12009863" cy="176637"/>
          </a:xfrm>
        </p:grpSpPr>
        <p:sp>
          <p:nvSpPr>
            <p:cNvPr id="956" name="Google Shape;956;p89"/>
            <p:cNvSpPr/>
            <p:nvPr/>
          </p:nvSpPr>
          <p:spPr>
            <a:xfrm>
              <a:off x="305196"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57" name="Google Shape;957;p89"/>
            <p:cNvSpPr/>
            <p:nvPr/>
          </p:nvSpPr>
          <p:spPr>
            <a:xfrm>
              <a:off x="631337"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58" name="Google Shape;958;p89"/>
            <p:cNvSpPr/>
            <p:nvPr/>
          </p:nvSpPr>
          <p:spPr>
            <a:xfrm>
              <a:off x="83663"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59" name="Google Shape;959;p89"/>
            <p:cNvSpPr/>
            <p:nvPr/>
          </p:nvSpPr>
          <p:spPr>
            <a:xfrm>
              <a:off x="412290"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60" name="Google Shape;960;p89"/>
            <p:cNvSpPr/>
            <p:nvPr/>
          </p:nvSpPr>
          <p:spPr>
            <a:xfrm>
              <a:off x="959966"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61" name="Google Shape;961;p89"/>
            <p:cNvSpPr/>
            <p:nvPr/>
          </p:nvSpPr>
          <p:spPr>
            <a:xfrm>
              <a:off x="1286106"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62" name="Google Shape;962;p89"/>
            <p:cNvSpPr/>
            <p:nvPr/>
          </p:nvSpPr>
          <p:spPr>
            <a:xfrm>
              <a:off x="738432"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63" name="Google Shape;963;p89"/>
            <p:cNvSpPr/>
            <p:nvPr/>
          </p:nvSpPr>
          <p:spPr>
            <a:xfrm>
              <a:off x="1067060"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64" name="Google Shape;964;p89"/>
            <p:cNvSpPr/>
            <p:nvPr/>
          </p:nvSpPr>
          <p:spPr>
            <a:xfrm>
              <a:off x="1614734"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65" name="Google Shape;965;p89"/>
            <p:cNvSpPr/>
            <p:nvPr/>
          </p:nvSpPr>
          <p:spPr>
            <a:xfrm>
              <a:off x="1940875"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66" name="Google Shape;966;p89"/>
            <p:cNvSpPr/>
            <p:nvPr/>
          </p:nvSpPr>
          <p:spPr>
            <a:xfrm>
              <a:off x="1393201"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67" name="Google Shape;967;p89"/>
            <p:cNvSpPr/>
            <p:nvPr/>
          </p:nvSpPr>
          <p:spPr>
            <a:xfrm>
              <a:off x="1721829"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68" name="Google Shape;968;p89"/>
            <p:cNvSpPr/>
            <p:nvPr/>
          </p:nvSpPr>
          <p:spPr>
            <a:xfrm>
              <a:off x="2269503"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69" name="Google Shape;969;p89"/>
            <p:cNvSpPr/>
            <p:nvPr/>
          </p:nvSpPr>
          <p:spPr>
            <a:xfrm>
              <a:off x="2595644"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70" name="Google Shape;970;p89"/>
            <p:cNvSpPr/>
            <p:nvPr/>
          </p:nvSpPr>
          <p:spPr>
            <a:xfrm>
              <a:off x="2047969"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71" name="Google Shape;971;p89"/>
            <p:cNvSpPr/>
            <p:nvPr/>
          </p:nvSpPr>
          <p:spPr>
            <a:xfrm>
              <a:off x="2376598"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72" name="Google Shape;972;p89"/>
            <p:cNvSpPr/>
            <p:nvPr/>
          </p:nvSpPr>
          <p:spPr>
            <a:xfrm>
              <a:off x="2924272"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73" name="Google Shape;973;p89"/>
            <p:cNvSpPr/>
            <p:nvPr/>
          </p:nvSpPr>
          <p:spPr>
            <a:xfrm>
              <a:off x="3250413"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74" name="Google Shape;974;p89"/>
            <p:cNvSpPr/>
            <p:nvPr/>
          </p:nvSpPr>
          <p:spPr>
            <a:xfrm>
              <a:off x="2702739"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75" name="Google Shape;975;p89"/>
            <p:cNvSpPr/>
            <p:nvPr/>
          </p:nvSpPr>
          <p:spPr>
            <a:xfrm>
              <a:off x="3031366"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76" name="Google Shape;976;p89"/>
            <p:cNvSpPr/>
            <p:nvPr/>
          </p:nvSpPr>
          <p:spPr>
            <a:xfrm>
              <a:off x="3579042"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77" name="Google Shape;977;p89"/>
            <p:cNvSpPr/>
            <p:nvPr/>
          </p:nvSpPr>
          <p:spPr>
            <a:xfrm>
              <a:off x="3357508"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78" name="Google Shape;978;p89"/>
            <p:cNvSpPr/>
            <p:nvPr/>
          </p:nvSpPr>
          <p:spPr>
            <a:xfrm>
              <a:off x="3907670"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79" name="Google Shape;979;p89"/>
            <p:cNvSpPr/>
            <p:nvPr/>
          </p:nvSpPr>
          <p:spPr>
            <a:xfrm>
              <a:off x="4233811"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80" name="Google Shape;980;p89"/>
            <p:cNvSpPr/>
            <p:nvPr/>
          </p:nvSpPr>
          <p:spPr>
            <a:xfrm>
              <a:off x="3686136"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81" name="Google Shape;981;p89"/>
            <p:cNvSpPr/>
            <p:nvPr/>
          </p:nvSpPr>
          <p:spPr>
            <a:xfrm>
              <a:off x="4014764"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82" name="Google Shape;982;p89"/>
            <p:cNvSpPr/>
            <p:nvPr/>
          </p:nvSpPr>
          <p:spPr>
            <a:xfrm>
              <a:off x="4562439"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83" name="Google Shape;983;p89"/>
            <p:cNvSpPr/>
            <p:nvPr/>
          </p:nvSpPr>
          <p:spPr>
            <a:xfrm>
              <a:off x="4888580"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84" name="Google Shape;984;p89"/>
            <p:cNvSpPr/>
            <p:nvPr/>
          </p:nvSpPr>
          <p:spPr>
            <a:xfrm>
              <a:off x="4340905"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85" name="Google Shape;985;p89"/>
            <p:cNvSpPr/>
            <p:nvPr/>
          </p:nvSpPr>
          <p:spPr>
            <a:xfrm>
              <a:off x="4669534"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86" name="Google Shape;986;p89"/>
            <p:cNvSpPr/>
            <p:nvPr/>
          </p:nvSpPr>
          <p:spPr>
            <a:xfrm>
              <a:off x="5217208"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87" name="Google Shape;987;p89"/>
            <p:cNvSpPr/>
            <p:nvPr/>
          </p:nvSpPr>
          <p:spPr>
            <a:xfrm>
              <a:off x="5543348"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88" name="Google Shape;988;p89"/>
            <p:cNvSpPr/>
            <p:nvPr/>
          </p:nvSpPr>
          <p:spPr>
            <a:xfrm>
              <a:off x="4995674"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89" name="Google Shape;989;p89"/>
            <p:cNvSpPr/>
            <p:nvPr/>
          </p:nvSpPr>
          <p:spPr>
            <a:xfrm>
              <a:off x="5324302"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90" name="Google Shape;990;p89"/>
            <p:cNvSpPr/>
            <p:nvPr/>
          </p:nvSpPr>
          <p:spPr>
            <a:xfrm>
              <a:off x="5871977"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91" name="Google Shape;991;p89"/>
            <p:cNvSpPr/>
            <p:nvPr/>
          </p:nvSpPr>
          <p:spPr>
            <a:xfrm>
              <a:off x="6198118"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92" name="Google Shape;992;p89"/>
            <p:cNvSpPr/>
            <p:nvPr/>
          </p:nvSpPr>
          <p:spPr>
            <a:xfrm>
              <a:off x="5650443"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93" name="Google Shape;993;p89"/>
            <p:cNvSpPr/>
            <p:nvPr/>
          </p:nvSpPr>
          <p:spPr>
            <a:xfrm>
              <a:off x="5979071"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94" name="Google Shape;994;p89"/>
            <p:cNvSpPr/>
            <p:nvPr/>
          </p:nvSpPr>
          <p:spPr>
            <a:xfrm>
              <a:off x="6526745"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95" name="Google Shape;995;p89"/>
            <p:cNvSpPr/>
            <p:nvPr/>
          </p:nvSpPr>
          <p:spPr>
            <a:xfrm>
              <a:off x="6852887"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96" name="Google Shape;996;p89"/>
            <p:cNvSpPr/>
            <p:nvPr/>
          </p:nvSpPr>
          <p:spPr>
            <a:xfrm>
              <a:off x="6305212"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97" name="Google Shape;997;p89"/>
            <p:cNvSpPr/>
            <p:nvPr/>
          </p:nvSpPr>
          <p:spPr>
            <a:xfrm>
              <a:off x="6633840"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98" name="Google Shape;998;p89"/>
            <p:cNvSpPr/>
            <p:nvPr/>
          </p:nvSpPr>
          <p:spPr>
            <a:xfrm>
              <a:off x="7181515"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999" name="Google Shape;999;p89"/>
            <p:cNvSpPr/>
            <p:nvPr/>
          </p:nvSpPr>
          <p:spPr>
            <a:xfrm>
              <a:off x="6959981"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00" name="Google Shape;1000;p89"/>
            <p:cNvSpPr/>
            <p:nvPr/>
          </p:nvSpPr>
          <p:spPr>
            <a:xfrm>
              <a:off x="7510142"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01" name="Google Shape;1001;p89"/>
            <p:cNvSpPr/>
            <p:nvPr/>
          </p:nvSpPr>
          <p:spPr>
            <a:xfrm>
              <a:off x="7836283"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02" name="Google Shape;1002;p89"/>
            <p:cNvSpPr/>
            <p:nvPr/>
          </p:nvSpPr>
          <p:spPr>
            <a:xfrm>
              <a:off x="7288609" y="79584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03" name="Google Shape;1003;p89"/>
            <p:cNvSpPr/>
            <p:nvPr/>
          </p:nvSpPr>
          <p:spPr>
            <a:xfrm>
              <a:off x="7617237" y="79584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04" name="Google Shape;1004;p89"/>
            <p:cNvSpPr/>
            <p:nvPr/>
          </p:nvSpPr>
          <p:spPr>
            <a:xfrm>
              <a:off x="8164912"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05" name="Google Shape;1005;p89"/>
            <p:cNvSpPr/>
            <p:nvPr/>
          </p:nvSpPr>
          <p:spPr>
            <a:xfrm>
              <a:off x="8491052"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06" name="Google Shape;1006;p89"/>
            <p:cNvSpPr/>
            <p:nvPr/>
          </p:nvSpPr>
          <p:spPr>
            <a:xfrm>
              <a:off x="7943378" y="79584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07" name="Google Shape;1007;p89"/>
            <p:cNvSpPr/>
            <p:nvPr/>
          </p:nvSpPr>
          <p:spPr>
            <a:xfrm>
              <a:off x="8272007" y="79584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08" name="Google Shape;1008;p89"/>
            <p:cNvSpPr/>
            <p:nvPr/>
          </p:nvSpPr>
          <p:spPr>
            <a:xfrm>
              <a:off x="8819680"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09" name="Google Shape;1009;p89"/>
            <p:cNvSpPr/>
            <p:nvPr/>
          </p:nvSpPr>
          <p:spPr>
            <a:xfrm>
              <a:off x="9145821"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10" name="Google Shape;1010;p89"/>
            <p:cNvSpPr/>
            <p:nvPr/>
          </p:nvSpPr>
          <p:spPr>
            <a:xfrm>
              <a:off x="8598147" y="79584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11" name="Google Shape;1011;p89"/>
            <p:cNvSpPr/>
            <p:nvPr/>
          </p:nvSpPr>
          <p:spPr>
            <a:xfrm>
              <a:off x="8926774" y="79584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12" name="Google Shape;1012;p89"/>
            <p:cNvSpPr/>
            <p:nvPr/>
          </p:nvSpPr>
          <p:spPr>
            <a:xfrm>
              <a:off x="9474450"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13" name="Google Shape;1013;p89"/>
            <p:cNvSpPr/>
            <p:nvPr/>
          </p:nvSpPr>
          <p:spPr>
            <a:xfrm>
              <a:off x="9800591"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14" name="Google Shape;1014;p89"/>
            <p:cNvSpPr/>
            <p:nvPr/>
          </p:nvSpPr>
          <p:spPr>
            <a:xfrm>
              <a:off x="9252915" y="79584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15" name="Google Shape;1015;p89"/>
            <p:cNvSpPr/>
            <p:nvPr/>
          </p:nvSpPr>
          <p:spPr>
            <a:xfrm>
              <a:off x="9581544" y="79584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16" name="Google Shape;1016;p89"/>
            <p:cNvSpPr/>
            <p:nvPr/>
          </p:nvSpPr>
          <p:spPr>
            <a:xfrm>
              <a:off x="10129218"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17" name="Google Shape;1017;p89"/>
            <p:cNvSpPr/>
            <p:nvPr/>
          </p:nvSpPr>
          <p:spPr>
            <a:xfrm>
              <a:off x="10455360"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18" name="Google Shape;1018;p89"/>
            <p:cNvSpPr/>
            <p:nvPr/>
          </p:nvSpPr>
          <p:spPr>
            <a:xfrm>
              <a:off x="9907685" y="79584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19" name="Google Shape;1019;p89"/>
            <p:cNvSpPr/>
            <p:nvPr/>
          </p:nvSpPr>
          <p:spPr>
            <a:xfrm>
              <a:off x="10236312" y="79584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20" name="Google Shape;1020;p89"/>
            <p:cNvSpPr/>
            <p:nvPr/>
          </p:nvSpPr>
          <p:spPr>
            <a:xfrm>
              <a:off x="10783987"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21" name="Google Shape;1021;p89"/>
            <p:cNvSpPr/>
            <p:nvPr/>
          </p:nvSpPr>
          <p:spPr>
            <a:xfrm>
              <a:off x="10562454" y="79584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22" name="Google Shape;1022;p89"/>
            <p:cNvSpPr/>
            <p:nvPr/>
          </p:nvSpPr>
          <p:spPr>
            <a:xfrm>
              <a:off x="11112615"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23" name="Google Shape;1023;p89"/>
            <p:cNvSpPr/>
            <p:nvPr/>
          </p:nvSpPr>
          <p:spPr>
            <a:xfrm>
              <a:off x="11438757"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24" name="Google Shape;1024;p89"/>
            <p:cNvSpPr/>
            <p:nvPr/>
          </p:nvSpPr>
          <p:spPr>
            <a:xfrm>
              <a:off x="10891083" y="79584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25" name="Google Shape;1025;p89"/>
            <p:cNvSpPr/>
            <p:nvPr/>
          </p:nvSpPr>
          <p:spPr>
            <a:xfrm>
              <a:off x="11219710" y="79584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26" name="Google Shape;1026;p89"/>
            <p:cNvSpPr/>
            <p:nvPr/>
          </p:nvSpPr>
          <p:spPr>
            <a:xfrm>
              <a:off x="11767385"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27" name="Google Shape;1027;p89"/>
            <p:cNvSpPr/>
            <p:nvPr/>
          </p:nvSpPr>
          <p:spPr>
            <a:xfrm>
              <a:off x="12093526"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28" name="Google Shape;1028;p89"/>
            <p:cNvSpPr/>
            <p:nvPr/>
          </p:nvSpPr>
          <p:spPr>
            <a:xfrm>
              <a:off x="11545852" y="79584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29" name="Google Shape;1029;p89"/>
            <p:cNvSpPr/>
            <p:nvPr/>
          </p:nvSpPr>
          <p:spPr>
            <a:xfrm>
              <a:off x="11874480" y="79584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1030" name="Google Shape;1030;p89"/>
          <p:cNvGrpSpPr/>
          <p:nvPr/>
        </p:nvGrpSpPr>
        <p:grpSpPr>
          <a:xfrm>
            <a:off x="83663" y="1203976"/>
            <a:ext cx="12009864" cy="176637"/>
            <a:chOff x="83663" y="1093620"/>
            <a:chExt cx="12009864" cy="176637"/>
          </a:xfrm>
        </p:grpSpPr>
        <p:sp>
          <p:nvSpPr>
            <p:cNvPr id="1031" name="Google Shape;1031;p89"/>
            <p:cNvSpPr/>
            <p:nvPr/>
          </p:nvSpPr>
          <p:spPr>
            <a:xfrm>
              <a:off x="6959982"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32" name="Google Shape;1032;p89"/>
            <p:cNvSpPr/>
            <p:nvPr/>
          </p:nvSpPr>
          <p:spPr>
            <a:xfrm>
              <a:off x="6633841"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33" name="Google Shape;1033;p89"/>
            <p:cNvSpPr/>
            <p:nvPr/>
          </p:nvSpPr>
          <p:spPr>
            <a:xfrm flipH="1">
              <a:off x="7067076"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34" name="Google Shape;1034;p89"/>
            <p:cNvSpPr/>
            <p:nvPr/>
          </p:nvSpPr>
          <p:spPr>
            <a:xfrm flipH="1">
              <a:off x="6740936"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35" name="Google Shape;1035;p89"/>
            <p:cNvSpPr/>
            <p:nvPr/>
          </p:nvSpPr>
          <p:spPr>
            <a:xfrm>
              <a:off x="6305212"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36" name="Google Shape;1036;p89"/>
            <p:cNvSpPr/>
            <p:nvPr/>
          </p:nvSpPr>
          <p:spPr>
            <a:xfrm>
              <a:off x="5979072"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37" name="Google Shape;1037;p89"/>
            <p:cNvSpPr/>
            <p:nvPr/>
          </p:nvSpPr>
          <p:spPr>
            <a:xfrm flipH="1">
              <a:off x="6412307"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38" name="Google Shape;1038;p89"/>
            <p:cNvSpPr/>
            <p:nvPr/>
          </p:nvSpPr>
          <p:spPr>
            <a:xfrm flipH="1">
              <a:off x="6086166"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39" name="Google Shape;1039;p89"/>
            <p:cNvSpPr/>
            <p:nvPr/>
          </p:nvSpPr>
          <p:spPr>
            <a:xfrm>
              <a:off x="5650444"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40" name="Google Shape;1040;p89"/>
            <p:cNvSpPr/>
            <p:nvPr/>
          </p:nvSpPr>
          <p:spPr>
            <a:xfrm>
              <a:off x="5324303"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41" name="Google Shape;1041;p89"/>
            <p:cNvSpPr/>
            <p:nvPr/>
          </p:nvSpPr>
          <p:spPr>
            <a:xfrm flipH="1">
              <a:off x="5757538"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42" name="Google Shape;1042;p89"/>
            <p:cNvSpPr/>
            <p:nvPr/>
          </p:nvSpPr>
          <p:spPr>
            <a:xfrm flipH="1">
              <a:off x="5431398"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43" name="Google Shape;1043;p89"/>
            <p:cNvSpPr/>
            <p:nvPr/>
          </p:nvSpPr>
          <p:spPr>
            <a:xfrm>
              <a:off x="4995675"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44" name="Google Shape;1044;p89"/>
            <p:cNvSpPr/>
            <p:nvPr/>
          </p:nvSpPr>
          <p:spPr>
            <a:xfrm>
              <a:off x="4669534"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45" name="Google Shape;1045;p89"/>
            <p:cNvSpPr/>
            <p:nvPr/>
          </p:nvSpPr>
          <p:spPr>
            <a:xfrm flipH="1">
              <a:off x="5102769"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46" name="Google Shape;1046;p89"/>
            <p:cNvSpPr/>
            <p:nvPr/>
          </p:nvSpPr>
          <p:spPr>
            <a:xfrm flipH="1">
              <a:off x="4776629"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47" name="Google Shape;1047;p89"/>
            <p:cNvSpPr/>
            <p:nvPr/>
          </p:nvSpPr>
          <p:spPr>
            <a:xfrm>
              <a:off x="4340906"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48" name="Google Shape;1048;p89"/>
            <p:cNvSpPr/>
            <p:nvPr/>
          </p:nvSpPr>
          <p:spPr>
            <a:xfrm>
              <a:off x="4014765"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49" name="Google Shape;1049;p89"/>
            <p:cNvSpPr/>
            <p:nvPr/>
          </p:nvSpPr>
          <p:spPr>
            <a:xfrm flipH="1">
              <a:off x="4447999"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50" name="Google Shape;1050;p89"/>
            <p:cNvSpPr/>
            <p:nvPr/>
          </p:nvSpPr>
          <p:spPr>
            <a:xfrm flipH="1">
              <a:off x="4121860"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51" name="Google Shape;1051;p89"/>
            <p:cNvSpPr/>
            <p:nvPr/>
          </p:nvSpPr>
          <p:spPr>
            <a:xfrm>
              <a:off x="3686136"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52" name="Google Shape;1052;p89"/>
            <p:cNvSpPr/>
            <p:nvPr/>
          </p:nvSpPr>
          <p:spPr>
            <a:xfrm flipH="1">
              <a:off x="3793231"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53" name="Google Shape;1053;p89"/>
            <p:cNvSpPr/>
            <p:nvPr/>
          </p:nvSpPr>
          <p:spPr>
            <a:xfrm>
              <a:off x="3357508"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54" name="Google Shape;1054;p89"/>
            <p:cNvSpPr/>
            <p:nvPr/>
          </p:nvSpPr>
          <p:spPr>
            <a:xfrm>
              <a:off x="3031367"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55" name="Google Shape;1055;p89"/>
            <p:cNvSpPr/>
            <p:nvPr/>
          </p:nvSpPr>
          <p:spPr>
            <a:xfrm flipH="1">
              <a:off x="3464602"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56" name="Google Shape;1056;p89"/>
            <p:cNvSpPr/>
            <p:nvPr/>
          </p:nvSpPr>
          <p:spPr>
            <a:xfrm flipH="1">
              <a:off x="3138462"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57" name="Google Shape;1057;p89"/>
            <p:cNvSpPr/>
            <p:nvPr/>
          </p:nvSpPr>
          <p:spPr>
            <a:xfrm>
              <a:off x="2702739"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58" name="Google Shape;1058;p89"/>
            <p:cNvSpPr/>
            <p:nvPr/>
          </p:nvSpPr>
          <p:spPr>
            <a:xfrm>
              <a:off x="2376598"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59" name="Google Shape;1059;p89"/>
            <p:cNvSpPr/>
            <p:nvPr/>
          </p:nvSpPr>
          <p:spPr>
            <a:xfrm flipH="1">
              <a:off x="2809833"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60" name="Google Shape;1060;p89"/>
            <p:cNvSpPr/>
            <p:nvPr/>
          </p:nvSpPr>
          <p:spPr>
            <a:xfrm flipH="1">
              <a:off x="2483693"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61" name="Google Shape;1061;p89"/>
            <p:cNvSpPr/>
            <p:nvPr/>
          </p:nvSpPr>
          <p:spPr>
            <a:xfrm>
              <a:off x="2047970"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62" name="Google Shape;1062;p89"/>
            <p:cNvSpPr/>
            <p:nvPr/>
          </p:nvSpPr>
          <p:spPr>
            <a:xfrm>
              <a:off x="1721830"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63" name="Google Shape;1063;p89"/>
            <p:cNvSpPr/>
            <p:nvPr/>
          </p:nvSpPr>
          <p:spPr>
            <a:xfrm flipH="1">
              <a:off x="2155065"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64" name="Google Shape;1064;p89"/>
            <p:cNvSpPr/>
            <p:nvPr/>
          </p:nvSpPr>
          <p:spPr>
            <a:xfrm flipH="1">
              <a:off x="1828924"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65" name="Google Shape;1065;p89"/>
            <p:cNvSpPr/>
            <p:nvPr/>
          </p:nvSpPr>
          <p:spPr>
            <a:xfrm>
              <a:off x="1393201"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66" name="Google Shape;1066;p89"/>
            <p:cNvSpPr/>
            <p:nvPr/>
          </p:nvSpPr>
          <p:spPr>
            <a:xfrm>
              <a:off x="1067060"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67" name="Google Shape;1067;p89"/>
            <p:cNvSpPr/>
            <p:nvPr/>
          </p:nvSpPr>
          <p:spPr>
            <a:xfrm flipH="1">
              <a:off x="1500296"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68" name="Google Shape;1068;p89"/>
            <p:cNvSpPr/>
            <p:nvPr/>
          </p:nvSpPr>
          <p:spPr>
            <a:xfrm flipH="1">
              <a:off x="1174155"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69" name="Google Shape;1069;p89"/>
            <p:cNvSpPr/>
            <p:nvPr/>
          </p:nvSpPr>
          <p:spPr>
            <a:xfrm>
              <a:off x="738433"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70" name="Google Shape;1070;p89"/>
            <p:cNvSpPr/>
            <p:nvPr/>
          </p:nvSpPr>
          <p:spPr>
            <a:xfrm>
              <a:off x="412291"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71" name="Google Shape;1071;p89"/>
            <p:cNvSpPr/>
            <p:nvPr/>
          </p:nvSpPr>
          <p:spPr>
            <a:xfrm flipH="1">
              <a:off x="845526"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72" name="Google Shape;1072;p89"/>
            <p:cNvSpPr/>
            <p:nvPr/>
          </p:nvSpPr>
          <p:spPr>
            <a:xfrm flipH="1">
              <a:off x="519387"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73" name="Google Shape;1073;p89"/>
            <p:cNvSpPr/>
            <p:nvPr/>
          </p:nvSpPr>
          <p:spPr>
            <a:xfrm>
              <a:off x="83663"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74" name="Google Shape;1074;p89"/>
            <p:cNvSpPr/>
            <p:nvPr/>
          </p:nvSpPr>
          <p:spPr>
            <a:xfrm flipH="1">
              <a:off x="190757"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75" name="Google Shape;1075;p89"/>
            <p:cNvSpPr/>
            <p:nvPr/>
          </p:nvSpPr>
          <p:spPr>
            <a:xfrm>
              <a:off x="11874480"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76" name="Google Shape;1076;p89"/>
            <p:cNvSpPr/>
            <p:nvPr/>
          </p:nvSpPr>
          <p:spPr>
            <a:xfrm flipH="1">
              <a:off x="11981575" y="109362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77" name="Google Shape;1077;p89"/>
            <p:cNvSpPr/>
            <p:nvPr/>
          </p:nvSpPr>
          <p:spPr>
            <a:xfrm>
              <a:off x="11545853"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78" name="Google Shape;1078;p89"/>
            <p:cNvSpPr/>
            <p:nvPr/>
          </p:nvSpPr>
          <p:spPr>
            <a:xfrm>
              <a:off x="11219711"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79" name="Google Shape;1079;p89"/>
            <p:cNvSpPr/>
            <p:nvPr/>
          </p:nvSpPr>
          <p:spPr>
            <a:xfrm flipH="1">
              <a:off x="11652945" y="109362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80" name="Google Shape;1080;p89"/>
            <p:cNvSpPr/>
            <p:nvPr/>
          </p:nvSpPr>
          <p:spPr>
            <a:xfrm flipH="1">
              <a:off x="11326806" y="109362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81" name="Google Shape;1081;p89"/>
            <p:cNvSpPr/>
            <p:nvPr/>
          </p:nvSpPr>
          <p:spPr>
            <a:xfrm>
              <a:off x="10891083"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82" name="Google Shape;1082;p89"/>
            <p:cNvSpPr/>
            <p:nvPr/>
          </p:nvSpPr>
          <p:spPr>
            <a:xfrm flipH="1">
              <a:off x="10998177" y="109362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83" name="Google Shape;1083;p89"/>
            <p:cNvSpPr/>
            <p:nvPr/>
          </p:nvSpPr>
          <p:spPr>
            <a:xfrm>
              <a:off x="10562455"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84" name="Google Shape;1084;p89"/>
            <p:cNvSpPr/>
            <p:nvPr/>
          </p:nvSpPr>
          <p:spPr>
            <a:xfrm>
              <a:off x="10236313"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85" name="Google Shape;1085;p89"/>
            <p:cNvSpPr/>
            <p:nvPr/>
          </p:nvSpPr>
          <p:spPr>
            <a:xfrm flipH="1">
              <a:off x="10669548" y="109362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86" name="Google Shape;1086;p89"/>
            <p:cNvSpPr/>
            <p:nvPr/>
          </p:nvSpPr>
          <p:spPr>
            <a:xfrm flipH="1">
              <a:off x="10343408" y="109362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87" name="Google Shape;1087;p89"/>
            <p:cNvSpPr/>
            <p:nvPr/>
          </p:nvSpPr>
          <p:spPr>
            <a:xfrm>
              <a:off x="9907685"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88" name="Google Shape;1088;p89"/>
            <p:cNvSpPr/>
            <p:nvPr/>
          </p:nvSpPr>
          <p:spPr>
            <a:xfrm>
              <a:off x="9581544"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89" name="Google Shape;1089;p89"/>
            <p:cNvSpPr/>
            <p:nvPr/>
          </p:nvSpPr>
          <p:spPr>
            <a:xfrm flipH="1">
              <a:off x="10014780" y="109362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90" name="Google Shape;1090;p89"/>
            <p:cNvSpPr/>
            <p:nvPr/>
          </p:nvSpPr>
          <p:spPr>
            <a:xfrm flipH="1">
              <a:off x="9688639" y="109362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91" name="Google Shape;1091;p89"/>
            <p:cNvSpPr/>
            <p:nvPr/>
          </p:nvSpPr>
          <p:spPr>
            <a:xfrm>
              <a:off x="9252916"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92" name="Google Shape;1092;p89"/>
            <p:cNvSpPr/>
            <p:nvPr/>
          </p:nvSpPr>
          <p:spPr>
            <a:xfrm>
              <a:off x="8926775"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93" name="Google Shape;1093;p89"/>
            <p:cNvSpPr/>
            <p:nvPr/>
          </p:nvSpPr>
          <p:spPr>
            <a:xfrm flipH="1">
              <a:off x="9360011" y="109362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94" name="Google Shape;1094;p89"/>
            <p:cNvSpPr/>
            <p:nvPr/>
          </p:nvSpPr>
          <p:spPr>
            <a:xfrm flipH="1">
              <a:off x="9033870" y="109362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95" name="Google Shape;1095;p89"/>
            <p:cNvSpPr/>
            <p:nvPr/>
          </p:nvSpPr>
          <p:spPr>
            <a:xfrm>
              <a:off x="8598148"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96" name="Google Shape;1096;p89"/>
            <p:cNvSpPr/>
            <p:nvPr/>
          </p:nvSpPr>
          <p:spPr>
            <a:xfrm>
              <a:off x="8272007"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97" name="Google Shape;1097;p89"/>
            <p:cNvSpPr/>
            <p:nvPr/>
          </p:nvSpPr>
          <p:spPr>
            <a:xfrm flipH="1">
              <a:off x="8705242" y="109362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98" name="Google Shape;1098;p89"/>
            <p:cNvSpPr/>
            <p:nvPr/>
          </p:nvSpPr>
          <p:spPr>
            <a:xfrm flipH="1">
              <a:off x="8379101" y="109362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099" name="Google Shape;1099;p89"/>
            <p:cNvSpPr/>
            <p:nvPr/>
          </p:nvSpPr>
          <p:spPr>
            <a:xfrm>
              <a:off x="7943379"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00" name="Google Shape;1100;p89"/>
            <p:cNvSpPr/>
            <p:nvPr/>
          </p:nvSpPr>
          <p:spPr>
            <a:xfrm>
              <a:off x="7617237"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01" name="Google Shape;1101;p89"/>
            <p:cNvSpPr/>
            <p:nvPr/>
          </p:nvSpPr>
          <p:spPr>
            <a:xfrm flipH="1">
              <a:off x="8050472" y="109362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02" name="Google Shape;1102;p89"/>
            <p:cNvSpPr/>
            <p:nvPr/>
          </p:nvSpPr>
          <p:spPr>
            <a:xfrm flipH="1">
              <a:off x="7724332" y="109362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03" name="Google Shape;1103;p89"/>
            <p:cNvSpPr/>
            <p:nvPr/>
          </p:nvSpPr>
          <p:spPr>
            <a:xfrm>
              <a:off x="7288609"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04" name="Google Shape;1104;p89"/>
            <p:cNvSpPr/>
            <p:nvPr/>
          </p:nvSpPr>
          <p:spPr>
            <a:xfrm flipH="1">
              <a:off x="7395703" y="109362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1105" name="Google Shape;1105;p89"/>
          <p:cNvGrpSpPr/>
          <p:nvPr/>
        </p:nvGrpSpPr>
        <p:grpSpPr>
          <a:xfrm>
            <a:off x="83663" y="1489011"/>
            <a:ext cx="12009863" cy="176637"/>
            <a:chOff x="83663" y="1383929"/>
            <a:chExt cx="12009863" cy="176637"/>
          </a:xfrm>
        </p:grpSpPr>
        <p:sp>
          <p:nvSpPr>
            <p:cNvPr id="1106" name="Google Shape;1106;p89"/>
            <p:cNvSpPr/>
            <p:nvPr/>
          </p:nvSpPr>
          <p:spPr>
            <a:xfrm>
              <a:off x="305196"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07" name="Google Shape;1107;p89"/>
            <p:cNvSpPr/>
            <p:nvPr/>
          </p:nvSpPr>
          <p:spPr>
            <a:xfrm>
              <a:off x="631337"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08" name="Google Shape;1108;p89"/>
            <p:cNvSpPr/>
            <p:nvPr/>
          </p:nvSpPr>
          <p:spPr>
            <a:xfrm>
              <a:off x="83663"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09" name="Google Shape;1109;p89"/>
            <p:cNvSpPr/>
            <p:nvPr/>
          </p:nvSpPr>
          <p:spPr>
            <a:xfrm>
              <a:off x="412290"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10" name="Google Shape;1110;p89"/>
            <p:cNvSpPr/>
            <p:nvPr/>
          </p:nvSpPr>
          <p:spPr>
            <a:xfrm>
              <a:off x="959966"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11" name="Google Shape;1111;p89"/>
            <p:cNvSpPr/>
            <p:nvPr/>
          </p:nvSpPr>
          <p:spPr>
            <a:xfrm>
              <a:off x="1286106"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12" name="Google Shape;1112;p89"/>
            <p:cNvSpPr/>
            <p:nvPr/>
          </p:nvSpPr>
          <p:spPr>
            <a:xfrm>
              <a:off x="738432"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13" name="Google Shape;1113;p89"/>
            <p:cNvSpPr/>
            <p:nvPr/>
          </p:nvSpPr>
          <p:spPr>
            <a:xfrm>
              <a:off x="1067060"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14" name="Google Shape;1114;p89"/>
            <p:cNvSpPr/>
            <p:nvPr/>
          </p:nvSpPr>
          <p:spPr>
            <a:xfrm>
              <a:off x="1614734"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15" name="Google Shape;1115;p89"/>
            <p:cNvSpPr/>
            <p:nvPr/>
          </p:nvSpPr>
          <p:spPr>
            <a:xfrm>
              <a:off x="1940875"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16" name="Google Shape;1116;p89"/>
            <p:cNvSpPr/>
            <p:nvPr/>
          </p:nvSpPr>
          <p:spPr>
            <a:xfrm>
              <a:off x="1393201"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17" name="Google Shape;1117;p89"/>
            <p:cNvSpPr/>
            <p:nvPr/>
          </p:nvSpPr>
          <p:spPr>
            <a:xfrm>
              <a:off x="1721829"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18" name="Google Shape;1118;p89"/>
            <p:cNvSpPr/>
            <p:nvPr/>
          </p:nvSpPr>
          <p:spPr>
            <a:xfrm>
              <a:off x="2269503"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19" name="Google Shape;1119;p89"/>
            <p:cNvSpPr/>
            <p:nvPr/>
          </p:nvSpPr>
          <p:spPr>
            <a:xfrm>
              <a:off x="2595644"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20" name="Google Shape;1120;p89"/>
            <p:cNvSpPr/>
            <p:nvPr/>
          </p:nvSpPr>
          <p:spPr>
            <a:xfrm>
              <a:off x="2047969"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21" name="Google Shape;1121;p89"/>
            <p:cNvSpPr/>
            <p:nvPr/>
          </p:nvSpPr>
          <p:spPr>
            <a:xfrm>
              <a:off x="2376598"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22" name="Google Shape;1122;p89"/>
            <p:cNvSpPr/>
            <p:nvPr/>
          </p:nvSpPr>
          <p:spPr>
            <a:xfrm>
              <a:off x="2924272"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23" name="Google Shape;1123;p89"/>
            <p:cNvSpPr/>
            <p:nvPr/>
          </p:nvSpPr>
          <p:spPr>
            <a:xfrm>
              <a:off x="3250413"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24" name="Google Shape;1124;p89"/>
            <p:cNvSpPr/>
            <p:nvPr/>
          </p:nvSpPr>
          <p:spPr>
            <a:xfrm>
              <a:off x="2702739"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25" name="Google Shape;1125;p89"/>
            <p:cNvSpPr/>
            <p:nvPr/>
          </p:nvSpPr>
          <p:spPr>
            <a:xfrm>
              <a:off x="3031366"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26" name="Google Shape;1126;p89"/>
            <p:cNvSpPr/>
            <p:nvPr/>
          </p:nvSpPr>
          <p:spPr>
            <a:xfrm>
              <a:off x="3579042"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27" name="Google Shape;1127;p89"/>
            <p:cNvSpPr/>
            <p:nvPr/>
          </p:nvSpPr>
          <p:spPr>
            <a:xfrm>
              <a:off x="3357508"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28" name="Google Shape;1128;p89"/>
            <p:cNvSpPr/>
            <p:nvPr/>
          </p:nvSpPr>
          <p:spPr>
            <a:xfrm>
              <a:off x="3907670"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29" name="Google Shape;1129;p89"/>
            <p:cNvSpPr/>
            <p:nvPr/>
          </p:nvSpPr>
          <p:spPr>
            <a:xfrm>
              <a:off x="4233811"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30" name="Google Shape;1130;p89"/>
            <p:cNvSpPr/>
            <p:nvPr/>
          </p:nvSpPr>
          <p:spPr>
            <a:xfrm>
              <a:off x="3686136"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31" name="Google Shape;1131;p89"/>
            <p:cNvSpPr/>
            <p:nvPr/>
          </p:nvSpPr>
          <p:spPr>
            <a:xfrm>
              <a:off x="4014764"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32" name="Google Shape;1132;p89"/>
            <p:cNvSpPr/>
            <p:nvPr/>
          </p:nvSpPr>
          <p:spPr>
            <a:xfrm>
              <a:off x="4562439"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33" name="Google Shape;1133;p89"/>
            <p:cNvSpPr/>
            <p:nvPr/>
          </p:nvSpPr>
          <p:spPr>
            <a:xfrm>
              <a:off x="4888580"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34" name="Google Shape;1134;p89"/>
            <p:cNvSpPr/>
            <p:nvPr/>
          </p:nvSpPr>
          <p:spPr>
            <a:xfrm>
              <a:off x="4340905"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35" name="Google Shape;1135;p89"/>
            <p:cNvSpPr/>
            <p:nvPr/>
          </p:nvSpPr>
          <p:spPr>
            <a:xfrm>
              <a:off x="4669534"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36" name="Google Shape;1136;p89"/>
            <p:cNvSpPr/>
            <p:nvPr/>
          </p:nvSpPr>
          <p:spPr>
            <a:xfrm>
              <a:off x="5217208"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37" name="Google Shape;1137;p89"/>
            <p:cNvSpPr/>
            <p:nvPr/>
          </p:nvSpPr>
          <p:spPr>
            <a:xfrm>
              <a:off x="5543348"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38" name="Google Shape;1138;p89"/>
            <p:cNvSpPr/>
            <p:nvPr/>
          </p:nvSpPr>
          <p:spPr>
            <a:xfrm>
              <a:off x="4995674"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39" name="Google Shape;1139;p89"/>
            <p:cNvSpPr/>
            <p:nvPr/>
          </p:nvSpPr>
          <p:spPr>
            <a:xfrm>
              <a:off x="5324302"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40" name="Google Shape;1140;p89"/>
            <p:cNvSpPr/>
            <p:nvPr/>
          </p:nvSpPr>
          <p:spPr>
            <a:xfrm>
              <a:off x="5871977"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41" name="Google Shape;1141;p89"/>
            <p:cNvSpPr/>
            <p:nvPr/>
          </p:nvSpPr>
          <p:spPr>
            <a:xfrm>
              <a:off x="6198118"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42" name="Google Shape;1142;p89"/>
            <p:cNvSpPr/>
            <p:nvPr/>
          </p:nvSpPr>
          <p:spPr>
            <a:xfrm>
              <a:off x="5650443"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43" name="Google Shape;1143;p89"/>
            <p:cNvSpPr/>
            <p:nvPr/>
          </p:nvSpPr>
          <p:spPr>
            <a:xfrm>
              <a:off x="5979071"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44" name="Google Shape;1144;p89"/>
            <p:cNvSpPr/>
            <p:nvPr/>
          </p:nvSpPr>
          <p:spPr>
            <a:xfrm>
              <a:off x="6526745"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45" name="Google Shape;1145;p89"/>
            <p:cNvSpPr/>
            <p:nvPr/>
          </p:nvSpPr>
          <p:spPr>
            <a:xfrm>
              <a:off x="6852887"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46" name="Google Shape;1146;p89"/>
            <p:cNvSpPr/>
            <p:nvPr/>
          </p:nvSpPr>
          <p:spPr>
            <a:xfrm>
              <a:off x="6305212"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47" name="Google Shape;1147;p89"/>
            <p:cNvSpPr/>
            <p:nvPr/>
          </p:nvSpPr>
          <p:spPr>
            <a:xfrm>
              <a:off x="6633840"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48" name="Google Shape;1148;p89"/>
            <p:cNvSpPr/>
            <p:nvPr/>
          </p:nvSpPr>
          <p:spPr>
            <a:xfrm>
              <a:off x="7181515"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49" name="Google Shape;1149;p89"/>
            <p:cNvSpPr/>
            <p:nvPr/>
          </p:nvSpPr>
          <p:spPr>
            <a:xfrm>
              <a:off x="6959981"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50" name="Google Shape;1150;p89"/>
            <p:cNvSpPr/>
            <p:nvPr/>
          </p:nvSpPr>
          <p:spPr>
            <a:xfrm>
              <a:off x="7510142"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51" name="Google Shape;1151;p89"/>
            <p:cNvSpPr/>
            <p:nvPr/>
          </p:nvSpPr>
          <p:spPr>
            <a:xfrm>
              <a:off x="7836283"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52" name="Google Shape;1152;p89"/>
            <p:cNvSpPr/>
            <p:nvPr/>
          </p:nvSpPr>
          <p:spPr>
            <a:xfrm>
              <a:off x="7288609" y="138392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53" name="Google Shape;1153;p89"/>
            <p:cNvSpPr/>
            <p:nvPr/>
          </p:nvSpPr>
          <p:spPr>
            <a:xfrm>
              <a:off x="7617237" y="138392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54" name="Google Shape;1154;p89"/>
            <p:cNvSpPr/>
            <p:nvPr/>
          </p:nvSpPr>
          <p:spPr>
            <a:xfrm>
              <a:off x="8164912"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55" name="Google Shape;1155;p89"/>
            <p:cNvSpPr/>
            <p:nvPr/>
          </p:nvSpPr>
          <p:spPr>
            <a:xfrm>
              <a:off x="8491052"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56" name="Google Shape;1156;p89"/>
            <p:cNvSpPr/>
            <p:nvPr/>
          </p:nvSpPr>
          <p:spPr>
            <a:xfrm>
              <a:off x="7943378" y="138392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57" name="Google Shape;1157;p89"/>
            <p:cNvSpPr/>
            <p:nvPr/>
          </p:nvSpPr>
          <p:spPr>
            <a:xfrm>
              <a:off x="8272007" y="138392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58" name="Google Shape;1158;p89"/>
            <p:cNvSpPr/>
            <p:nvPr/>
          </p:nvSpPr>
          <p:spPr>
            <a:xfrm>
              <a:off x="8819680"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59" name="Google Shape;1159;p89"/>
            <p:cNvSpPr/>
            <p:nvPr/>
          </p:nvSpPr>
          <p:spPr>
            <a:xfrm>
              <a:off x="9145821"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60" name="Google Shape;1160;p89"/>
            <p:cNvSpPr/>
            <p:nvPr/>
          </p:nvSpPr>
          <p:spPr>
            <a:xfrm>
              <a:off x="8598147" y="138392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61" name="Google Shape;1161;p89"/>
            <p:cNvSpPr/>
            <p:nvPr/>
          </p:nvSpPr>
          <p:spPr>
            <a:xfrm>
              <a:off x="8926774" y="138392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62" name="Google Shape;1162;p89"/>
            <p:cNvSpPr/>
            <p:nvPr/>
          </p:nvSpPr>
          <p:spPr>
            <a:xfrm>
              <a:off x="9474450"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63" name="Google Shape;1163;p89"/>
            <p:cNvSpPr/>
            <p:nvPr/>
          </p:nvSpPr>
          <p:spPr>
            <a:xfrm>
              <a:off x="9800591"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64" name="Google Shape;1164;p89"/>
            <p:cNvSpPr/>
            <p:nvPr/>
          </p:nvSpPr>
          <p:spPr>
            <a:xfrm>
              <a:off x="9252915" y="138392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65" name="Google Shape;1165;p89"/>
            <p:cNvSpPr/>
            <p:nvPr/>
          </p:nvSpPr>
          <p:spPr>
            <a:xfrm>
              <a:off x="9581544" y="138392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66" name="Google Shape;1166;p89"/>
            <p:cNvSpPr/>
            <p:nvPr/>
          </p:nvSpPr>
          <p:spPr>
            <a:xfrm>
              <a:off x="10129218"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67" name="Google Shape;1167;p89"/>
            <p:cNvSpPr/>
            <p:nvPr/>
          </p:nvSpPr>
          <p:spPr>
            <a:xfrm>
              <a:off x="10455360"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68" name="Google Shape;1168;p89"/>
            <p:cNvSpPr/>
            <p:nvPr/>
          </p:nvSpPr>
          <p:spPr>
            <a:xfrm>
              <a:off x="9907685" y="138392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69" name="Google Shape;1169;p89"/>
            <p:cNvSpPr/>
            <p:nvPr/>
          </p:nvSpPr>
          <p:spPr>
            <a:xfrm>
              <a:off x="10236312" y="138392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70" name="Google Shape;1170;p89"/>
            <p:cNvSpPr/>
            <p:nvPr/>
          </p:nvSpPr>
          <p:spPr>
            <a:xfrm>
              <a:off x="10783987"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71" name="Google Shape;1171;p89"/>
            <p:cNvSpPr/>
            <p:nvPr/>
          </p:nvSpPr>
          <p:spPr>
            <a:xfrm>
              <a:off x="10562454" y="138392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72" name="Google Shape;1172;p89"/>
            <p:cNvSpPr/>
            <p:nvPr/>
          </p:nvSpPr>
          <p:spPr>
            <a:xfrm>
              <a:off x="11112615"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73" name="Google Shape;1173;p89"/>
            <p:cNvSpPr/>
            <p:nvPr/>
          </p:nvSpPr>
          <p:spPr>
            <a:xfrm>
              <a:off x="11438757"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74" name="Google Shape;1174;p89"/>
            <p:cNvSpPr/>
            <p:nvPr/>
          </p:nvSpPr>
          <p:spPr>
            <a:xfrm>
              <a:off x="10891083" y="138392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75" name="Google Shape;1175;p89"/>
            <p:cNvSpPr/>
            <p:nvPr/>
          </p:nvSpPr>
          <p:spPr>
            <a:xfrm>
              <a:off x="11219710" y="138392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76" name="Google Shape;1176;p89"/>
            <p:cNvSpPr/>
            <p:nvPr/>
          </p:nvSpPr>
          <p:spPr>
            <a:xfrm>
              <a:off x="11767385"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77" name="Google Shape;1177;p89"/>
            <p:cNvSpPr/>
            <p:nvPr/>
          </p:nvSpPr>
          <p:spPr>
            <a:xfrm>
              <a:off x="12093526"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78" name="Google Shape;1178;p89"/>
            <p:cNvSpPr/>
            <p:nvPr/>
          </p:nvSpPr>
          <p:spPr>
            <a:xfrm>
              <a:off x="11545852" y="138392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79" name="Google Shape;1179;p89"/>
            <p:cNvSpPr/>
            <p:nvPr/>
          </p:nvSpPr>
          <p:spPr>
            <a:xfrm>
              <a:off x="11874480" y="138392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1180" name="Google Shape;1180;p89"/>
          <p:cNvGrpSpPr/>
          <p:nvPr/>
        </p:nvGrpSpPr>
        <p:grpSpPr>
          <a:xfrm>
            <a:off x="83664" y="63838"/>
            <a:ext cx="12009863" cy="176637"/>
            <a:chOff x="83664" y="-72234"/>
            <a:chExt cx="12009863" cy="176637"/>
          </a:xfrm>
        </p:grpSpPr>
        <p:sp>
          <p:nvSpPr>
            <p:cNvPr id="1181" name="Google Shape;1181;p89"/>
            <p:cNvSpPr/>
            <p:nvPr/>
          </p:nvSpPr>
          <p:spPr>
            <a:xfrm>
              <a:off x="11871994"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82" name="Google Shape;1182;p89"/>
            <p:cNvSpPr/>
            <p:nvPr/>
          </p:nvSpPr>
          <p:spPr>
            <a:xfrm>
              <a:off x="11545853"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83" name="Google Shape;1183;p89"/>
            <p:cNvSpPr/>
            <p:nvPr/>
          </p:nvSpPr>
          <p:spPr>
            <a:xfrm flipH="1">
              <a:off x="11979088"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84" name="Google Shape;1184;p89"/>
            <p:cNvSpPr/>
            <p:nvPr/>
          </p:nvSpPr>
          <p:spPr>
            <a:xfrm flipH="1">
              <a:off x="11652948"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85" name="Google Shape;1185;p89"/>
            <p:cNvSpPr/>
            <p:nvPr/>
          </p:nvSpPr>
          <p:spPr>
            <a:xfrm>
              <a:off x="11217224"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86" name="Google Shape;1186;p89"/>
            <p:cNvSpPr/>
            <p:nvPr/>
          </p:nvSpPr>
          <p:spPr>
            <a:xfrm>
              <a:off x="10891084"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87" name="Google Shape;1187;p89"/>
            <p:cNvSpPr/>
            <p:nvPr/>
          </p:nvSpPr>
          <p:spPr>
            <a:xfrm flipH="1">
              <a:off x="11324319"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88" name="Google Shape;1188;p89"/>
            <p:cNvSpPr/>
            <p:nvPr/>
          </p:nvSpPr>
          <p:spPr>
            <a:xfrm flipH="1">
              <a:off x="10998178"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89" name="Google Shape;1189;p89"/>
            <p:cNvSpPr/>
            <p:nvPr/>
          </p:nvSpPr>
          <p:spPr>
            <a:xfrm>
              <a:off x="10562456"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90" name="Google Shape;1190;p89"/>
            <p:cNvSpPr/>
            <p:nvPr/>
          </p:nvSpPr>
          <p:spPr>
            <a:xfrm>
              <a:off x="10236315"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91" name="Google Shape;1191;p89"/>
            <p:cNvSpPr/>
            <p:nvPr/>
          </p:nvSpPr>
          <p:spPr>
            <a:xfrm flipH="1">
              <a:off x="10669550"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92" name="Google Shape;1192;p89"/>
            <p:cNvSpPr/>
            <p:nvPr/>
          </p:nvSpPr>
          <p:spPr>
            <a:xfrm flipH="1">
              <a:off x="10343410"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93" name="Google Shape;1193;p89"/>
            <p:cNvSpPr/>
            <p:nvPr/>
          </p:nvSpPr>
          <p:spPr>
            <a:xfrm>
              <a:off x="9907687"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94" name="Google Shape;1194;p89"/>
            <p:cNvSpPr/>
            <p:nvPr/>
          </p:nvSpPr>
          <p:spPr>
            <a:xfrm>
              <a:off x="9581546"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95" name="Google Shape;1195;p89"/>
            <p:cNvSpPr/>
            <p:nvPr/>
          </p:nvSpPr>
          <p:spPr>
            <a:xfrm flipH="1">
              <a:off x="10014782"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96" name="Google Shape;1196;p89"/>
            <p:cNvSpPr/>
            <p:nvPr/>
          </p:nvSpPr>
          <p:spPr>
            <a:xfrm flipH="1">
              <a:off x="9688641"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97" name="Google Shape;1197;p89"/>
            <p:cNvSpPr/>
            <p:nvPr/>
          </p:nvSpPr>
          <p:spPr>
            <a:xfrm>
              <a:off x="9252918"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98" name="Google Shape;1198;p89"/>
            <p:cNvSpPr/>
            <p:nvPr/>
          </p:nvSpPr>
          <p:spPr>
            <a:xfrm>
              <a:off x="8926777"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199" name="Google Shape;1199;p89"/>
            <p:cNvSpPr/>
            <p:nvPr/>
          </p:nvSpPr>
          <p:spPr>
            <a:xfrm flipH="1">
              <a:off x="9360012"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00" name="Google Shape;1200;p89"/>
            <p:cNvSpPr/>
            <p:nvPr/>
          </p:nvSpPr>
          <p:spPr>
            <a:xfrm flipH="1">
              <a:off x="9033872"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01" name="Google Shape;1201;p89"/>
            <p:cNvSpPr/>
            <p:nvPr/>
          </p:nvSpPr>
          <p:spPr>
            <a:xfrm>
              <a:off x="8598148"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02" name="Google Shape;1202;p89"/>
            <p:cNvSpPr/>
            <p:nvPr/>
          </p:nvSpPr>
          <p:spPr>
            <a:xfrm flipH="1">
              <a:off x="8705243"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03" name="Google Shape;1203;p89"/>
            <p:cNvSpPr/>
            <p:nvPr/>
          </p:nvSpPr>
          <p:spPr>
            <a:xfrm>
              <a:off x="8269520"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04" name="Google Shape;1204;p89"/>
            <p:cNvSpPr/>
            <p:nvPr/>
          </p:nvSpPr>
          <p:spPr>
            <a:xfrm>
              <a:off x="7943379"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05" name="Google Shape;1205;p89"/>
            <p:cNvSpPr/>
            <p:nvPr/>
          </p:nvSpPr>
          <p:spPr>
            <a:xfrm flipH="1">
              <a:off x="8376614"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06" name="Google Shape;1206;p89"/>
            <p:cNvSpPr/>
            <p:nvPr/>
          </p:nvSpPr>
          <p:spPr>
            <a:xfrm flipH="1">
              <a:off x="8050474"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07" name="Google Shape;1207;p89"/>
            <p:cNvSpPr/>
            <p:nvPr/>
          </p:nvSpPr>
          <p:spPr>
            <a:xfrm>
              <a:off x="7614751"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08" name="Google Shape;1208;p89"/>
            <p:cNvSpPr/>
            <p:nvPr/>
          </p:nvSpPr>
          <p:spPr>
            <a:xfrm>
              <a:off x="7288610"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09" name="Google Shape;1209;p89"/>
            <p:cNvSpPr/>
            <p:nvPr/>
          </p:nvSpPr>
          <p:spPr>
            <a:xfrm flipH="1">
              <a:off x="7721846"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10" name="Google Shape;1210;p89"/>
            <p:cNvSpPr/>
            <p:nvPr/>
          </p:nvSpPr>
          <p:spPr>
            <a:xfrm flipH="1">
              <a:off x="7395705"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11" name="Google Shape;1211;p89"/>
            <p:cNvSpPr/>
            <p:nvPr/>
          </p:nvSpPr>
          <p:spPr>
            <a:xfrm>
              <a:off x="6959982"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12" name="Google Shape;1212;p89"/>
            <p:cNvSpPr/>
            <p:nvPr/>
          </p:nvSpPr>
          <p:spPr>
            <a:xfrm>
              <a:off x="6633842"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13" name="Google Shape;1213;p89"/>
            <p:cNvSpPr/>
            <p:nvPr/>
          </p:nvSpPr>
          <p:spPr>
            <a:xfrm flipH="1">
              <a:off x="7067077"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14" name="Google Shape;1214;p89"/>
            <p:cNvSpPr/>
            <p:nvPr/>
          </p:nvSpPr>
          <p:spPr>
            <a:xfrm flipH="1">
              <a:off x="6740936"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15" name="Google Shape;1215;p89"/>
            <p:cNvSpPr/>
            <p:nvPr/>
          </p:nvSpPr>
          <p:spPr>
            <a:xfrm>
              <a:off x="6305213"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16" name="Google Shape;1216;p89"/>
            <p:cNvSpPr/>
            <p:nvPr/>
          </p:nvSpPr>
          <p:spPr>
            <a:xfrm>
              <a:off x="5979072"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17" name="Google Shape;1217;p89"/>
            <p:cNvSpPr/>
            <p:nvPr/>
          </p:nvSpPr>
          <p:spPr>
            <a:xfrm flipH="1">
              <a:off x="6412308"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18" name="Google Shape;1218;p89"/>
            <p:cNvSpPr/>
            <p:nvPr/>
          </p:nvSpPr>
          <p:spPr>
            <a:xfrm flipH="1">
              <a:off x="6086167"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19" name="Google Shape;1219;p89"/>
            <p:cNvSpPr/>
            <p:nvPr/>
          </p:nvSpPr>
          <p:spPr>
            <a:xfrm>
              <a:off x="5650445"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20" name="Google Shape;1220;p89"/>
            <p:cNvSpPr/>
            <p:nvPr/>
          </p:nvSpPr>
          <p:spPr>
            <a:xfrm>
              <a:off x="5324303"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21" name="Google Shape;1221;p89"/>
            <p:cNvSpPr/>
            <p:nvPr/>
          </p:nvSpPr>
          <p:spPr>
            <a:xfrm flipH="1">
              <a:off x="5757539"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22" name="Google Shape;1222;p89"/>
            <p:cNvSpPr/>
            <p:nvPr/>
          </p:nvSpPr>
          <p:spPr>
            <a:xfrm flipH="1">
              <a:off x="5431399"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23" name="Google Shape;1223;p89"/>
            <p:cNvSpPr/>
            <p:nvPr/>
          </p:nvSpPr>
          <p:spPr>
            <a:xfrm>
              <a:off x="4995675"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24" name="Google Shape;1224;p89"/>
            <p:cNvSpPr/>
            <p:nvPr/>
          </p:nvSpPr>
          <p:spPr>
            <a:xfrm flipH="1">
              <a:off x="5102769"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25" name="Google Shape;1225;p89"/>
            <p:cNvSpPr/>
            <p:nvPr/>
          </p:nvSpPr>
          <p:spPr>
            <a:xfrm>
              <a:off x="4667048"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26" name="Google Shape;1226;p89"/>
            <p:cNvSpPr/>
            <p:nvPr/>
          </p:nvSpPr>
          <p:spPr>
            <a:xfrm>
              <a:off x="4340907"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27" name="Google Shape;1227;p89"/>
            <p:cNvSpPr/>
            <p:nvPr/>
          </p:nvSpPr>
          <p:spPr>
            <a:xfrm flipH="1">
              <a:off x="4774142" y="-72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28" name="Google Shape;1228;p89"/>
            <p:cNvSpPr/>
            <p:nvPr/>
          </p:nvSpPr>
          <p:spPr>
            <a:xfrm flipH="1">
              <a:off x="4448001" y="-72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29" name="Google Shape;1229;p89"/>
            <p:cNvSpPr/>
            <p:nvPr/>
          </p:nvSpPr>
          <p:spPr>
            <a:xfrm>
              <a:off x="4012278"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30" name="Google Shape;1230;p89"/>
            <p:cNvSpPr/>
            <p:nvPr/>
          </p:nvSpPr>
          <p:spPr>
            <a:xfrm>
              <a:off x="3686138"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31" name="Google Shape;1231;p89"/>
            <p:cNvSpPr/>
            <p:nvPr/>
          </p:nvSpPr>
          <p:spPr>
            <a:xfrm flipH="1">
              <a:off x="4119373" y="-72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32" name="Google Shape;1232;p89"/>
            <p:cNvSpPr/>
            <p:nvPr/>
          </p:nvSpPr>
          <p:spPr>
            <a:xfrm flipH="1">
              <a:off x="3793231" y="-72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33" name="Google Shape;1233;p89"/>
            <p:cNvSpPr/>
            <p:nvPr/>
          </p:nvSpPr>
          <p:spPr>
            <a:xfrm>
              <a:off x="3357510"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34" name="Google Shape;1234;p89"/>
            <p:cNvSpPr/>
            <p:nvPr/>
          </p:nvSpPr>
          <p:spPr>
            <a:xfrm>
              <a:off x="3031369"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35" name="Google Shape;1235;p89"/>
            <p:cNvSpPr/>
            <p:nvPr/>
          </p:nvSpPr>
          <p:spPr>
            <a:xfrm flipH="1">
              <a:off x="3464604" y="-72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36" name="Google Shape;1236;p89"/>
            <p:cNvSpPr/>
            <p:nvPr/>
          </p:nvSpPr>
          <p:spPr>
            <a:xfrm flipH="1">
              <a:off x="3138464" y="-72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37" name="Google Shape;1237;p89"/>
            <p:cNvSpPr/>
            <p:nvPr/>
          </p:nvSpPr>
          <p:spPr>
            <a:xfrm>
              <a:off x="2702740"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38" name="Google Shape;1238;p89"/>
            <p:cNvSpPr/>
            <p:nvPr/>
          </p:nvSpPr>
          <p:spPr>
            <a:xfrm>
              <a:off x="2376599"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39" name="Google Shape;1239;p89"/>
            <p:cNvSpPr/>
            <p:nvPr/>
          </p:nvSpPr>
          <p:spPr>
            <a:xfrm flipH="1">
              <a:off x="2809836" y="-72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40" name="Google Shape;1240;p89"/>
            <p:cNvSpPr/>
            <p:nvPr/>
          </p:nvSpPr>
          <p:spPr>
            <a:xfrm flipH="1">
              <a:off x="2483694" y="-72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41" name="Google Shape;1241;p89"/>
            <p:cNvSpPr/>
            <p:nvPr/>
          </p:nvSpPr>
          <p:spPr>
            <a:xfrm>
              <a:off x="2047972"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42" name="Google Shape;1242;p89"/>
            <p:cNvSpPr/>
            <p:nvPr/>
          </p:nvSpPr>
          <p:spPr>
            <a:xfrm>
              <a:off x="1721830"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43" name="Google Shape;1243;p89"/>
            <p:cNvSpPr/>
            <p:nvPr/>
          </p:nvSpPr>
          <p:spPr>
            <a:xfrm flipH="1">
              <a:off x="2155066" y="-72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44" name="Google Shape;1244;p89"/>
            <p:cNvSpPr/>
            <p:nvPr/>
          </p:nvSpPr>
          <p:spPr>
            <a:xfrm flipH="1">
              <a:off x="1828926" y="-72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45" name="Google Shape;1245;p89"/>
            <p:cNvSpPr/>
            <p:nvPr/>
          </p:nvSpPr>
          <p:spPr>
            <a:xfrm>
              <a:off x="1393203"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46" name="Google Shape;1246;p89"/>
            <p:cNvSpPr/>
            <p:nvPr/>
          </p:nvSpPr>
          <p:spPr>
            <a:xfrm flipH="1">
              <a:off x="1500297" y="-72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47" name="Google Shape;1247;p89"/>
            <p:cNvSpPr/>
            <p:nvPr/>
          </p:nvSpPr>
          <p:spPr>
            <a:xfrm>
              <a:off x="1064575"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48" name="Google Shape;1248;p89"/>
            <p:cNvSpPr/>
            <p:nvPr/>
          </p:nvSpPr>
          <p:spPr>
            <a:xfrm>
              <a:off x="738433"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49" name="Google Shape;1249;p89"/>
            <p:cNvSpPr/>
            <p:nvPr/>
          </p:nvSpPr>
          <p:spPr>
            <a:xfrm flipH="1">
              <a:off x="1171668" y="-72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50" name="Google Shape;1250;p89"/>
            <p:cNvSpPr/>
            <p:nvPr/>
          </p:nvSpPr>
          <p:spPr>
            <a:xfrm flipH="1">
              <a:off x="845528" y="-72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51" name="Google Shape;1251;p89"/>
            <p:cNvSpPr/>
            <p:nvPr/>
          </p:nvSpPr>
          <p:spPr>
            <a:xfrm>
              <a:off x="409805"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52" name="Google Shape;1252;p89"/>
            <p:cNvSpPr/>
            <p:nvPr/>
          </p:nvSpPr>
          <p:spPr>
            <a:xfrm>
              <a:off x="83664"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53" name="Google Shape;1253;p89"/>
            <p:cNvSpPr/>
            <p:nvPr/>
          </p:nvSpPr>
          <p:spPr>
            <a:xfrm flipH="1">
              <a:off x="516899" y="-72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54" name="Google Shape;1254;p89"/>
            <p:cNvSpPr/>
            <p:nvPr/>
          </p:nvSpPr>
          <p:spPr>
            <a:xfrm flipH="1">
              <a:off x="190758" y="-72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1255" name="Google Shape;1255;p89"/>
          <p:cNvGrpSpPr/>
          <p:nvPr/>
        </p:nvGrpSpPr>
        <p:grpSpPr>
          <a:xfrm>
            <a:off x="83663" y="348872"/>
            <a:ext cx="12009864" cy="176637"/>
            <a:chOff x="83663" y="225542"/>
            <a:chExt cx="12009864" cy="176637"/>
          </a:xfrm>
        </p:grpSpPr>
        <p:sp>
          <p:nvSpPr>
            <p:cNvPr id="1256" name="Google Shape;1256;p89"/>
            <p:cNvSpPr/>
            <p:nvPr/>
          </p:nvSpPr>
          <p:spPr>
            <a:xfrm>
              <a:off x="5217208"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57" name="Google Shape;1257;p89"/>
            <p:cNvSpPr/>
            <p:nvPr/>
          </p:nvSpPr>
          <p:spPr>
            <a:xfrm>
              <a:off x="5543349"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58" name="Google Shape;1258;p89"/>
            <p:cNvSpPr/>
            <p:nvPr/>
          </p:nvSpPr>
          <p:spPr>
            <a:xfrm>
              <a:off x="4995675"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59" name="Google Shape;1259;p89"/>
            <p:cNvSpPr/>
            <p:nvPr/>
          </p:nvSpPr>
          <p:spPr>
            <a:xfrm>
              <a:off x="5324302"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60" name="Google Shape;1260;p89"/>
            <p:cNvSpPr/>
            <p:nvPr/>
          </p:nvSpPr>
          <p:spPr>
            <a:xfrm>
              <a:off x="5871978"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61" name="Google Shape;1261;p89"/>
            <p:cNvSpPr/>
            <p:nvPr/>
          </p:nvSpPr>
          <p:spPr>
            <a:xfrm>
              <a:off x="6198118"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62" name="Google Shape;1262;p89"/>
            <p:cNvSpPr/>
            <p:nvPr/>
          </p:nvSpPr>
          <p:spPr>
            <a:xfrm>
              <a:off x="5650444"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63" name="Google Shape;1263;p89"/>
            <p:cNvSpPr/>
            <p:nvPr/>
          </p:nvSpPr>
          <p:spPr>
            <a:xfrm>
              <a:off x="5979072"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64" name="Google Shape;1264;p89"/>
            <p:cNvSpPr/>
            <p:nvPr/>
          </p:nvSpPr>
          <p:spPr>
            <a:xfrm>
              <a:off x="6526746"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65" name="Google Shape;1265;p89"/>
            <p:cNvSpPr/>
            <p:nvPr/>
          </p:nvSpPr>
          <p:spPr>
            <a:xfrm>
              <a:off x="6852887"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66" name="Google Shape;1266;p89"/>
            <p:cNvSpPr/>
            <p:nvPr/>
          </p:nvSpPr>
          <p:spPr>
            <a:xfrm>
              <a:off x="6305213"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67" name="Google Shape;1267;p89"/>
            <p:cNvSpPr/>
            <p:nvPr/>
          </p:nvSpPr>
          <p:spPr>
            <a:xfrm>
              <a:off x="6633841"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68" name="Google Shape;1268;p89"/>
            <p:cNvSpPr/>
            <p:nvPr/>
          </p:nvSpPr>
          <p:spPr>
            <a:xfrm>
              <a:off x="7181515"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69" name="Google Shape;1269;p89"/>
            <p:cNvSpPr/>
            <p:nvPr/>
          </p:nvSpPr>
          <p:spPr>
            <a:xfrm>
              <a:off x="7507656"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70" name="Google Shape;1270;p89"/>
            <p:cNvSpPr/>
            <p:nvPr/>
          </p:nvSpPr>
          <p:spPr>
            <a:xfrm>
              <a:off x="6959982"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71" name="Google Shape;1271;p89"/>
            <p:cNvSpPr/>
            <p:nvPr/>
          </p:nvSpPr>
          <p:spPr>
            <a:xfrm>
              <a:off x="7288610"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72" name="Google Shape;1272;p89"/>
            <p:cNvSpPr/>
            <p:nvPr/>
          </p:nvSpPr>
          <p:spPr>
            <a:xfrm>
              <a:off x="7836284"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73" name="Google Shape;1273;p89"/>
            <p:cNvSpPr/>
            <p:nvPr/>
          </p:nvSpPr>
          <p:spPr>
            <a:xfrm>
              <a:off x="8162425"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74" name="Google Shape;1274;p89"/>
            <p:cNvSpPr/>
            <p:nvPr/>
          </p:nvSpPr>
          <p:spPr>
            <a:xfrm>
              <a:off x="7614751"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75" name="Google Shape;1275;p89"/>
            <p:cNvSpPr/>
            <p:nvPr/>
          </p:nvSpPr>
          <p:spPr>
            <a:xfrm>
              <a:off x="7943378"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76" name="Google Shape;1276;p89"/>
            <p:cNvSpPr/>
            <p:nvPr/>
          </p:nvSpPr>
          <p:spPr>
            <a:xfrm>
              <a:off x="8491054"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77" name="Google Shape;1277;p89"/>
            <p:cNvSpPr/>
            <p:nvPr/>
          </p:nvSpPr>
          <p:spPr>
            <a:xfrm>
              <a:off x="8269520"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78" name="Google Shape;1278;p89"/>
            <p:cNvSpPr/>
            <p:nvPr/>
          </p:nvSpPr>
          <p:spPr>
            <a:xfrm>
              <a:off x="8819682"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79" name="Google Shape;1279;p89"/>
            <p:cNvSpPr/>
            <p:nvPr/>
          </p:nvSpPr>
          <p:spPr>
            <a:xfrm>
              <a:off x="9145823"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80" name="Google Shape;1280;p89"/>
            <p:cNvSpPr/>
            <p:nvPr/>
          </p:nvSpPr>
          <p:spPr>
            <a:xfrm>
              <a:off x="8598148"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81" name="Google Shape;1281;p89"/>
            <p:cNvSpPr/>
            <p:nvPr/>
          </p:nvSpPr>
          <p:spPr>
            <a:xfrm>
              <a:off x="8926776"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82" name="Google Shape;1282;p89"/>
            <p:cNvSpPr/>
            <p:nvPr/>
          </p:nvSpPr>
          <p:spPr>
            <a:xfrm>
              <a:off x="9474451"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83" name="Google Shape;1283;p89"/>
            <p:cNvSpPr/>
            <p:nvPr/>
          </p:nvSpPr>
          <p:spPr>
            <a:xfrm>
              <a:off x="9800592"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84" name="Google Shape;1284;p89"/>
            <p:cNvSpPr/>
            <p:nvPr/>
          </p:nvSpPr>
          <p:spPr>
            <a:xfrm>
              <a:off x="9252918"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85" name="Google Shape;1285;p89"/>
            <p:cNvSpPr/>
            <p:nvPr/>
          </p:nvSpPr>
          <p:spPr>
            <a:xfrm>
              <a:off x="9581546"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86" name="Google Shape;1286;p89"/>
            <p:cNvSpPr/>
            <p:nvPr/>
          </p:nvSpPr>
          <p:spPr>
            <a:xfrm>
              <a:off x="10129220"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87" name="Google Shape;1287;p89"/>
            <p:cNvSpPr/>
            <p:nvPr/>
          </p:nvSpPr>
          <p:spPr>
            <a:xfrm>
              <a:off x="10455360"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88" name="Google Shape;1288;p89"/>
            <p:cNvSpPr/>
            <p:nvPr/>
          </p:nvSpPr>
          <p:spPr>
            <a:xfrm>
              <a:off x="9907686"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89" name="Google Shape;1289;p89"/>
            <p:cNvSpPr/>
            <p:nvPr/>
          </p:nvSpPr>
          <p:spPr>
            <a:xfrm>
              <a:off x="10236314"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90" name="Google Shape;1290;p89"/>
            <p:cNvSpPr/>
            <p:nvPr/>
          </p:nvSpPr>
          <p:spPr>
            <a:xfrm>
              <a:off x="10783989"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91" name="Google Shape;1291;p89"/>
            <p:cNvSpPr/>
            <p:nvPr/>
          </p:nvSpPr>
          <p:spPr>
            <a:xfrm>
              <a:off x="11110130"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92" name="Google Shape;1292;p89"/>
            <p:cNvSpPr/>
            <p:nvPr/>
          </p:nvSpPr>
          <p:spPr>
            <a:xfrm>
              <a:off x="10562455"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93" name="Google Shape;1293;p89"/>
            <p:cNvSpPr/>
            <p:nvPr/>
          </p:nvSpPr>
          <p:spPr>
            <a:xfrm>
              <a:off x="10891083"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94" name="Google Shape;1294;p89"/>
            <p:cNvSpPr/>
            <p:nvPr/>
          </p:nvSpPr>
          <p:spPr>
            <a:xfrm>
              <a:off x="11438757"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95" name="Google Shape;1295;p89"/>
            <p:cNvSpPr/>
            <p:nvPr/>
          </p:nvSpPr>
          <p:spPr>
            <a:xfrm>
              <a:off x="11764899"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96" name="Google Shape;1296;p89"/>
            <p:cNvSpPr/>
            <p:nvPr/>
          </p:nvSpPr>
          <p:spPr>
            <a:xfrm>
              <a:off x="11217225"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97" name="Google Shape;1297;p89"/>
            <p:cNvSpPr/>
            <p:nvPr/>
          </p:nvSpPr>
          <p:spPr>
            <a:xfrm>
              <a:off x="11545852"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98" name="Google Shape;1298;p89"/>
            <p:cNvSpPr/>
            <p:nvPr/>
          </p:nvSpPr>
          <p:spPr>
            <a:xfrm>
              <a:off x="12093527"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299" name="Google Shape;1299;p89"/>
            <p:cNvSpPr/>
            <p:nvPr/>
          </p:nvSpPr>
          <p:spPr>
            <a:xfrm>
              <a:off x="11871993"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00" name="Google Shape;1300;p89"/>
            <p:cNvSpPr/>
            <p:nvPr/>
          </p:nvSpPr>
          <p:spPr>
            <a:xfrm>
              <a:off x="302710"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01" name="Google Shape;1301;p89"/>
            <p:cNvSpPr/>
            <p:nvPr/>
          </p:nvSpPr>
          <p:spPr>
            <a:xfrm>
              <a:off x="83663" y="22554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02" name="Google Shape;1302;p89"/>
            <p:cNvSpPr/>
            <p:nvPr/>
          </p:nvSpPr>
          <p:spPr>
            <a:xfrm>
              <a:off x="631337"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03" name="Google Shape;1303;p89"/>
            <p:cNvSpPr/>
            <p:nvPr/>
          </p:nvSpPr>
          <p:spPr>
            <a:xfrm>
              <a:off x="957479"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04" name="Google Shape;1304;p89"/>
            <p:cNvSpPr/>
            <p:nvPr/>
          </p:nvSpPr>
          <p:spPr>
            <a:xfrm>
              <a:off x="409806" y="22554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05" name="Google Shape;1305;p89"/>
            <p:cNvSpPr/>
            <p:nvPr/>
          </p:nvSpPr>
          <p:spPr>
            <a:xfrm>
              <a:off x="738432" y="22554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06" name="Google Shape;1306;p89"/>
            <p:cNvSpPr/>
            <p:nvPr/>
          </p:nvSpPr>
          <p:spPr>
            <a:xfrm>
              <a:off x="1286107"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07" name="Google Shape;1307;p89"/>
            <p:cNvSpPr/>
            <p:nvPr/>
          </p:nvSpPr>
          <p:spPr>
            <a:xfrm>
              <a:off x="1064574" y="22554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08" name="Google Shape;1308;p89"/>
            <p:cNvSpPr/>
            <p:nvPr/>
          </p:nvSpPr>
          <p:spPr>
            <a:xfrm>
              <a:off x="1614735"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09" name="Google Shape;1309;p89"/>
            <p:cNvSpPr/>
            <p:nvPr/>
          </p:nvSpPr>
          <p:spPr>
            <a:xfrm>
              <a:off x="1940877"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10" name="Google Shape;1310;p89"/>
            <p:cNvSpPr/>
            <p:nvPr/>
          </p:nvSpPr>
          <p:spPr>
            <a:xfrm>
              <a:off x="1393203" y="22554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11" name="Google Shape;1311;p89"/>
            <p:cNvSpPr/>
            <p:nvPr/>
          </p:nvSpPr>
          <p:spPr>
            <a:xfrm>
              <a:off x="1721829" y="22554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12" name="Google Shape;1312;p89"/>
            <p:cNvSpPr/>
            <p:nvPr/>
          </p:nvSpPr>
          <p:spPr>
            <a:xfrm>
              <a:off x="2269505"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13" name="Google Shape;1313;p89"/>
            <p:cNvSpPr/>
            <p:nvPr/>
          </p:nvSpPr>
          <p:spPr>
            <a:xfrm>
              <a:off x="2595646"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14" name="Google Shape;1314;p89"/>
            <p:cNvSpPr/>
            <p:nvPr/>
          </p:nvSpPr>
          <p:spPr>
            <a:xfrm>
              <a:off x="2047971" y="22554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15" name="Google Shape;1315;p89"/>
            <p:cNvSpPr/>
            <p:nvPr/>
          </p:nvSpPr>
          <p:spPr>
            <a:xfrm>
              <a:off x="2376599" y="22554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16" name="Google Shape;1316;p89"/>
            <p:cNvSpPr/>
            <p:nvPr/>
          </p:nvSpPr>
          <p:spPr>
            <a:xfrm>
              <a:off x="2924274"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17" name="Google Shape;1317;p89"/>
            <p:cNvSpPr/>
            <p:nvPr/>
          </p:nvSpPr>
          <p:spPr>
            <a:xfrm>
              <a:off x="3250415"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18" name="Google Shape;1318;p89"/>
            <p:cNvSpPr/>
            <p:nvPr/>
          </p:nvSpPr>
          <p:spPr>
            <a:xfrm>
              <a:off x="2702740" y="22554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19" name="Google Shape;1319;p89"/>
            <p:cNvSpPr/>
            <p:nvPr/>
          </p:nvSpPr>
          <p:spPr>
            <a:xfrm>
              <a:off x="3031368" y="22554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20" name="Google Shape;1320;p89"/>
            <p:cNvSpPr/>
            <p:nvPr/>
          </p:nvSpPr>
          <p:spPr>
            <a:xfrm>
              <a:off x="3579042"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21" name="Google Shape;1321;p89"/>
            <p:cNvSpPr/>
            <p:nvPr/>
          </p:nvSpPr>
          <p:spPr>
            <a:xfrm>
              <a:off x="3905183"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22" name="Google Shape;1322;p89"/>
            <p:cNvSpPr/>
            <p:nvPr/>
          </p:nvSpPr>
          <p:spPr>
            <a:xfrm>
              <a:off x="3357509" y="22554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23" name="Google Shape;1323;p89"/>
            <p:cNvSpPr/>
            <p:nvPr/>
          </p:nvSpPr>
          <p:spPr>
            <a:xfrm>
              <a:off x="3686137" y="22554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24" name="Google Shape;1324;p89"/>
            <p:cNvSpPr/>
            <p:nvPr/>
          </p:nvSpPr>
          <p:spPr>
            <a:xfrm>
              <a:off x="4233811"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25" name="Google Shape;1325;p89"/>
            <p:cNvSpPr/>
            <p:nvPr/>
          </p:nvSpPr>
          <p:spPr>
            <a:xfrm>
              <a:off x="4559953"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26" name="Google Shape;1326;p89"/>
            <p:cNvSpPr/>
            <p:nvPr/>
          </p:nvSpPr>
          <p:spPr>
            <a:xfrm>
              <a:off x="4012279" y="22554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27" name="Google Shape;1327;p89"/>
            <p:cNvSpPr/>
            <p:nvPr/>
          </p:nvSpPr>
          <p:spPr>
            <a:xfrm>
              <a:off x="4340906" y="22554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28" name="Google Shape;1328;p89"/>
            <p:cNvSpPr/>
            <p:nvPr/>
          </p:nvSpPr>
          <p:spPr>
            <a:xfrm>
              <a:off x="4888581"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29" name="Google Shape;1329;p89"/>
            <p:cNvSpPr/>
            <p:nvPr/>
          </p:nvSpPr>
          <p:spPr>
            <a:xfrm>
              <a:off x="4667048" y="22554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1330" name="Google Shape;1330;p89"/>
          <p:cNvGrpSpPr/>
          <p:nvPr/>
        </p:nvGrpSpPr>
        <p:grpSpPr>
          <a:xfrm>
            <a:off x="83664" y="633907"/>
            <a:ext cx="12009863" cy="176637"/>
            <a:chOff x="83664" y="515851"/>
            <a:chExt cx="12009863" cy="176637"/>
          </a:xfrm>
        </p:grpSpPr>
        <p:sp>
          <p:nvSpPr>
            <p:cNvPr id="1331" name="Google Shape;1331;p89"/>
            <p:cNvSpPr/>
            <p:nvPr/>
          </p:nvSpPr>
          <p:spPr>
            <a:xfrm>
              <a:off x="11871994"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32" name="Google Shape;1332;p89"/>
            <p:cNvSpPr/>
            <p:nvPr/>
          </p:nvSpPr>
          <p:spPr>
            <a:xfrm>
              <a:off x="11545853"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33" name="Google Shape;1333;p89"/>
            <p:cNvSpPr/>
            <p:nvPr/>
          </p:nvSpPr>
          <p:spPr>
            <a:xfrm flipH="1">
              <a:off x="11979088"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34" name="Google Shape;1334;p89"/>
            <p:cNvSpPr/>
            <p:nvPr/>
          </p:nvSpPr>
          <p:spPr>
            <a:xfrm flipH="1">
              <a:off x="11652948"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35" name="Google Shape;1335;p89"/>
            <p:cNvSpPr/>
            <p:nvPr/>
          </p:nvSpPr>
          <p:spPr>
            <a:xfrm>
              <a:off x="11217224"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36" name="Google Shape;1336;p89"/>
            <p:cNvSpPr/>
            <p:nvPr/>
          </p:nvSpPr>
          <p:spPr>
            <a:xfrm>
              <a:off x="10891084"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37" name="Google Shape;1337;p89"/>
            <p:cNvSpPr/>
            <p:nvPr/>
          </p:nvSpPr>
          <p:spPr>
            <a:xfrm flipH="1">
              <a:off x="11324319"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38" name="Google Shape;1338;p89"/>
            <p:cNvSpPr/>
            <p:nvPr/>
          </p:nvSpPr>
          <p:spPr>
            <a:xfrm flipH="1">
              <a:off x="10998178"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39" name="Google Shape;1339;p89"/>
            <p:cNvSpPr/>
            <p:nvPr/>
          </p:nvSpPr>
          <p:spPr>
            <a:xfrm>
              <a:off x="10562456"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40" name="Google Shape;1340;p89"/>
            <p:cNvSpPr/>
            <p:nvPr/>
          </p:nvSpPr>
          <p:spPr>
            <a:xfrm>
              <a:off x="10236315"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41" name="Google Shape;1341;p89"/>
            <p:cNvSpPr/>
            <p:nvPr/>
          </p:nvSpPr>
          <p:spPr>
            <a:xfrm flipH="1">
              <a:off x="10669550"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42" name="Google Shape;1342;p89"/>
            <p:cNvSpPr/>
            <p:nvPr/>
          </p:nvSpPr>
          <p:spPr>
            <a:xfrm flipH="1">
              <a:off x="10343410"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43" name="Google Shape;1343;p89"/>
            <p:cNvSpPr/>
            <p:nvPr/>
          </p:nvSpPr>
          <p:spPr>
            <a:xfrm>
              <a:off x="9907687"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44" name="Google Shape;1344;p89"/>
            <p:cNvSpPr/>
            <p:nvPr/>
          </p:nvSpPr>
          <p:spPr>
            <a:xfrm>
              <a:off x="9581546"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45" name="Google Shape;1345;p89"/>
            <p:cNvSpPr/>
            <p:nvPr/>
          </p:nvSpPr>
          <p:spPr>
            <a:xfrm flipH="1">
              <a:off x="10014782"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46" name="Google Shape;1346;p89"/>
            <p:cNvSpPr/>
            <p:nvPr/>
          </p:nvSpPr>
          <p:spPr>
            <a:xfrm flipH="1">
              <a:off x="9688641"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47" name="Google Shape;1347;p89"/>
            <p:cNvSpPr/>
            <p:nvPr/>
          </p:nvSpPr>
          <p:spPr>
            <a:xfrm>
              <a:off x="9252918"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48" name="Google Shape;1348;p89"/>
            <p:cNvSpPr/>
            <p:nvPr/>
          </p:nvSpPr>
          <p:spPr>
            <a:xfrm>
              <a:off x="8926777"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49" name="Google Shape;1349;p89"/>
            <p:cNvSpPr/>
            <p:nvPr/>
          </p:nvSpPr>
          <p:spPr>
            <a:xfrm flipH="1">
              <a:off x="9360012"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50" name="Google Shape;1350;p89"/>
            <p:cNvSpPr/>
            <p:nvPr/>
          </p:nvSpPr>
          <p:spPr>
            <a:xfrm flipH="1">
              <a:off x="9033872"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51" name="Google Shape;1351;p89"/>
            <p:cNvSpPr/>
            <p:nvPr/>
          </p:nvSpPr>
          <p:spPr>
            <a:xfrm>
              <a:off x="8598148"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52" name="Google Shape;1352;p89"/>
            <p:cNvSpPr/>
            <p:nvPr/>
          </p:nvSpPr>
          <p:spPr>
            <a:xfrm flipH="1">
              <a:off x="8705243"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53" name="Google Shape;1353;p89"/>
            <p:cNvSpPr/>
            <p:nvPr/>
          </p:nvSpPr>
          <p:spPr>
            <a:xfrm>
              <a:off x="8269520"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54" name="Google Shape;1354;p89"/>
            <p:cNvSpPr/>
            <p:nvPr/>
          </p:nvSpPr>
          <p:spPr>
            <a:xfrm>
              <a:off x="7943379"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55" name="Google Shape;1355;p89"/>
            <p:cNvSpPr/>
            <p:nvPr/>
          </p:nvSpPr>
          <p:spPr>
            <a:xfrm flipH="1">
              <a:off x="8376614"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56" name="Google Shape;1356;p89"/>
            <p:cNvSpPr/>
            <p:nvPr/>
          </p:nvSpPr>
          <p:spPr>
            <a:xfrm flipH="1">
              <a:off x="8050474"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57" name="Google Shape;1357;p89"/>
            <p:cNvSpPr/>
            <p:nvPr/>
          </p:nvSpPr>
          <p:spPr>
            <a:xfrm>
              <a:off x="7614751"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58" name="Google Shape;1358;p89"/>
            <p:cNvSpPr/>
            <p:nvPr/>
          </p:nvSpPr>
          <p:spPr>
            <a:xfrm>
              <a:off x="7288610"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59" name="Google Shape;1359;p89"/>
            <p:cNvSpPr/>
            <p:nvPr/>
          </p:nvSpPr>
          <p:spPr>
            <a:xfrm flipH="1">
              <a:off x="7721846"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60" name="Google Shape;1360;p89"/>
            <p:cNvSpPr/>
            <p:nvPr/>
          </p:nvSpPr>
          <p:spPr>
            <a:xfrm flipH="1">
              <a:off x="7395705"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61" name="Google Shape;1361;p89"/>
            <p:cNvSpPr/>
            <p:nvPr/>
          </p:nvSpPr>
          <p:spPr>
            <a:xfrm>
              <a:off x="6959982"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62" name="Google Shape;1362;p89"/>
            <p:cNvSpPr/>
            <p:nvPr/>
          </p:nvSpPr>
          <p:spPr>
            <a:xfrm>
              <a:off x="6633842"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63" name="Google Shape;1363;p89"/>
            <p:cNvSpPr/>
            <p:nvPr/>
          </p:nvSpPr>
          <p:spPr>
            <a:xfrm flipH="1">
              <a:off x="7067077"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64" name="Google Shape;1364;p89"/>
            <p:cNvSpPr/>
            <p:nvPr/>
          </p:nvSpPr>
          <p:spPr>
            <a:xfrm flipH="1">
              <a:off x="6740936"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65" name="Google Shape;1365;p89"/>
            <p:cNvSpPr/>
            <p:nvPr/>
          </p:nvSpPr>
          <p:spPr>
            <a:xfrm>
              <a:off x="6305213"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66" name="Google Shape;1366;p89"/>
            <p:cNvSpPr/>
            <p:nvPr/>
          </p:nvSpPr>
          <p:spPr>
            <a:xfrm>
              <a:off x="5979072"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67" name="Google Shape;1367;p89"/>
            <p:cNvSpPr/>
            <p:nvPr/>
          </p:nvSpPr>
          <p:spPr>
            <a:xfrm flipH="1">
              <a:off x="6412308"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68" name="Google Shape;1368;p89"/>
            <p:cNvSpPr/>
            <p:nvPr/>
          </p:nvSpPr>
          <p:spPr>
            <a:xfrm flipH="1">
              <a:off x="6086167"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69" name="Google Shape;1369;p89"/>
            <p:cNvSpPr/>
            <p:nvPr/>
          </p:nvSpPr>
          <p:spPr>
            <a:xfrm>
              <a:off x="5650445"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70" name="Google Shape;1370;p89"/>
            <p:cNvSpPr/>
            <p:nvPr/>
          </p:nvSpPr>
          <p:spPr>
            <a:xfrm>
              <a:off x="5324303"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71" name="Google Shape;1371;p89"/>
            <p:cNvSpPr/>
            <p:nvPr/>
          </p:nvSpPr>
          <p:spPr>
            <a:xfrm flipH="1">
              <a:off x="5757539"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72" name="Google Shape;1372;p89"/>
            <p:cNvSpPr/>
            <p:nvPr/>
          </p:nvSpPr>
          <p:spPr>
            <a:xfrm flipH="1">
              <a:off x="5431399"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73" name="Google Shape;1373;p89"/>
            <p:cNvSpPr/>
            <p:nvPr/>
          </p:nvSpPr>
          <p:spPr>
            <a:xfrm>
              <a:off x="4995675"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74" name="Google Shape;1374;p89"/>
            <p:cNvSpPr/>
            <p:nvPr/>
          </p:nvSpPr>
          <p:spPr>
            <a:xfrm flipH="1">
              <a:off x="5102769"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75" name="Google Shape;1375;p89"/>
            <p:cNvSpPr/>
            <p:nvPr/>
          </p:nvSpPr>
          <p:spPr>
            <a:xfrm>
              <a:off x="4667048"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76" name="Google Shape;1376;p89"/>
            <p:cNvSpPr/>
            <p:nvPr/>
          </p:nvSpPr>
          <p:spPr>
            <a:xfrm>
              <a:off x="4340907"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77" name="Google Shape;1377;p89"/>
            <p:cNvSpPr/>
            <p:nvPr/>
          </p:nvSpPr>
          <p:spPr>
            <a:xfrm flipH="1">
              <a:off x="4774142" y="51585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78" name="Google Shape;1378;p89"/>
            <p:cNvSpPr/>
            <p:nvPr/>
          </p:nvSpPr>
          <p:spPr>
            <a:xfrm flipH="1">
              <a:off x="4448001" y="51585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79" name="Google Shape;1379;p89"/>
            <p:cNvSpPr/>
            <p:nvPr/>
          </p:nvSpPr>
          <p:spPr>
            <a:xfrm>
              <a:off x="4012278"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80" name="Google Shape;1380;p89"/>
            <p:cNvSpPr/>
            <p:nvPr/>
          </p:nvSpPr>
          <p:spPr>
            <a:xfrm>
              <a:off x="3686138"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81" name="Google Shape;1381;p89"/>
            <p:cNvSpPr/>
            <p:nvPr/>
          </p:nvSpPr>
          <p:spPr>
            <a:xfrm flipH="1">
              <a:off x="4119373" y="51585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82" name="Google Shape;1382;p89"/>
            <p:cNvSpPr/>
            <p:nvPr/>
          </p:nvSpPr>
          <p:spPr>
            <a:xfrm flipH="1">
              <a:off x="3793231" y="51585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83" name="Google Shape;1383;p89"/>
            <p:cNvSpPr/>
            <p:nvPr/>
          </p:nvSpPr>
          <p:spPr>
            <a:xfrm>
              <a:off x="3357510"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84" name="Google Shape;1384;p89"/>
            <p:cNvSpPr/>
            <p:nvPr/>
          </p:nvSpPr>
          <p:spPr>
            <a:xfrm>
              <a:off x="3031369"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85" name="Google Shape;1385;p89"/>
            <p:cNvSpPr/>
            <p:nvPr/>
          </p:nvSpPr>
          <p:spPr>
            <a:xfrm flipH="1">
              <a:off x="3464604" y="51585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86" name="Google Shape;1386;p89"/>
            <p:cNvSpPr/>
            <p:nvPr/>
          </p:nvSpPr>
          <p:spPr>
            <a:xfrm flipH="1">
              <a:off x="3138464" y="51585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87" name="Google Shape;1387;p89"/>
            <p:cNvSpPr/>
            <p:nvPr/>
          </p:nvSpPr>
          <p:spPr>
            <a:xfrm>
              <a:off x="2702740"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88" name="Google Shape;1388;p89"/>
            <p:cNvSpPr/>
            <p:nvPr/>
          </p:nvSpPr>
          <p:spPr>
            <a:xfrm>
              <a:off x="2376599"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89" name="Google Shape;1389;p89"/>
            <p:cNvSpPr/>
            <p:nvPr/>
          </p:nvSpPr>
          <p:spPr>
            <a:xfrm flipH="1">
              <a:off x="2809836" y="51585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90" name="Google Shape;1390;p89"/>
            <p:cNvSpPr/>
            <p:nvPr/>
          </p:nvSpPr>
          <p:spPr>
            <a:xfrm flipH="1">
              <a:off x="2483694" y="51585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91" name="Google Shape;1391;p89"/>
            <p:cNvSpPr/>
            <p:nvPr/>
          </p:nvSpPr>
          <p:spPr>
            <a:xfrm>
              <a:off x="2047972"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92" name="Google Shape;1392;p89"/>
            <p:cNvSpPr/>
            <p:nvPr/>
          </p:nvSpPr>
          <p:spPr>
            <a:xfrm>
              <a:off x="1721830"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93" name="Google Shape;1393;p89"/>
            <p:cNvSpPr/>
            <p:nvPr/>
          </p:nvSpPr>
          <p:spPr>
            <a:xfrm flipH="1">
              <a:off x="2155066" y="51585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94" name="Google Shape;1394;p89"/>
            <p:cNvSpPr/>
            <p:nvPr/>
          </p:nvSpPr>
          <p:spPr>
            <a:xfrm flipH="1">
              <a:off x="1828926" y="51585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95" name="Google Shape;1395;p89"/>
            <p:cNvSpPr/>
            <p:nvPr/>
          </p:nvSpPr>
          <p:spPr>
            <a:xfrm>
              <a:off x="1393203"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96" name="Google Shape;1396;p89"/>
            <p:cNvSpPr/>
            <p:nvPr/>
          </p:nvSpPr>
          <p:spPr>
            <a:xfrm flipH="1">
              <a:off x="1500297" y="51585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97" name="Google Shape;1397;p89"/>
            <p:cNvSpPr/>
            <p:nvPr/>
          </p:nvSpPr>
          <p:spPr>
            <a:xfrm>
              <a:off x="1064575"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98" name="Google Shape;1398;p89"/>
            <p:cNvSpPr/>
            <p:nvPr/>
          </p:nvSpPr>
          <p:spPr>
            <a:xfrm>
              <a:off x="738433"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399" name="Google Shape;1399;p89"/>
            <p:cNvSpPr/>
            <p:nvPr/>
          </p:nvSpPr>
          <p:spPr>
            <a:xfrm flipH="1">
              <a:off x="1171668" y="51585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00" name="Google Shape;1400;p89"/>
            <p:cNvSpPr/>
            <p:nvPr/>
          </p:nvSpPr>
          <p:spPr>
            <a:xfrm flipH="1">
              <a:off x="845528" y="51585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01" name="Google Shape;1401;p89"/>
            <p:cNvSpPr/>
            <p:nvPr/>
          </p:nvSpPr>
          <p:spPr>
            <a:xfrm>
              <a:off x="409805"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02" name="Google Shape;1402;p89"/>
            <p:cNvSpPr/>
            <p:nvPr/>
          </p:nvSpPr>
          <p:spPr>
            <a:xfrm>
              <a:off x="83664"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03" name="Google Shape;1403;p89"/>
            <p:cNvSpPr/>
            <p:nvPr/>
          </p:nvSpPr>
          <p:spPr>
            <a:xfrm flipH="1">
              <a:off x="516899" y="51585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04" name="Google Shape;1404;p89"/>
            <p:cNvSpPr/>
            <p:nvPr/>
          </p:nvSpPr>
          <p:spPr>
            <a:xfrm flipH="1">
              <a:off x="190758" y="51585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1405" name="Google Shape;1405;p89"/>
          <p:cNvGrpSpPr/>
          <p:nvPr/>
        </p:nvGrpSpPr>
        <p:grpSpPr>
          <a:xfrm>
            <a:off x="83663" y="6049565"/>
            <a:ext cx="12009863" cy="176637"/>
            <a:chOff x="83663" y="6004311"/>
            <a:chExt cx="12009863" cy="176637"/>
          </a:xfrm>
        </p:grpSpPr>
        <p:sp>
          <p:nvSpPr>
            <p:cNvPr id="1406" name="Google Shape;1406;p89"/>
            <p:cNvSpPr/>
            <p:nvPr/>
          </p:nvSpPr>
          <p:spPr>
            <a:xfrm>
              <a:off x="305196"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07" name="Google Shape;1407;p89"/>
            <p:cNvSpPr/>
            <p:nvPr/>
          </p:nvSpPr>
          <p:spPr>
            <a:xfrm>
              <a:off x="631337"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08" name="Google Shape;1408;p89"/>
            <p:cNvSpPr/>
            <p:nvPr/>
          </p:nvSpPr>
          <p:spPr>
            <a:xfrm>
              <a:off x="83663"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09" name="Google Shape;1409;p89"/>
            <p:cNvSpPr/>
            <p:nvPr/>
          </p:nvSpPr>
          <p:spPr>
            <a:xfrm>
              <a:off x="412290"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10" name="Google Shape;1410;p89"/>
            <p:cNvSpPr/>
            <p:nvPr/>
          </p:nvSpPr>
          <p:spPr>
            <a:xfrm>
              <a:off x="959966"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11" name="Google Shape;1411;p89"/>
            <p:cNvSpPr/>
            <p:nvPr/>
          </p:nvSpPr>
          <p:spPr>
            <a:xfrm>
              <a:off x="1286106"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12" name="Google Shape;1412;p89"/>
            <p:cNvSpPr/>
            <p:nvPr/>
          </p:nvSpPr>
          <p:spPr>
            <a:xfrm>
              <a:off x="738432"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13" name="Google Shape;1413;p89"/>
            <p:cNvSpPr/>
            <p:nvPr/>
          </p:nvSpPr>
          <p:spPr>
            <a:xfrm>
              <a:off x="1067060"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14" name="Google Shape;1414;p89"/>
            <p:cNvSpPr/>
            <p:nvPr/>
          </p:nvSpPr>
          <p:spPr>
            <a:xfrm>
              <a:off x="1614734"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15" name="Google Shape;1415;p89"/>
            <p:cNvSpPr/>
            <p:nvPr/>
          </p:nvSpPr>
          <p:spPr>
            <a:xfrm>
              <a:off x="1940875"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16" name="Google Shape;1416;p89"/>
            <p:cNvSpPr/>
            <p:nvPr/>
          </p:nvSpPr>
          <p:spPr>
            <a:xfrm>
              <a:off x="1393201"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17" name="Google Shape;1417;p89"/>
            <p:cNvSpPr/>
            <p:nvPr/>
          </p:nvSpPr>
          <p:spPr>
            <a:xfrm>
              <a:off x="1721829"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18" name="Google Shape;1418;p89"/>
            <p:cNvSpPr/>
            <p:nvPr/>
          </p:nvSpPr>
          <p:spPr>
            <a:xfrm>
              <a:off x="2269503"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19" name="Google Shape;1419;p89"/>
            <p:cNvSpPr/>
            <p:nvPr/>
          </p:nvSpPr>
          <p:spPr>
            <a:xfrm>
              <a:off x="2595644"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20" name="Google Shape;1420;p89"/>
            <p:cNvSpPr/>
            <p:nvPr/>
          </p:nvSpPr>
          <p:spPr>
            <a:xfrm>
              <a:off x="2047969"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21" name="Google Shape;1421;p89"/>
            <p:cNvSpPr/>
            <p:nvPr/>
          </p:nvSpPr>
          <p:spPr>
            <a:xfrm>
              <a:off x="2376598"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22" name="Google Shape;1422;p89"/>
            <p:cNvSpPr/>
            <p:nvPr/>
          </p:nvSpPr>
          <p:spPr>
            <a:xfrm>
              <a:off x="2924272"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23" name="Google Shape;1423;p89"/>
            <p:cNvSpPr/>
            <p:nvPr/>
          </p:nvSpPr>
          <p:spPr>
            <a:xfrm>
              <a:off x="3250413"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24" name="Google Shape;1424;p89"/>
            <p:cNvSpPr/>
            <p:nvPr/>
          </p:nvSpPr>
          <p:spPr>
            <a:xfrm>
              <a:off x="2702739"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25" name="Google Shape;1425;p89"/>
            <p:cNvSpPr/>
            <p:nvPr/>
          </p:nvSpPr>
          <p:spPr>
            <a:xfrm>
              <a:off x="3031366"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26" name="Google Shape;1426;p89"/>
            <p:cNvSpPr/>
            <p:nvPr/>
          </p:nvSpPr>
          <p:spPr>
            <a:xfrm>
              <a:off x="3579042"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27" name="Google Shape;1427;p89"/>
            <p:cNvSpPr/>
            <p:nvPr/>
          </p:nvSpPr>
          <p:spPr>
            <a:xfrm>
              <a:off x="3357508"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28" name="Google Shape;1428;p89"/>
            <p:cNvSpPr/>
            <p:nvPr/>
          </p:nvSpPr>
          <p:spPr>
            <a:xfrm>
              <a:off x="3907670"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29" name="Google Shape;1429;p89"/>
            <p:cNvSpPr/>
            <p:nvPr/>
          </p:nvSpPr>
          <p:spPr>
            <a:xfrm>
              <a:off x="4233811"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30" name="Google Shape;1430;p89"/>
            <p:cNvSpPr/>
            <p:nvPr/>
          </p:nvSpPr>
          <p:spPr>
            <a:xfrm>
              <a:off x="3686136"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31" name="Google Shape;1431;p89"/>
            <p:cNvSpPr/>
            <p:nvPr/>
          </p:nvSpPr>
          <p:spPr>
            <a:xfrm>
              <a:off x="4014764"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32" name="Google Shape;1432;p89"/>
            <p:cNvSpPr/>
            <p:nvPr/>
          </p:nvSpPr>
          <p:spPr>
            <a:xfrm>
              <a:off x="4562439"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33" name="Google Shape;1433;p89"/>
            <p:cNvSpPr/>
            <p:nvPr/>
          </p:nvSpPr>
          <p:spPr>
            <a:xfrm>
              <a:off x="4888580"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34" name="Google Shape;1434;p89"/>
            <p:cNvSpPr/>
            <p:nvPr/>
          </p:nvSpPr>
          <p:spPr>
            <a:xfrm>
              <a:off x="4340905"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35" name="Google Shape;1435;p89"/>
            <p:cNvSpPr/>
            <p:nvPr/>
          </p:nvSpPr>
          <p:spPr>
            <a:xfrm>
              <a:off x="4669534"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36" name="Google Shape;1436;p89"/>
            <p:cNvSpPr/>
            <p:nvPr/>
          </p:nvSpPr>
          <p:spPr>
            <a:xfrm>
              <a:off x="5217208"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37" name="Google Shape;1437;p89"/>
            <p:cNvSpPr/>
            <p:nvPr/>
          </p:nvSpPr>
          <p:spPr>
            <a:xfrm>
              <a:off x="5543348"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38" name="Google Shape;1438;p89"/>
            <p:cNvSpPr/>
            <p:nvPr/>
          </p:nvSpPr>
          <p:spPr>
            <a:xfrm>
              <a:off x="4995674"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39" name="Google Shape;1439;p89"/>
            <p:cNvSpPr/>
            <p:nvPr/>
          </p:nvSpPr>
          <p:spPr>
            <a:xfrm>
              <a:off x="5324302"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40" name="Google Shape;1440;p89"/>
            <p:cNvSpPr/>
            <p:nvPr/>
          </p:nvSpPr>
          <p:spPr>
            <a:xfrm>
              <a:off x="5871977"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41" name="Google Shape;1441;p89"/>
            <p:cNvSpPr/>
            <p:nvPr/>
          </p:nvSpPr>
          <p:spPr>
            <a:xfrm>
              <a:off x="6198118"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42" name="Google Shape;1442;p89"/>
            <p:cNvSpPr/>
            <p:nvPr/>
          </p:nvSpPr>
          <p:spPr>
            <a:xfrm>
              <a:off x="5650443"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43" name="Google Shape;1443;p89"/>
            <p:cNvSpPr/>
            <p:nvPr/>
          </p:nvSpPr>
          <p:spPr>
            <a:xfrm>
              <a:off x="5979071"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44" name="Google Shape;1444;p89"/>
            <p:cNvSpPr/>
            <p:nvPr/>
          </p:nvSpPr>
          <p:spPr>
            <a:xfrm>
              <a:off x="6526745"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45" name="Google Shape;1445;p89"/>
            <p:cNvSpPr/>
            <p:nvPr/>
          </p:nvSpPr>
          <p:spPr>
            <a:xfrm>
              <a:off x="6852887"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46" name="Google Shape;1446;p89"/>
            <p:cNvSpPr/>
            <p:nvPr/>
          </p:nvSpPr>
          <p:spPr>
            <a:xfrm>
              <a:off x="6305212"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47" name="Google Shape;1447;p89"/>
            <p:cNvSpPr/>
            <p:nvPr/>
          </p:nvSpPr>
          <p:spPr>
            <a:xfrm>
              <a:off x="6633840"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48" name="Google Shape;1448;p89"/>
            <p:cNvSpPr/>
            <p:nvPr/>
          </p:nvSpPr>
          <p:spPr>
            <a:xfrm>
              <a:off x="7181515"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49" name="Google Shape;1449;p89"/>
            <p:cNvSpPr/>
            <p:nvPr/>
          </p:nvSpPr>
          <p:spPr>
            <a:xfrm>
              <a:off x="6959981"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50" name="Google Shape;1450;p89"/>
            <p:cNvSpPr/>
            <p:nvPr/>
          </p:nvSpPr>
          <p:spPr>
            <a:xfrm>
              <a:off x="7510142"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51" name="Google Shape;1451;p89"/>
            <p:cNvSpPr/>
            <p:nvPr/>
          </p:nvSpPr>
          <p:spPr>
            <a:xfrm>
              <a:off x="7836283"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52" name="Google Shape;1452;p89"/>
            <p:cNvSpPr/>
            <p:nvPr/>
          </p:nvSpPr>
          <p:spPr>
            <a:xfrm>
              <a:off x="7288609" y="600431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53" name="Google Shape;1453;p89"/>
            <p:cNvSpPr/>
            <p:nvPr/>
          </p:nvSpPr>
          <p:spPr>
            <a:xfrm>
              <a:off x="7617237" y="600431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54" name="Google Shape;1454;p89"/>
            <p:cNvSpPr/>
            <p:nvPr/>
          </p:nvSpPr>
          <p:spPr>
            <a:xfrm>
              <a:off x="8164912"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55" name="Google Shape;1455;p89"/>
            <p:cNvSpPr/>
            <p:nvPr/>
          </p:nvSpPr>
          <p:spPr>
            <a:xfrm>
              <a:off x="8491052"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56" name="Google Shape;1456;p89"/>
            <p:cNvSpPr/>
            <p:nvPr/>
          </p:nvSpPr>
          <p:spPr>
            <a:xfrm>
              <a:off x="7943378" y="600431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57" name="Google Shape;1457;p89"/>
            <p:cNvSpPr/>
            <p:nvPr/>
          </p:nvSpPr>
          <p:spPr>
            <a:xfrm>
              <a:off x="8272007" y="600431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58" name="Google Shape;1458;p89"/>
            <p:cNvSpPr/>
            <p:nvPr/>
          </p:nvSpPr>
          <p:spPr>
            <a:xfrm>
              <a:off x="8819680"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59" name="Google Shape;1459;p89"/>
            <p:cNvSpPr/>
            <p:nvPr/>
          </p:nvSpPr>
          <p:spPr>
            <a:xfrm>
              <a:off x="9145821"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60" name="Google Shape;1460;p89"/>
            <p:cNvSpPr/>
            <p:nvPr/>
          </p:nvSpPr>
          <p:spPr>
            <a:xfrm>
              <a:off x="8598147" y="600431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61" name="Google Shape;1461;p89"/>
            <p:cNvSpPr/>
            <p:nvPr/>
          </p:nvSpPr>
          <p:spPr>
            <a:xfrm>
              <a:off x="8926774" y="600431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62" name="Google Shape;1462;p89"/>
            <p:cNvSpPr/>
            <p:nvPr/>
          </p:nvSpPr>
          <p:spPr>
            <a:xfrm>
              <a:off x="9474450"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63" name="Google Shape;1463;p89"/>
            <p:cNvSpPr/>
            <p:nvPr/>
          </p:nvSpPr>
          <p:spPr>
            <a:xfrm>
              <a:off x="9800591"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64" name="Google Shape;1464;p89"/>
            <p:cNvSpPr/>
            <p:nvPr/>
          </p:nvSpPr>
          <p:spPr>
            <a:xfrm>
              <a:off x="9252915" y="600431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65" name="Google Shape;1465;p89"/>
            <p:cNvSpPr/>
            <p:nvPr/>
          </p:nvSpPr>
          <p:spPr>
            <a:xfrm>
              <a:off x="9581544" y="600431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66" name="Google Shape;1466;p89"/>
            <p:cNvSpPr/>
            <p:nvPr/>
          </p:nvSpPr>
          <p:spPr>
            <a:xfrm>
              <a:off x="10129218"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67" name="Google Shape;1467;p89"/>
            <p:cNvSpPr/>
            <p:nvPr/>
          </p:nvSpPr>
          <p:spPr>
            <a:xfrm>
              <a:off x="10455360"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68" name="Google Shape;1468;p89"/>
            <p:cNvSpPr/>
            <p:nvPr/>
          </p:nvSpPr>
          <p:spPr>
            <a:xfrm>
              <a:off x="9907685" y="600431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69" name="Google Shape;1469;p89"/>
            <p:cNvSpPr/>
            <p:nvPr/>
          </p:nvSpPr>
          <p:spPr>
            <a:xfrm>
              <a:off x="10236312" y="600431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70" name="Google Shape;1470;p89"/>
            <p:cNvSpPr/>
            <p:nvPr/>
          </p:nvSpPr>
          <p:spPr>
            <a:xfrm>
              <a:off x="10783987"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71" name="Google Shape;1471;p89"/>
            <p:cNvSpPr/>
            <p:nvPr/>
          </p:nvSpPr>
          <p:spPr>
            <a:xfrm>
              <a:off x="10562454" y="600431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72" name="Google Shape;1472;p89"/>
            <p:cNvSpPr/>
            <p:nvPr/>
          </p:nvSpPr>
          <p:spPr>
            <a:xfrm>
              <a:off x="11112615"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73" name="Google Shape;1473;p89"/>
            <p:cNvSpPr/>
            <p:nvPr/>
          </p:nvSpPr>
          <p:spPr>
            <a:xfrm>
              <a:off x="11438757"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74" name="Google Shape;1474;p89"/>
            <p:cNvSpPr/>
            <p:nvPr/>
          </p:nvSpPr>
          <p:spPr>
            <a:xfrm>
              <a:off x="10891083" y="600431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75" name="Google Shape;1475;p89"/>
            <p:cNvSpPr/>
            <p:nvPr/>
          </p:nvSpPr>
          <p:spPr>
            <a:xfrm>
              <a:off x="11219710" y="600431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76" name="Google Shape;1476;p89"/>
            <p:cNvSpPr/>
            <p:nvPr/>
          </p:nvSpPr>
          <p:spPr>
            <a:xfrm>
              <a:off x="11767385"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77" name="Google Shape;1477;p89"/>
            <p:cNvSpPr/>
            <p:nvPr/>
          </p:nvSpPr>
          <p:spPr>
            <a:xfrm>
              <a:off x="12093526"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78" name="Google Shape;1478;p89"/>
            <p:cNvSpPr/>
            <p:nvPr/>
          </p:nvSpPr>
          <p:spPr>
            <a:xfrm>
              <a:off x="11545852" y="600431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79" name="Google Shape;1479;p89"/>
            <p:cNvSpPr/>
            <p:nvPr/>
          </p:nvSpPr>
          <p:spPr>
            <a:xfrm>
              <a:off x="11874480" y="600431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1480" name="Google Shape;1480;p89"/>
          <p:cNvGrpSpPr/>
          <p:nvPr/>
        </p:nvGrpSpPr>
        <p:grpSpPr>
          <a:xfrm>
            <a:off x="83663" y="6334599"/>
            <a:ext cx="12009864" cy="176637"/>
            <a:chOff x="83663" y="6302087"/>
            <a:chExt cx="12009864" cy="176637"/>
          </a:xfrm>
        </p:grpSpPr>
        <p:sp>
          <p:nvSpPr>
            <p:cNvPr id="1481" name="Google Shape;1481;p89"/>
            <p:cNvSpPr/>
            <p:nvPr/>
          </p:nvSpPr>
          <p:spPr>
            <a:xfrm>
              <a:off x="6959982"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82" name="Google Shape;1482;p89"/>
            <p:cNvSpPr/>
            <p:nvPr/>
          </p:nvSpPr>
          <p:spPr>
            <a:xfrm>
              <a:off x="6633841"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83" name="Google Shape;1483;p89"/>
            <p:cNvSpPr/>
            <p:nvPr/>
          </p:nvSpPr>
          <p:spPr>
            <a:xfrm flipH="1">
              <a:off x="7067076"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84" name="Google Shape;1484;p89"/>
            <p:cNvSpPr/>
            <p:nvPr/>
          </p:nvSpPr>
          <p:spPr>
            <a:xfrm flipH="1">
              <a:off x="6740936"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85" name="Google Shape;1485;p89"/>
            <p:cNvSpPr/>
            <p:nvPr/>
          </p:nvSpPr>
          <p:spPr>
            <a:xfrm>
              <a:off x="6305212"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86" name="Google Shape;1486;p89"/>
            <p:cNvSpPr/>
            <p:nvPr/>
          </p:nvSpPr>
          <p:spPr>
            <a:xfrm>
              <a:off x="5979072"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87" name="Google Shape;1487;p89"/>
            <p:cNvSpPr/>
            <p:nvPr/>
          </p:nvSpPr>
          <p:spPr>
            <a:xfrm flipH="1">
              <a:off x="6412307"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88" name="Google Shape;1488;p89"/>
            <p:cNvSpPr/>
            <p:nvPr/>
          </p:nvSpPr>
          <p:spPr>
            <a:xfrm flipH="1">
              <a:off x="6086166"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89" name="Google Shape;1489;p89"/>
            <p:cNvSpPr/>
            <p:nvPr/>
          </p:nvSpPr>
          <p:spPr>
            <a:xfrm>
              <a:off x="5650444"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90" name="Google Shape;1490;p89"/>
            <p:cNvSpPr/>
            <p:nvPr/>
          </p:nvSpPr>
          <p:spPr>
            <a:xfrm>
              <a:off x="5324303"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91" name="Google Shape;1491;p89"/>
            <p:cNvSpPr/>
            <p:nvPr/>
          </p:nvSpPr>
          <p:spPr>
            <a:xfrm flipH="1">
              <a:off x="5757538"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92" name="Google Shape;1492;p89"/>
            <p:cNvSpPr/>
            <p:nvPr/>
          </p:nvSpPr>
          <p:spPr>
            <a:xfrm flipH="1">
              <a:off x="5431398"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93" name="Google Shape;1493;p89"/>
            <p:cNvSpPr/>
            <p:nvPr/>
          </p:nvSpPr>
          <p:spPr>
            <a:xfrm>
              <a:off x="4995675"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94" name="Google Shape;1494;p89"/>
            <p:cNvSpPr/>
            <p:nvPr/>
          </p:nvSpPr>
          <p:spPr>
            <a:xfrm>
              <a:off x="4669534"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95" name="Google Shape;1495;p89"/>
            <p:cNvSpPr/>
            <p:nvPr/>
          </p:nvSpPr>
          <p:spPr>
            <a:xfrm flipH="1">
              <a:off x="5102769"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96" name="Google Shape;1496;p89"/>
            <p:cNvSpPr/>
            <p:nvPr/>
          </p:nvSpPr>
          <p:spPr>
            <a:xfrm flipH="1">
              <a:off x="4776629"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97" name="Google Shape;1497;p89"/>
            <p:cNvSpPr/>
            <p:nvPr/>
          </p:nvSpPr>
          <p:spPr>
            <a:xfrm>
              <a:off x="4340906"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98" name="Google Shape;1498;p89"/>
            <p:cNvSpPr/>
            <p:nvPr/>
          </p:nvSpPr>
          <p:spPr>
            <a:xfrm>
              <a:off x="4014765"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499" name="Google Shape;1499;p89"/>
            <p:cNvSpPr/>
            <p:nvPr/>
          </p:nvSpPr>
          <p:spPr>
            <a:xfrm flipH="1">
              <a:off x="4447999"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00" name="Google Shape;1500;p89"/>
            <p:cNvSpPr/>
            <p:nvPr/>
          </p:nvSpPr>
          <p:spPr>
            <a:xfrm flipH="1">
              <a:off x="4121860"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01" name="Google Shape;1501;p89"/>
            <p:cNvSpPr/>
            <p:nvPr/>
          </p:nvSpPr>
          <p:spPr>
            <a:xfrm>
              <a:off x="3686136"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02" name="Google Shape;1502;p89"/>
            <p:cNvSpPr/>
            <p:nvPr/>
          </p:nvSpPr>
          <p:spPr>
            <a:xfrm flipH="1">
              <a:off x="3793231"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03" name="Google Shape;1503;p89"/>
            <p:cNvSpPr/>
            <p:nvPr/>
          </p:nvSpPr>
          <p:spPr>
            <a:xfrm>
              <a:off x="3357508"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04" name="Google Shape;1504;p89"/>
            <p:cNvSpPr/>
            <p:nvPr/>
          </p:nvSpPr>
          <p:spPr>
            <a:xfrm>
              <a:off x="3031367"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05" name="Google Shape;1505;p89"/>
            <p:cNvSpPr/>
            <p:nvPr/>
          </p:nvSpPr>
          <p:spPr>
            <a:xfrm flipH="1">
              <a:off x="3464602"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06" name="Google Shape;1506;p89"/>
            <p:cNvSpPr/>
            <p:nvPr/>
          </p:nvSpPr>
          <p:spPr>
            <a:xfrm flipH="1">
              <a:off x="3138462"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07" name="Google Shape;1507;p89"/>
            <p:cNvSpPr/>
            <p:nvPr/>
          </p:nvSpPr>
          <p:spPr>
            <a:xfrm>
              <a:off x="2702739"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08" name="Google Shape;1508;p89"/>
            <p:cNvSpPr/>
            <p:nvPr/>
          </p:nvSpPr>
          <p:spPr>
            <a:xfrm>
              <a:off x="2376598"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09" name="Google Shape;1509;p89"/>
            <p:cNvSpPr/>
            <p:nvPr/>
          </p:nvSpPr>
          <p:spPr>
            <a:xfrm flipH="1">
              <a:off x="2809833"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10" name="Google Shape;1510;p89"/>
            <p:cNvSpPr/>
            <p:nvPr/>
          </p:nvSpPr>
          <p:spPr>
            <a:xfrm flipH="1">
              <a:off x="2483693"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11" name="Google Shape;1511;p89"/>
            <p:cNvSpPr/>
            <p:nvPr/>
          </p:nvSpPr>
          <p:spPr>
            <a:xfrm>
              <a:off x="2047970"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12" name="Google Shape;1512;p89"/>
            <p:cNvSpPr/>
            <p:nvPr/>
          </p:nvSpPr>
          <p:spPr>
            <a:xfrm>
              <a:off x="1721830"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13" name="Google Shape;1513;p89"/>
            <p:cNvSpPr/>
            <p:nvPr/>
          </p:nvSpPr>
          <p:spPr>
            <a:xfrm flipH="1">
              <a:off x="2155065"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14" name="Google Shape;1514;p89"/>
            <p:cNvSpPr/>
            <p:nvPr/>
          </p:nvSpPr>
          <p:spPr>
            <a:xfrm flipH="1">
              <a:off x="1828924"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15" name="Google Shape;1515;p89"/>
            <p:cNvSpPr/>
            <p:nvPr/>
          </p:nvSpPr>
          <p:spPr>
            <a:xfrm>
              <a:off x="1393201"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16" name="Google Shape;1516;p89"/>
            <p:cNvSpPr/>
            <p:nvPr/>
          </p:nvSpPr>
          <p:spPr>
            <a:xfrm>
              <a:off x="1067060"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17" name="Google Shape;1517;p89"/>
            <p:cNvSpPr/>
            <p:nvPr/>
          </p:nvSpPr>
          <p:spPr>
            <a:xfrm flipH="1">
              <a:off x="1500296"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18" name="Google Shape;1518;p89"/>
            <p:cNvSpPr/>
            <p:nvPr/>
          </p:nvSpPr>
          <p:spPr>
            <a:xfrm flipH="1">
              <a:off x="1174155"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19" name="Google Shape;1519;p89"/>
            <p:cNvSpPr/>
            <p:nvPr/>
          </p:nvSpPr>
          <p:spPr>
            <a:xfrm>
              <a:off x="738433"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20" name="Google Shape;1520;p89"/>
            <p:cNvSpPr/>
            <p:nvPr/>
          </p:nvSpPr>
          <p:spPr>
            <a:xfrm>
              <a:off x="412291"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21" name="Google Shape;1521;p89"/>
            <p:cNvSpPr/>
            <p:nvPr/>
          </p:nvSpPr>
          <p:spPr>
            <a:xfrm flipH="1">
              <a:off x="845526"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22" name="Google Shape;1522;p89"/>
            <p:cNvSpPr/>
            <p:nvPr/>
          </p:nvSpPr>
          <p:spPr>
            <a:xfrm flipH="1">
              <a:off x="519387"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23" name="Google Shape;1523;p89"/>
            <p:cNvSpPr/>
            <p:nvPr/>
          </p:nvSpPr>
          <p:spPr>
            <a:xfrm>
              <a:off x="83663"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24" name="Google Shape;1524;p89"/>
            <p:cNvSpPr/>
            <p:nvPr/>
          </p:nvSpPr>
          <p:spPr>
            <a:xfrm flipH="1">
              <a:off x="190757"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25" name="Google Shape;1525;p89"/>
            <p:cNvSpPr/>
            <p:nvPr/>
          </p:nvSpPr>
          <p:spPr>
            <a:xfrm>
              <a:off x="11874480"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26" name="Google Shape;1526;p89"/>
            <p:cNvSpPr/>
            <p:nvPr/>
          </p:nvSpPr>
          <p:spPr>
            <a:xfrm flipH="1">
              <a:off x="11981575" y="630208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27" name="Google Shape;1527;p89"/>
            <p:cNvSpPr/>
            <p:nvPr/>
          </p:nvSpPr>
          <p:spPr>
            <a:xfrm>
              <a:off x="11545853"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28" name="Google Shape;1528;p89"/>
            <p:cNvSpPr/>
            <p:nvPr/>
          </p:nvSpPr>
          <p:spPr>
            <a:xfrm>
              <a:off x="11219711"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29" name="Google Shape;1529;p89"/>
            <p:cNvSpPr/>
            <p:nvPr/>
          </p:nvSpPr>
          <p:spPr>
            <a:xfrm flipH="1">
              <a:off x="11652945" y="630208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30" name="Google Shape;1530;p89"/>
            <p:cNvSpPr/>
            <p:nvPr/>
          </p:nvSpPr>
          <p:spPr>
            <a:xfrm flipH="1">
              <a:off x="11326806" y="630208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31" name="Google Shape;1531;p89"/>
            <p:cNvSpPr/>
            <p:nvPr/>
          </p:nvSpPr>
          <p:spPr>
            <a:xfrm>
              <a:off x="10891083"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32" name="Google Shape;1532;p89"/>
            <p:cNvSpPr/>
            <p:nvPr/>
          </p:nvSpPr>
          <p:spPr>
            <a:xfrm flipH="1">
              <a:off x="10998177" y="630208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33" name="Google Shape;1533;p89"/>
            <p:cNvSpPr/>
            <p:nvPr/>
          </p:nvSpPr>
          <p:spPr>
            <a:xfrm>
              <a:off x="10562455"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34" name="Google Shape;1534;p89"/>
            <p:cNvSpPr/>
            <p:nvPr/>
          </p:nvSpPr>
          <p:spPr>
            <a:xfrm>
              <a:off x="10236313"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35" name="Google Shape;1535;p89"/>
            <p:cNvSpPr/>
            <p:nvPr/>
          </p:nvSpPr>
          <p:spPr>
            <a:xfrm flipH="1">
              <a:off x="10669548" y="630208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36" name="Google Shape;1536;p89"/>
            <p:cNvSpPr/>
            <p:nvPr/>
          </p:nvSpPr>
          <p:spPr>
            <a:xfrm flipH="1">
              <a:off x="10343408" y="630208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37" name="Google Shape;1537;p89"/>
            <p:cNvSpPr/>
            <p:nvPr/>
          </p:nvSpPr>
          <p:spPr>
            <a:xfrm>
              <a:off x="9907685"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38" name="Google Shape;1538;p89"/>
            <p:cNvSpPr/>
            <p:nvPr/>
          </p:nvSpPr>
          <p:spPr>
            <a:xfrm>
              <a:off x="9581544"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39" name="Google Shape;1539;p89"/>
            <p:cNvSpPr/>
            <p:nvPr/>
          </p:nvSpPr>
          <p:spPr>
            <a:xfrm flipH="1">
              <a:off x="10014780" y="630208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40" name="Google Shape;1540;p89"/>
            <p:cNvSpPr/>
            <p:nvPr/>
          </p:nvSpPr>
          <p:spPr>
            <a:xfrm flipH="1">
              <a:off x="9688639" y="630208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41" name="Google Shape;1541;p89"/>
            <p:cNvSpPr/>
            <p:nvPr/>
          </p:nvSpPr>
          <p:spPr>
            <a:xfrm>
              <a:off x="9252916"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42" name="Google Shape;1542;p89"/>
            <p:cNvSpPr/>
            <p:nvPr/>
          </p:nvSpPr>
          <p:spPr>
            <a:xfrm>
              <a:off x="8926775"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43" name="Google Shape;1543;p89"/>
            <p:cNvSpPr/>
            <p:nvPr/>
          </p:nvSpPr>
          <p:spPr>
            <a:xfrm flipH="1">
              <a:off x="9360011" y="630208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44" name="Google Shape;1544;p89"/>
            <p:cNvSpPr/>
            <p:nvPr/>
          </p:nvSpPr>
          <p:spPr>
            <a:xfrm flipH="1">
              <a:off x="9033870" y="630208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45" name="Google Shape;1545;p89"/>
            <p:cNvSpPr/>
            <p:nvPr/>
          </p:nvSpPr>
          <p:spPr>
            <a:xfrm>
              <a:off x="8598148"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46" name="Google Shape;1546;p89"/>
            <p:cNvSpPr/>
            <p:nvPr/>
          </p:nvSpPr>
          <p:spPr>
            <a:xfrm>
              <a:off x="8272007"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47" name="Google Shape;1547;p89"/>
            <p:cNvSpPr/>
            <p:nvPr/>
          </p:nvSpPr>
          <p:spPr>
            <a:xfrm flipH="1">
              <a:off x="8705242" y="630208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48" name="Google Shape;1548;p89"/>
            <p:cNvSpPr/>
            <p:nvPr/>
          </p:nvSpPr>
          <p:spPr>
            <a:xfrm flipH="1">
              <a:off x="8379101" y="630208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49" name="Google Shape;1549;p89"/>
            <p:cNvSpPr/>
            <p:nvPr/>
          </p:nvSpPr>
          <p:spPr>
            <a:xfrm>
              <a:off x="7943379"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50" name="Google Shape;1550;p89"/>
            <p:cNvSpPr/>
            <p:nvPr/>
          </p:nvSpPr>
          <p:spPr>
            <a:xfrm>
              <a:off x="7617237"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51" name="Google Shape;1551;p89"/>
            <p:cNvSpPr/>
            <p:nvPr/>
          </p:nvSpPr>
          <p:spPr>
            <a:xfrm flipH="1">
              <a:off x="8050472" y="630208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52" name="Google Shape;1552;p89"/>
            <p:cNvSpPr/>
            <p:nvPr/>
          </p:nvSpPr>
          <p:spPr>
            <a:xfrm flipH="1">
              <a:off x="7724332" y="630208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53" name="Google Shape;1553;p89"/>
            <p:cNvSpPr/>
            <p:nvPr/>
          </p:nvSpPr>
          <p:spPr>
            <a:xfrm>
              <a:off x="7288609"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54" name="Google Shape;1554;p89"/>
            <p:cNvSpPr/>
            <p:nvPr/>
          </p:nvSpPr>
          <p:spPr>
            <a:xfrm flipH="1">
              <a:off x="7395703" y="630208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1555" name="Google Shape;1555;p89"/>
          <p:cNvGrpSpPr/>
          <p:nvPr/>
        </p:nvGrpSpPr>
        <p:grpSpPr>
          <a:xfrm>
            <a:off x="83663" y="6619626"/>
            <a:ext cx="12009863" cy="176637"/>
            <a:chOff x="83663" y="6592396"/>
            <a:chExt cx="12009863" cy="176637"/>
          </a:xfrm>
        </p:grpSpPr>
        <p:sp>
          <p:nvSpPr>
            <p:cNvPr id="1556" name="Google Shape;1556;p89"/>
            <p:cNvSpPr/>
            <p:nvPr/>
          </p:nvSpPr>
          <p:spPr>
            <a:xfrm>
              <a:off x="305196"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57" name="Google Shape;1557;p89"/>
            <p:cNvSpPr/>
            <p:nvPr/>
          </p:nvSpPr>
          <p:spPr>
            <a:xfrm>
              <a:off x="631337"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58" name="Google Shape;1558;p89"/>
            <p:cNvSpPr/>
            <p:nvPr/>
          </p:nvSpPr>
          <p:spPr>
            <a:xfrm>
              <a:off x="83663"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59" name="Google Shape;1559;p89"/>
            <p:cNvSpPr/>
            <p:nvPr/>
          </p:nvSpPr>
          <p:spPr>
            <a:xfrm>
              <a:off x="412290"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60" name="Google Shape;1560;p89"/>
            <p:cNvSpPr/>
            <p:nvPr/>
          </p:nvSpPr>
          <p:spPr>
            <a:xfrm>
              <a:off x="959966"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61" name="Google Shape;1561;p89"/>
            <p:cNvSpPr/>
            <p:nvPr/>
          </p:nvSpPr>
          <p:spPr>
            <a:xfrm>
              <a:off x="1286106"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62" name="Google Shape;1562;p89"/>
            <p:cNvSpPr/>
            <p:nvPr/>
          </p:nvSpPr>
          <p:spPr>
            <a:xfrm>
              <a:off x="738432"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63" name="Google Shape;1563;p89"/>
            <p:cNvSpPr/>
            <p:nvPr/>
          </p:nvSpPr>
          <p:spPr>
            <a:xfrm>
              <a:off x="1067060"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64" name="Google Shape;1564;p89"/>
            <p:cNvSpPr/>
            <p:nvPr/>
          </p:nvSpPr>
          <p:spPr>
            <a:xfrm>
              <a:off x="1614734"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65" name="Google Shape;1565;p89"/>
            <p:cNvSpPr/>
            <p:nvPr/>
          </p:nvSpPr>
          <p:spPr>
            <a:xfrm>
              <a:off x="1940875"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66" name="Google Shape;1566;p89"/>
            <p:cNvSpPr/>
            <p:nvPr/>
          </p:nvSpPr>
          <p:spPr>
            <a:xfrm>
              <a:off x="1393201"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67" name="Google Shape;1567;p89"/>
            <p:cNvSpPr/>
            <p:nvPr/>
          </p:nvSpPr>
          <p:spPr>
            <a:xfrm>
              <a:off x="1721829"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68" name="Google Shape;1568;p89"/>
            <p:cNvSpPr/>
            <p:nvPr/>
          </p:nvSpPr>
          <p:spPr>
            <a:xfrm>
              <a:off x="2269503"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69" name="Google Shape;1569;p89"/>
            <p:cNvSpPr/>
            <p:nvPr/>
          </p:nvSpPr>
          <p:spPr>
            <a:xfrm>
              <a:off x="2595644"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70" name="Google Shape;1570;p89"/>
            <p:cNvSpPr/>
            <p:nvPr/>
          </p:nvSpPr>
          <p:spPr>
            <a:xfrm>
              <a:off x="2047969"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71" name="Google Shape;1571;p89"/>
            <p:cNvSpPr/>
            <p:nvPr/>
          </p:nvSpPr>
          <p:spPr>
            <a:xfrm>
              <a:off x="2376598"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72" name="Google Shape;1572;p89"/>
            <p:cNvSpPr/>
            <p:nvPr/>
          </p:nvSpPr>
          <p:spPr>
            <a:xfrm>
              <a:off x="2924272"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73" name="Google Shape;1573;p89"/>
            <p:cNvSpPr/>
            <p:nvPr/>
          </p:nvSpPr>
          <p:spPr>
            <a:xfrm>
              <a:off x="3250413"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74" name="Google Shape;1574;p89"/>
            <p:cNvSpPr/>
            <p:nvPr/>
          </p:nvSpPr>
          <p:spPr>
            <a:xfrm>
              <a:off x="2702739"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75" name="Google Shape;1575;p89"/>
            <p:cNvSpPr/>
            <p:nvPr/>
          </p:nvSpPr>
          <p:spPr>
            <a:xfrm>
              <a:off x="3031366"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76" name="Google Shape;1576;p89"/>
            <p:cNvSpPr/>
            <p:nvPr/>
          </p:nvSpPr>
          <p:spPr>
            <a:xfrm>
              <a:off x="3579042"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77" name="Google Shape;1577;p89"/>
            <p:cNvSpPr/>
            <p:nvPr/>
          </p:nvSpPr>
          <p:spPr>
            <a:xfrm>
              <a:off x="3357508"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78" name="Google Shape;1578;p89"/>
            <p:cNvSpPr/>
            <p:nvPr/>
          </p:nvSpPr>
          <p:spPr>
            <a:xfrm>
              <a:off x="3907670"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79" name="Google Shape;1579;p89"/>
            <p:cNvSpPr/>
            <p:nvPr/>
          </p:nvSpPr>
          <p:spPr>
            <a:xfrm>
              <a:off x="4233811"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80" name="Google Shape;1580;p89"/>
            <p:cNvSpPr/>
            <p:nvPr/>
          </p:nvSpPr>
          <p:spPr>
            <a:xfrm>
              <a:off x="3686136"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81" name="Google Shape;1581;p89"/>
            <p:cNvSpPr/>
            <p:nvPr/>
          </p:nvSpPr>
          <p:spPr>
            <a:xfrm>
              <a:off x="4014764"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82" name="Google Shape;1582;p89"/>
            <p:cNvSpPr/>
            <p:nvPr/>
          </p:nvSpPr>
          <p:spPr>
            <a:xfrm>
              <a:off x="4562439"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83" name="Google Shape;1583;p89"/>
            <p:cNvSpPr/>
            <p:nvPr/>
          </p:nvSpPr>
          <p:spPr>
            <a:xfrm>
              <a:off x="4888580"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84" name="Google Shape;1584;p89"/>
            <p:cNvSpPr/>
            <p:nvPr/>
          </p:nvSpPr>
          <p:spPr>
            <a:xfrm>
              <a:off x="4340905"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85" name="Google Shape;1585;p89"/>
            <p:cNvSpPr/>
            <p:nvPr/>
          </p:nvSpPr>
          <p:spPr>
            <a:xfrm>
              <a:off x="4669534"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86" name="Google Shape;1586;p89"/>
            <p:cNvSpPr/>
            <p:nvPr/>
          </p:nvSpPr>
          <p:spPr>
            <a:xfrm>
              <a:off x="5217208"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87" name="Google Shape;1587;p89"/>
            <p:cNvSpPr/>
            <p:nvPr/>
          </p:nvSpPr>
          <p:spPr>
            <a:xfrm>
              <a:off x="5543348"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88" name="Google Shape;1588;p89"/>
            <p:cNvSpPr/>
            <p:nvPr/>
          </p:nvSpPr>
          <p:spPr>
            <a:xfrm>
              <a:off x="4995674"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89" name="Google Shape;1589;p89"/>
            <p:cNvSpPr/>
            <p:nvPr/>
          </p:nvSpPr>
          <p:spPr>
            <a:xfrm>
              <a:off x="5324302"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90" name="Google Shape;1590;p89"/>
            <p:cNvSpPr/>
            <p:nvPr/>
          </p:nvSpPr>
          <p:spPr>
            <a:xfrm>
              <a:off x="5871977"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91" name="Google Shape;1591;p89"/>
            <p:cNvSpPr/>
            <p:nvPr/>
          </p:nvSpPr>
          <p:spPr>
            <a:xfrm>
              <a:off x="6198118"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92" name="Google Shape;1592;p89"/>
            <p:cNvSpPr/>
            <p:nvPr/>
          </p:nvSpPr>
          <p:spPr>
            <a:xfrm>
              <a:off x="5650443"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93" name="Google Shape;1593;p89"/>
            <p:cNvSpPr/>
            <p:nvPr/>
          </p:nvSpPr>
          <p:spPr>
            <a:xfrm>
              <a:off x="5979071"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94" name="Google Shape;1594;p89"/>
            <p:cNvSpPr/>
            <p:nvPr/>
          </p:nvSpPr>
          <p:spPr>
            <a:xfrm>
              <a:off x="6526745"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95" name="Google Shape;1595;p89"/>
            <p:cNvSpPr/>
            <p:nvPr/>
          </p:nvSpPr>
          <p:spPr>
            <a:xfrm>
              <a:off x="6852887"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96" name="Google Shape;1596;p89"/>
            <p:cNvSpPr/>
            <p:nvPr/>
          </p:nvSpPr>
          <p:spPr>
            <a:xfrm>
              <a:off x="6305212"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97" name="Google Shape;1597;p89"/>
            <p:cNvSpPr/>
            <p:nvPr/>
          </p:nvSpPr>
          <p:spPr>
            <a:xfrm>
              <a:off x="6633840"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98" name="Google Shape;1598;p89"/>
            <p:cNvSpPr/>
            <p:nvPr/>
          </p:nvSpPr>
          <p:spPr>
            <a:xfrm>
              <a:off x="7181515"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599" name="Google Shape;1599;p89"/>
            <p:cNvSpPr/>
            <p:nvPr/>
          </p:nvSpPr>
          <p:spPr>
            <a:xfrm>
              <a:off x="6959981"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00" name="Google Shape;1600;p89"/>
            <p:cNvSpPr/>
            <p:nvPr/>
          </p:nvSpPr>
          <p:spPr>
            <a:xfrm>
              <a:off x="7510142"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01" name="Google Shape;1601;p89"/>
            <p:cNvSpPr/>
            <p:nvPr/>
          </p:nvSpPr>
          <p:spPr>
            <a:xfrm>
              <a:off x="7836283"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02" name="Google Shape;1602;p89"/>
            <p:cNvSpPr/>
            <p:nvPr/>
          </p:nvSpPr>
          <p:spPr>
            <a:xfrm>
              <a:off x="7288609" y="659239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03" name="Google Shape;1603;p89"/>
            <p:cNvSpPr/>
            <p:nvPr/>
          </p:nvSpPr>
          <p:spPr>
            <a:xfrm>
              <a:off x="7617237" y="659239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04" name="Google Shape;1604;p89"/>
            <p:cNvSpPr/>
            <p:nvPr/>
          </p:nvSpPr>
          <p:spPr>
            <a:xfrm>
              <a:off x="8164912"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05" name="Google Shape;1605;p89"/>
            <p:cNvSpPr/>
            <p:nvPr/>
          </p:nvSpPr>
          <p:spPr>
            <a:xfrm>
              <a:off x="8491052"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06" name="Google Shape;1606;p89"/>
            <p:cNvSpPr/>
            <p:nvPr/>
          </p:nvSpPr>
          <p:spPr>
            <a:xfrm>
              <a:off x="7943378" y="659239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07" name="Google Shape;1607;p89"/>
            <p:cNvSpPr/>
            <p:nvPr/>
          </p:nvSpPr>
          <p:spPr>
            <a:xfrm>
              <a:off x="8272007" y="659239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08" name="Google Shape;1608;p89"/>
            <p:cNvSpPr/>
            <p:nvPr/>
          </p:nvSpPr>
          <p:spPr>
            <a:xfrm>
              <a:off x="8819680"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09" name="Google Shape;1609;p89"/>
            <p:cNvSpPr/>
            <p:nvPr/>
          </p:nvSpPr>
          <p:spPr>
            <a:xfrm>
              <a:off x="9145821"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10" name="Google Shape;1610;p89"/>
            <p:cNvSpPr/>
            <p:nvPr/>
          </p:nvSpPr>
          <p:spPr>
            <a:xfrm>
              <a:off x="8598147" y="659239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11" name="Google Shape;1611;p89"/>
            <p:cNvSpPr/>
            <p:nvPr/>
          </p:nvSpPr>
          <p:spPr>
            <a:xfrm>
              <a:off x="8926774" y="659239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12" name="Google Shape;1612;p89"/>
            <p:cNvSpPr/>
            <p:nvPr/>
          </p:nvSpPr>
          <p:spPr>
            <a:xfrm>
              <a:off x="9474450"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13" name="Google Shape;1613;p89"/>
            <p:cNvSpPr/>
            <p:nvPr/>
          </p:nvSpPr>
          <p:spPr>
            <a:xfrm>
              <a:off x="9800591"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14" name="Google Shape;1614;p89"/>
            <p:cNvSpPr/>
            <p:nvPr/>
          </p:nvSpPr>
          <p:spPr>
            <a:xfrm>
              <a:off x="9252915" y="659239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15" name="Google Shape;1615;p89"/>
            <p:cNvSpPr/>
            <p:nvPr/>
          </p:nvSpPr>
          <p:spPr>
            <a:xfrm>
              <a:off x="9581544" y="659239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16" name="Google Shape;1616;p89"/>
            <p:cNvSpPr/>
            <p:nvPr/>
          </p:nvSpPr>
          <p:spPr>
            <a:xfrm>
              <a:off x="10129218"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17" name="Google Shape;1617;p89"/>
            <p:cNvSpPr/>
            <p:nvPr/>
          </p:nvSpPr>
          <p:spPr>
            <a:xfrm>
              <a:off x="10455360"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18" name="Google Shape;1618;p89"/>
            <p:cNvSpPr/>
            <p:nvPr/>
          </p:nvSpPr>
          <p:spPr>
            <a:xfrm>
              <a:off x="9907685" y="659239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19" name="Google Shape;1619;p89"/>
            <p:cNvSpPr/>
            <p:nvPr/>
          </p:nvSpPr>
          <p:spPr>
            <a:xfrm>
              <a:off x="10236312" y="659239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20" name="Google Shape;1620;p89"/>
            <p:cNvSpPr/>
            <p:nvPr/>
          </p:nvSpPr>
          <p:spPr>
            <a:xfrm>
              <a:off x="10783987"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21" name="Google Shape;1621;p89"/>
            <p:cNvSpPr/>
            <p:nvPr/>
          </p:nvSpPr>
          <p:spPr>
            <a:xfrm>
              <a:off x="10562454" y="659239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22" name="Google Shape;1622;p89"/>
            <p:cNvSpPr/>
            <p:nvPr/>
          </p:nvSpPr>
          <p:spPr>
            <a:xfrm>
              <a:off x="11112615"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23" name="Google Shape;1623;p89"/>
            <p:cNvSpPr/>
            <p:nvPr/>
          </p:nvSpPr>
          <p:spPr>
            <a:xfrm>
              <a:off x="11438757"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24" name="Google Shape;1624;p89"/>
            <p:cNvSpPr/>
            <p:nvPr/>
          </p:nvSpPr>
          <p:spPr>
            <a:xfrm>
              <a:off x="10891083" y="659239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25" name="Google Shape;1625;p89"/>
            <p:cNvSpPr/>
            <p:nvPr/>
          </p:nvSpPr>
          <p:spPr>
            <a:xfrm>
              <a:off x="11219710" y="659239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26" name="Google Shape;1626;p89"/>
            <p:cNvSpPr/>
            <p:nvPr/>
          </p:nvSpPr>
          <p:spPr>
            <a:xfrm>
              <a:off x="11767385"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27" name="Google Shape;1627;p89"/>
            <p:cNvSpPr/>
            <p:nvPr/>
          </p:nvSpPr>
          <p:spPr>
            <a:xfrm>
              <a:off x="12093526"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28" name="Google Shape;1628;p89"/>
            <p:cNvSpPr/>
            <p:nvPr/>
          </p:nvSpPr>
          <p:spPr>
            <a:xfrm>
              <a:off x="11545852" y="659239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29" name="Google Shape;1629;p89"/>
            <p:cNvSpPr/>
            <p:nvPr/>
          </p:nvSpPr>
          <p:spPr>
            <a:xfrm>
              <a:off x="11874480" y="659239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1630" name="Google Shape;1630;p89"/>
          <p:cNvGrpSpPr/>
          <p:nvPr/>
        </p:nvGrpSpPr>
        <p:grpSpPr>
          <a:xfrm>
            <a:off x="83664" y="5194461"/>
            <a:ext cx="12009863" cy="176637"/>
            <a:chOff x="83664" y="5136234"/>
            <a:chExt cx="12009863" cy="176637"/>
          </a:xfrm>
        </p:grpSpPr>
        <p:sp>
          <p:nvSpPr>
            <p:cNvPr id="1631" name="Google Shape;1631;p89"/>
            <p:cNvSpPr/>
            <p:nvPr/>
          </p:nvSpPr>
          <p:spPr>
            <a:xfrm>
              <a:off x="11871994"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32" name="Google Shape;1632;p89"/>
            <p:cNvSpPr/>
            <p:nvPr/>
          </p:nvSpPr>
          <p:spPr>
            <a:xfrm>
              <a:off x="11545853"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33" name="Google Shape;1633;p89"/>
            <p:cNvSpPr/>
            <p:nvPr/>
          </p:nvSpPr>
          <p:spPr>
            <a:xfrm flipH="1">
              <a:off x="11979088"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34" name="Google Shape;1634;p89"/>
            <p:cNvSpPr/>
            <p:nvPr/>
          </p:nvSpPr>
          <p:spPr>
            <a:xfrm flipH="1">
              <a:off x="11652948"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35" name="Google Shape;1635;p89"/>
            <p:cNvSpPr/>
            <p:nvPr/>
          </p:nvSpPr>
          <p:spPr>
            <a:xfrm>
              <a:off x="11217224"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36" name="Google Shape;1636;p89"/>
            <p:cNvSpPr/>
            <p:nvPr/>
          </p:nvSpPr>
          <p:spPr>
            <a:xfrm>
              <a:off x="10891084"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37" name="Google Shape;1637;p89"/>
            <p:cNvSpPr/>
            <p:nvPr/>
          </p:nvSpPr>
          <p:spPr>
            <a:xfrm flipH="1">
              <a:off x="11324319"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38" name="Google Shape;1638;p89"/>
            <p:cNvSpPr/>
            <p:nvPr/>
          </p:nvSpPr>
          <p:spPr>
            <a:xfrm flipH="1">
              <a:off x="10998178"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39" name="Google Shape;1639;p89"/>
            <p:cNvSpPr/>
            <p:nvPr/>
          </p:nvSpPr>
          <p:spPr>
            <a:xfrm>
              <a:off x="10562456"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40" name="Google Shape;1640;p89"/>
            <p:cNvSpPr/>
            <p:nvPr/>
          </p:nvSpPr>
          <p:spPr>
            <a:xfrm>
              <a:off x="10236315"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41" name="Google Shape;1641;p89"/>
            <p:cNvSpPr/>
            <p:nvPr/>
          </p:nvSpPr>
          <p:spPr>
            <a:xfrm flipH="1">
              <a:off x="10669550"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42" name="Google Shape;1642;p89"/>
            <p:cNvSpPr/>
            <p:nvPr/>
          </p:nvSpPr>
          <p:spPr>
            <a:xfrm flipH="1">
              <a:off x="10343410"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43" name="Google Shape;1643;p89"/>
            <p:cNvSpPr/>
            <p:nvPr/>
          </p:nvSpPr>
          <p:spPr>
            <a:xfrm>
              <a:off x="9907687"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44" name="Google Shape;1644;p89"/>
            <p:cNvSpPr/>
            <p:nvPr/>
          </p:nvSpPr>
          <p:spPr>
            <a:xfrm>
              <a:off x="9581546"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45" name="Google Shape;1645;p89"/>
            <p:cNvSpPr/>
            <p:nvPr/>
          </p:nvSpPr>
          <p:spPr>
            <a:xfrm flipH="1">
              <a:off x="10014782"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46" name="Google Shape;1646;p89"/>
            <p:cNvSpPr/>
            <p:nvPr/>
          </p:nvSpPr>
          <p:spPr>
            <a:xfrm flipH="1">
              <a:off x="9688641"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47" name="Google Shape;1647;p89"/>
            <p:cNvSpPr/>
            <p:nvPr/>
          </p:nvSpPr>
          <p:spPr>
            <a:xfrm>
              <a:off x="9252918"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48" name="Google Shape;1648;p89"/>
            <p:cNvSpPr/>
            <p:nvPr/>
          </p:nvSpPr>
          <p:spPr>
            <a:xfrm>
              <a:off x="8926777"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49" name="Google Shape;1649;p89"/>
            <p:cNvSpPr/>
            <p:nvPr/>
          </p:nvSpPr>
          <p:spPr>
            <a:xfrm flipH="1">
              <a:off x="9360012"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50" name="Google Shape;1650;p89"/>
            <p:cNvSpPr/>
            <p:nvPr/>
          </p:nvSpPr>
          <p:spPr>
            <a:xfrm flipH="1">
              <a:off x="9033872"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51" name="Google Shape;1651;p89"/>
            <p:cNvSpPr/>
            <p:nvPr/>
          </p:nvSpPr>
          <p:spPr>
            <a:xfrm>
              <a:off x="8598148"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52" name="Google Shape;1652;p89"/>
            <p:cNvSpPr/>
            <p:nvPr/>
          </p:nvSpPr>
          <p:spPr>
            <a:xfrm flipH="1">
              <a:off x="8705243"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53" name="Google Shape;1653;p89"/>
            <p:cNvSpPr/>
            <p:nvPr/>
          </p:nvSpPr>
          <p:spPr>
            <a:xfrm>
              <a:off x="8269520"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54" name="Google Shape;1654;p89"/>
            <p:cNvSpPr/>
            <p:nvPr/>
          </p:nvSpPr>
          <p:spPr>
            <a:xfrm>
              <a:off x="7943379"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55" name="Google Shape;1655;p89"/>
            <p:cNvSpPr/>
            <p:nvPr/>
          </p:nvSpPr>
          <p:spPr>
            <a:xfrm flipH="1">
              <a:off x="8376614"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56" name="Google Shape;1656;p89"/>
            <p:cNvSpPr/>
            <p:nvPr/>
          </p:nvSpPr>
          <p:spPr>
            <a:xfrm flipH="1">
              <a:off x="8050474"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57" name="Google Shape;1657;p89"/>
            <p:cNvSpPr/>
            <p:nvPr/>
          </p:nvSpPr>
          <p:spPr>
            <a:xfrm>
              <a:off x="7614751"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58" name="Google Shape;1658;p89"/>
            <p:cNvSpPr/>
            <p:nvPr/>
          </p:nvSpPr>
          <p:spPr>
            <a:xfrm>
              <a:off x="7288610"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59" name="Google Shape;1659;p89"/>
            <p:cNvSpPr/>
            <p:nvPr/>
          </p:nvSpPr>
          <p:spPr>
            <a:xfrm flipH="1">
              <a:off x="7721846"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60" name="Google Shape;1660;p89"/>
            <p:cNvSpPr/>
            <p:nvPr/>
          </p:nvSpPr>
          <p:spPr>
            <a:xfrm flipH="1">
              <a:off x="7395705"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61" name="Google Shape;1661;p89"/>
            <p:cNvSpPr/>
            <p:nvPr/>
          </p:nvSpPr>
          <p:spPr>
            <a:xfrm>
              <a:off x="6959982"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62" name="Google Shape;1662;p89"/>
            <p:cNvSpPr/>
            <p:nvPr/>
          </p:nvSpPr>
          <p:spPr>
            <a:xfrm>
              <a:off x="6633842"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63" name="Google Shape;1663;p89"/>
            <p:cNvSpPr/>
            <p:nvPr/>
          </p:nvSpPr>
          <p:spPr>
            <a:xfrm flipH="1">
              <a:off x="7067077"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64" name="Google Shape;1664;p89"/>
            <p:cNvSpPr/>
            <p:nvPr/>
          </p:nvSpPr>
          <p:spPr>
            <a:xfrm flipH="1">
              <a:off x="6740936"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65" name="Google Shape;1665;p89"/>
            <p:cNvSpPr/>
            <p:nvPr/>
          </p:nvSpPr>
          <p:spPr>
            <a:xfrm>
              <a:off x="6305213"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66" name="Google Shape;1666;p89"/>
            <p:cNvSpPr/>
            <p:nvPr/>
          </p:nvSpPr>
          <p:spPr>
            <a:xfrm>
              <a:off x="5979072"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67" name="Google Shape;1667;p89"/>
            <p:cNvSpPr/>
            <p:nvPr/>
          </p:nvSpPr>
          <p:spPr>
            <a:xfrm flipH="1">
              <a:off x="6412308"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68" name="Google Shape;1668;p89"/>
            <p:cNvSpPr/>
            <p:nvPr/>
          </p:nvSpPr>
          <p:spPr>
            <a:xfrm flipH="1">
              <a:off x="6086167"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69" name="Google Shape;1669;p89"/>
            <p:cNvSpPr/>
            <p:nvPr/>
          </p:nvSpPr>
          <p:spPr>
            <a:xfrm>
              <a:off x="5650445"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70" name="Google Shape;1670;p89"/>
            <p:cNvSpPr/>
            <p:nvPr/>
          </p:nvSpPr>
          <p:spPr>
            <a:xfrm>
              <a:off x="5324303"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71" name="Google Shape;1671;p89"/>
            <p:cNvSpPr/>
            <p:nvPr/>
          </p:nvSpPr>
          <p:spPr>
            <a:xfrm flipH="1">
              <a:off x="5757539"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72" name="Google Shape;1672;p89"/>
            <p:cNvSpPr/>
            <p:nvPr/>
          </p:nvSpPr>
          <p:spPr>
            <a:xfrm flipH="1">
              <a:off x="5431399"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73" name="Google Shape;1673;p89"/>
            <p:cNvSpPr/>
            <p:nvPr/>
          </p:nvSpPr>
          <p:spPr>
            <a:xfrm>
              <a:off x="4995675"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74" name="Google Shape;1674;p89"/>
            <p:cNvSpPr/>
            <p:nvPr/>
          </p:nvSpPr>
          <p:spPr>
            <a:xfrm flipH="1">
              <a:off x="5102769"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75" name="Google Shape;1675;p89"/>
            <p:cNvSpPr/>
            <p:nvPr/>
          </p:nvSpPr>
          <p:spPr>
            <a:xfrm>
              <a:off x="4667048"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76" name="Google Shape;1676;p89"/>
            <p:cNvSpPr/>
            <p:nvPr/>
          </p:nvSpPr>
          <p:spPr>
            <a:xfrm>
              <a:off x="4340907"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77" name="Google Shape;1677;p89"/>
            <p:cNvSpPr/>
            <p:nvPr/>
          </p:nvSpPr>
          <p:spPr>
            <a:xfrm flipH="1">
              <a:off x="4774142" y="5136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78" name="Google Shape;1678;p89"/>
            <p:cNvSpPr/>
            <p:nvPr/>
          </p:nvSpPr>
          <p:spPr>
            <a:xfrm flipH="1">
              <a:off x="4448001" y="5136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79" name="Google Shape;1679;p89"/>
            <p:cNvSpPr/>
            <p:nvPr/>
          </p:nvSpPr>
          <p:spPr>
            <a:xfrm>
              <a:off x="4012278"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80" name="Google Shape;1680;p89"/>
            <p:cNvSpPr/>
            <p:nvPr/>
          </p:nvSpPr>
          <p:spPr>
            <a:xfrm>
              <a:off x="3686138"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81" name="Google Shape;1681;p89"/>
            <p:cNvSpPr/>
            <p:nvPr/>
          </p:nvSpPr>
          <p:spPr>
            <a:xfrm flipH="1">
              <a:off x="4119373" y="5136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82" name="Google Shape;1682;p89"/>
            <p:cNvSpPr/>
            <p:nvPr/>
          </p:nvSpPr>
          <p:spPr>
            <a:xfrm flipH="1">
              <a:off x="3793231" y="5136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83" name="Google Shape;1683;p89"/>
            <p:cNvSpPr/>
            <p:nvPr/>
          </p:nvSpPr>
          <p:spPr>
            <a:xfrm>
              <a:off x="3357510"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84" name="Google Shape;1684;p89"/>
            <p:cNvSpPr/>
            <p:nvPr/>
          </p:nvSpPr>
          <p:spPr>
            <a:xfrm>
              <a:off x="3031369"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85" name="Google Shape;1685;p89"/>
            <p:cNvSpPr/>
            <p:nvPr/>
          </p:nvSpPr>
          <p:spPr>
            <a:xfrm flipH="1">
              <a:off x="3464604" y="5136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86" name="Google Shape;1686;p89"/>
            <p:cNvSpPr/>
            <p:nvPr/>
          </p:nvSpPr>
          <p:spPr>
            <a:xfrm flipH="1">
              <a:off x="3138464" y="5136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87" name="Google Shape;1687;p89"/>
            <p:cNvSpPr/>
            <p:nvPr/>
          </p:nvSpPr>
          <p:spPr>
            <a:xfrm>
              <a:off x="2702740"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88" name="Google Shape;1688;p89"/>
            <p:cNvSpPr/>
            <p:nvPr/>
          </p:nvSpPr>
          <p:spPr>
            <a:xfrm>
              <a:off x="2376599"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89" name="Google Shape;1689;p89"/>
            <p:cNvSpPr/>
            <p:nvPr/>
          </p:nvSpPr>
          <p:spPr>
            <a:xfrm flipH="1">
              <a:off x="2809836" y="5136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90" name="Google Shape;1690;p89"/>
            <p:cNvSpPr/>
            <p:nvPr/>
          </p:nvSpPr>
          <p:spPr>
            <a:xfrm flipH="1">
              <a:off x="2483694" y="5136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91" name="Google Shape;1691;p89"/>
            <p:cNvSpPr/>
            <p:nvPr/>
          </p:nvSpPr>
          <p:spPr>
            <a:xfrm>
              <a:off x="2047972"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92" name="Google Shape;1692;p89"/>
            <p:cNvSpPr/>
            <p:nvPr/>
          </p:nvSpPr>
          <p:spPr>
            <a:xfrm>
              <a:off x="1721830"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93" name="Google Shape;1693;p89"/>
            <p:cNvSpPr/>
            <p:nvPr/>
          </p:nvSpPr>
          <p:spPr>
            <a:xfrm flipH="1">
              <a:off x="2155066" y="5136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94" name="Google Shape;1694;p89"/>
            <p:cNvSpPr/>
            <p:nvPr/>
          </p:nvSpPr>
          <p:spPr>
            <a:xfrm flipH="1">
              <a:off x="1828926" y="5136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95" name="Google Shape;1695;p89"/>
            <p:cNvSpPr/>
            <p:nvPr/>
          </p:nvSpPr>
          <p:spPr>
            <a:xfrm>
              <a:off x="1393203"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96" name="Google Shape;1696;p89"/>
            <p:cNvSpPr/>
            <p:nvPr/>
          </p:nvSpPr>
          <p:spPr>
            <a:xfrm flipH="1">
              <a:off x="1500297" y="5136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97" name="Google Shape;1697;p89"/>
            <p:cNvSpPr/>
            <p:nvPr/>
          </p:nvSpPr>
          <p:spPr>
            <a:xfrm>
              <a:off x="1064575"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98" name="Google Shape;1698;p89"/>
            <p:cNvSpPr/>
            <p:nvPr/>
          </p:nvSpPr>
          <p:spPr>
            <a:xfrm>
              <a:off x="738433"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699" name="Google Shape;1699;p89"/>
            <p:cNvSpPr/>
            <p:nvPr/>
          </p:nvSpPr>
          <p:spPr>
            <a:xfrm flipH="1">
              <a:off x="1171668" y="5136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00" name="Google Shape;1700;p89"/>
            <p:cNvSpPr/>
            <p:nvPr/>
          </p:nvSpPr>
          <p:spPr>
            <a:xfrm flipH="1">
              <a:off x="845528" y="5136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01" name="Google Shape;1701;p89"/>
            <p:cNvSpPr/>
            <p:nvPr/>
          </p:nvSpPr>
          <p:spPr>
            <a:xfrm>
              <a:off x="409805"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02" name="Google Shape;1702;p89"/>
            <p:cNvSpPr/>
            <p:nvPr/>
          </p:nvSpPr>
          <p:spPr>
            <a:xfrm>
              <a:off x="83664"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03" name="Google Shape;1703;p89"/>
            <p:cNvSpPr/>
            <p:nvPr/>
          </p:nvSpPr>
          <p:spPr>
            <a:xfrm flipH="1">
              <a:off x="516899" y="5136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04" name="Google Shape;1704;p89"/>
            <p:cNvSpPr/>
            <p:nvPr/>
          </p:nvSpPr>
          <p:spPr>
            <a:xfrm flipH="1">
              <a:off x="190758" y="5136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1705" name="Google Shape;1705;p89"/>
          <p:cNvGrpSpPr/>
          <p:nvPr/>
        </p:nvGrpSpPr>
        <p:grpSpPr>
          <a:xfrm>
            <a:off x="83663" y="5479495"/>
            <a:ext cx="12009864" cy="176637"/>
            <a:chOff x="83663" y="5434010"/>
            <a:chExt cx="12009864" cy="176637"/>
          </a:xfrm>
        </p:grpSpPr>
        <p:sp>
          <p:nvSpPr>
            <p:cNvPr id="1706" name="Google Shape;1706;p89"/>
            <p:cNvSpPr/>
            <p:nvPr/>
          </p:nvSpPr>
          <p:spPr>
            <a:xfrm>
              <a:off x="5217208"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07" name="Google Shape;1707;p89"/>
            <p:cNvSpPr/>
            <p:nvPr/>
          </p:nvSpPr>
          <p:spPr>
            <a:xfrm>
              <a:off x="5543349"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08" name="Google Shape;1708;p89"/>
            <p:cNvSpPr/>
            <p:nvPr/>
          </p:nvSpPr>
          <p:spPr>
            <a:xfrm>
              <a:off x="4995675"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09" name="Google Shape;1709;p89"/>
            <p:cNvSpPr/>
            <p:nvPr/>
          </p:nvSpPr>
          <p:spPr>
            <a:xfrm>
              <a:off x="5324302"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10" name="Google Shape;1710;p89"/>
            <p:cNvSpPr/>
            <p:nvPr/>
          </p:nvSpPr>
          <p:spPr>
            <a:xfrm>
              <a:off x="5871978"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11" name="Google Shape;1711;p89"/>
            <p:cNvSpPr/>
            <p:nvPr/>
          </p:nvSpPr>
          <p:spPr>
            <a:xfrm>
              <a:off x="6198118"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12" name="Google Shape;1712;p89"/>
            <p:cNvSpPr/>
            <p:nvPr/>
          </p:nvSpPr>
          <p:spPr>
            <a:xfrm>
              <a:off x="5650444"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13" name="Google Shape;1713;p89"/>
            <p:cNvSpPr/>
            <p:nvPr/>
          </p:nvSpPr>
          <p:spPr>
            <a:xfrm>
              <a:off x="5979072"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14" name="Google Shape;1714;p89"/>
            <p:cNvSpPr/>
            <p:nvPr/>
          </p:nvSpPr>
          <p:spPr>
            <a:xfrm>
              <a:off x="6526746"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15" name="Google Shape;1715;p89"/>
            <p:cNvSpPr/>
            <p:nvPr/>
          </p:nvSpPr>
          <p:spPr>
            <a:xfrm>
              <a:off x="6852887"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16" name="Google Shape;1716;p89"/>
            <p:cNvSpPr/>
            <p:nvPr/>
          </p:nvSpPr>
          <p:spPr>
            <a:xfrm>
              <a:off x="6305213"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17" name="Google Shape;1717;p89"/>
            <p:cNvSpPr/>
            <p:nvPr/>
          </p:nvSpPr>
          <p:spPr>
            <a:xfrm>
              <a:off x="6633841"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18" name="Google Shape;1718;p89"/>
            <p:cNvSpPr/>
            <p:nvPr/>
          </p:nvSpPr>
          <p:spPr>
            <a:xfrm>
              <a:off x="7181515"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19" name="Google Shape;1719;p89"/>
            <p:cNvSpPr/>
            <p:nvPr/>
          </p:nvSpPr>
          <p:spPr>
            <a:xfrm>
              <a:off x="7507656"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20" name="Google Shape;1720;p89"/>
            <p:cNvSpPr/>
            <p:nvPr/>
          </p:nvSpPr>
          <p:spPr>
            <a:xfrm>
              <a:off x="6959982"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21" name="Google Shape;1721;p89"/>
            <p:cNvSpPr/>
            <p:nvPr/>
          </p:nvSpPr>
          <p:spPr>
            <a:xfrm>
              <a:off x="7288610"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22" name="Google Shape;1722;p89"/>
            <p:cNvSpPr/>
            <p:nvPr/>
          </p:nvSpPr>
          <p:spPr>
            <a:xfrm>
              <a:off x="7836284"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23" name="Google Shape;1723;p89"/>
            <p:cNvSpPr/>
            <p:nvPr/>
          </p:nvSpPr>
          <p:spPr>
            <a:xfrm>
              <a:off x="8162425"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24" name="Google Shape;1724;p89"/>
            <p:cNvSpPr/>
            <p:nvPr/>
          </p:nvSpPr>
          <p:spPr>
            <a:xfrm>
              <a:off x="7614751"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25" name="Google Shape;1725;p89"/>
            <p:cNvSpPr/>
            <p:nvPr/>
          </p:nvSpPr>
          <p:spPr>
            <a:xfrm>
              <a:off x="7943378"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26" name="Google Shape;1726;p89"/>
            <p:cNvSpPr/>
            <p:nvPr/>
          </p:nvSpPr>
          <p:spPr>
            <a:xfrm>
              <a:off x="8491054"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27" name="Google Shape;1727;p89"/>
            <p:cNvSpPr/>
            <p:nvPr/>
          </p:nvSpPr>
          <p:spPr>
            <a:xfrm>
              <a:off x="8269520"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28" name="Google Shape;1728;p89"/>
            <p:cNvSpPr/>
            <p:nvPr/>
          </p:nvSpPr>
          <p:spPr>
            <a:xfrm>
              <a:off x="8819682"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29" name="Google Shape;1729;p89"/>
            <p:cNvSpPr/>
            <p:nvPr/>
          </p:nvSpPr>
          <p:spPr>
            <a:xfrm>
              <a:off x="9145823"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30" name="Google Shape;1730;p89"/>
            <p:cNvSpPr/>
            <p:nvPr/>
          </p:nvSpPr>
          <p:spPr>
            <a:xfrm>
              <a:off x="8598148"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31" name="Google Shape;1731;p89"/>
            <p:cNvSpPr/>
            <p:nvPr/>
          </p:nvSpPr>
          <p:spPr>
            <a:xfrm>
              <a:off x="8926776"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32" name="Google Shape;1732;p89"/>
            <p:cNvSpPr/>
            <p:nvPr/>
          </p:nvSpPr>
          <p:spPr>
            <a:xfrm>
              <a:off x="9474451"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33" name="Google Shape;1733;p89"/>
            <p:cNvSpPr/>
            <p:nvPr/>
          </p:nvSpPr>
          <p:spPr>
            <a:xfrm>
              <a:off x="9800592"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34" name="Google Shape;1734;p89"/>
            <p:cNvSpPr/>
            <p:nvPr/>
          </p:nvSpPr>
          <p:spPr>
            <a:xfrm>
              <a:off x="9252918"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35" name="Google Shape;1735;p89"/>
            <p:cNvSpPr/>
            <p:nvPr/>
          </p:nvSpPr>
          <p:spPr>
            <a:xfrm>
              <a:off x="9581546"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36" name="Google Shape;1736;p89"/>
            <p:cNvSpPr/>
            <p:nvPr/>
          </p:nvSpPr>
          <p:spPr>
            <a:xfrm>
              <a:off x="10129220"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37" name="Google Shape;1737;p89"/>
            <p:cNvSpPr/>
            <p:nvPr/>
          </p:nvSpPr>
          <p:spPr>
            <a:xfrm>
              <a:off x="10455360"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38" name="Google Shape;1738;p89"/>
            <p:cNvSpPr/>
            <p:nvPr/>
          </p:nvSpPr>
          <p:spPr>
            <a:xfrm>
              <a:off x="9907686"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39" name="Google Shape;1739;p89"/>
            <p:cNvSpPr/>
            <p:nvPr/>
          </p:nvSpPr>
          <p:spPr>
            <a:xfrm>
              <a:off x="10236314"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40" name="Google Shape;1740;p89"/>
            <p:cNvSpPr/>
            <p:nvPr/>
          </p:nvSpPr>
          <p:spPr>
            <a:xfrm>
              <a:off x="10783989"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41" name="Google Shape;1741;p89"/>
            <p:cNvSpPr/>
            <p:nvPr/>
          </p:nvSpPr>
          <p:spPr>
            <a:xfrm>
              <a:off x="11110130"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42" name="Google Shape;1742;p89"/>
            <p:cNvSpPr/>
            <p:nvPr/>
          </p:nvSpPr>
          <p:spPr>
            <a:xfrm>
              <a:off x="10562455"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43" name="Google Shape;1743;p89"/>
            <p:cNvSpPr/>
            <p:nvPr/>
          </p:nvSpPr>
          <p:spPr>
            <a:xfrm>
              <a:off x="10891083"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44" name="Google Shape;1744;p89"/>
            <p:cNvSpPr/>
            <p:nvPr/>
          </p:nvSpPr>
          <p:spPr>
            <a:xfrm>
              <a:off x="11438757"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45" name="Google Shape;1745;p89"/>
            <p:cNvSpPr/>
            <p:nvPr/>
          </p:nvSpPr>
          <p:spPr>
            <a:xfrm>
              <a:off x="11764899"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46" name="Google Shape;1746;p89"/>
            <p:cNvSpPr/>
            <p:nvPr/>
          </p:nvSpPr>
          <p:spPr>
            <a:xfrm>
              <a:off x="11217225"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47" name="Google Shape;1747;p89"/>
            <p:cNvSpPr/>
            <p:nvPr/>
          </p:nvSpPr>
          <p:spPr>
            <a:xfrm>
              <a:off x="11545852"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48" name="Google Shape;1748;p89"/>
            <p:cNvSpPr/>
            <p:nvPr/>
          </p:nvSpPr>
          <p:spPr>
            <a:xfrm>
              <a:off x="12093527"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49" name="Google Shape;1749;p89"/>
            <p:cNvSpPr/>
            <p:nvPr/>
          </p:nvSpPr>
          <p:spPr>
            <a:xfrm>
              <a:off x="11871993"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50" name="Google Shape;1750;p89"/>
            <p:cNvSpPr/>
            <p:nvPr/>
          </p:nvSpPr>
          <p:spPr>
            <a:xfrm>
              <a:off x="302710"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51" name="Google Shape;1751;p89"/>
            <p:cNvSpPr/>
            <p:nvPr/>
          </p:nvSpPr>
          <p:spPr>
            <a:xfrm>
              <a:off x="83663" y="543401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52" name="Google Shape;1752;p89"/>
            <p:cNvSpPr/>
            <p:nvPr/>
          </p:nvSpPr>
          <p:spPr>
            <a:xfrm>
              <a:off x="631337"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53" name="Google Shape;1753;p89"/>
            <p:cNvSpPr/>
            <p:nvPr/>
          </p:nvSpPr>
          <p:spPr>
            <a:xfrm>
              <a:off x="957479"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54" name="Google Shape;1754;p89"/>
            <p:cNvSpPr/>
            <p:nvPr/>
          </p:nvSpPr>
          <p:spPr>
            <a:xfrm>
              <a:off x="409806" y="543401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55" name="Google Shape;1755;p89"/>
            <p:cNvSpPr/>
            <p:nvPr/>
          </p:nvSpPr>
          <p:spPr>
            <a:xfrm>
              <a:off x="738432" y="543401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56" name="Google Shape;1756;p89"/>
            <p:cNvSpPr/>
            <p:nvPr/>
          </p:nvSpPr>
          <p:spPr>
            <a:xfrm>
              <a:off x="1286107"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57" name="Google Shape;1757;p89"/>
            <p:cNvSpPr/>
            <p:nvPr/>
          </p:nvSpPr>
          <p:spPr>
            <a:xfrm>
              <a:off x="1064574" y="543401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58" name="Google Shape;1758;p89"/>
            <p:cNvSpPr/>
            <p:nvPr/>
          </p:nvSpPr>
          <p:spPr>
            <a:xfrm>
              <a:off x="1614735"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59" name="Google Shape;1759;p89"/>
            <p:cNvSpPr/>
            <p:nvPr/>
          </p:nvSpPr>
          <p:spPr>
            <a:xfrm>
              <a:off x="1940877"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60" name="Google Shape;1760;p89"/>
            <p:cNvSpPr/>
            <p:nvPr/>
          </p:nvSpPr>
          <p:spPr>
            <a:xfrm>
              <a:off x="1393203" y="543401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61" name="Google Shape;1761;p89"/>
            <p:cNvSpPr/>
            <p:nvPr/>
          </p:nvSpPr>
          <p:spPr>
            <a:xfrm>
              <a:off x="1721829" y="543401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62" name="Google Shape;1762;p89"/>
            <p:cNvSpPr/>
            <p:nvPr/>
          </p:nvSpPr>
          <p:spPr>
            <a:xfrm>
              <a:off x="2269505"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63" name="Google Shape;1763;p89"/>
            <p:cNvSpPr/>
            <p:nvPr/>
          </p:nvSpPr>
          <p:spPr>
            <a:xfrm>
              <a:off x="2595646"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64" name="Google Shape;1764;p89"/>
            <p:cNvSpPr/>
            <p:nvPr/>
          </p:nvSpPr>
          <p:spPr>
            <a:xfrm>
              <a:off x="2047971" y="543401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65" name="Google Shape;1765;p89"/>
            <p:cNvSpPr/>
            <p:nvPr/>
          </p:nvSpPr>
          <p:spPr>
            <a:xfrm>
              <a:off x="2376599" y="543401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66" name="Google Shape;1766;p89"/>
            <p:cNvSpPr/>
            <p:nvPr/>
          </p:nvSpPr>
          <p:spPr>
            <a:xfrm>
              <a:off x="2924274"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67" name="Google Shape;1767;p89"/>
            <p:cNvSpPr/>
            <p:nvPr/>
          </p:nvSpPr>
          <p:spPr>
            <a:xfrm>
              <a:off x="3250415"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68" name="Google Shape;1768;p89"/>
            <p:cNvSpPr/>
            <p:nvPr/>
          </p:nvSpPr>
          <p:spPr>
            <a:xfrm>
              <a:off x="2702740" y="543401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69" name="Google Shape;1769;p89"/>
            <p:cNvSpPr/>
            <p:nvPr/>
          </p:nvSpPr>
          <p:spPr>
            <a:xfrm>
              <a:off x="3031368" y="543401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70" name="Google Shape;1770;p89"/>
            <p:cNvSpPr/>
            <p:nvPr/>
          </p:nvSpPr>
          <p:spPr>
            <a:xfrm>
              <a:off x="3579042"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71" name="Google Shape;1771;p89"/>
            <p:cNvSpPr/>
            <p:nvPr/>
          </p:nvSpPr>
          <p:spPr>
            <a:xfrm>
              <a:off x="3905183"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72" name="Google Shape;1772;p89"/>
            <p:cNvSpPr/>
            <p:nvPr/>
          </p:nvSpPr>
          <p:spPr>
            <a:xfrm>
              <a:off x="3357509" y="543401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73" name="Google Shape;1773;p89"/>
            <p:cNvSpPr/>
            <p:nvPr/>
          </p:nvSpPr>
          <p:spPr>
            <a:xfrm>
              <a:off x="3686137" y="543401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74" name="Google Shape;1774;p89"/>
            <p:cNvSpPr/>
            <p:nvPr/>
          </p:nvSpPr>
          <p:spPr>
            <a:xfrm>
              <a:off x="4233811"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75" name="Google Shape;1775;p89"/>
            <p:cNvSpPr/>
            <p:nvPr/>
          </p:nvSpPr>
          <p:spPr>
            <a:xfrm>
              <a:off x="4559953"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76" name="Google Shape;1776;p89"/>
            <p:cNvSpPr/>
            <p:nvPr/>
          </p:nvSpPr>
          <p:spPr>
            <a:xfrm>
              <a:off x="4012279" y="543401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77" name="Google Shape;1777;p89"/>
            <p:cNvSpPr/>
            <p:nvPr/>
          </p:nvSpPr>
          <p:spPr>
            <a:xfrm>
              <a:off x="4340906" y="543401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78" name="Google Shape;1778;p89"/>
            <p:cNvSpPr/>
            <p:nvPr/>
          </p:nvSpPr>
          <p:spPr>
            <a:xfrm>
              <a:off x="4888581"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79" name="Google Shape;1779;p89"/>
            <p:cNvSpPr/>
            <p:nvPr/>
          </p:nvSpPr>
          <p:spPr>
            <a:xfrm>
              <a:off x="4667048" y="543401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1780" name="Google Shape;1780;p89"/>
          <p:cNvGrpSpPr/>
          <p:nvPr/>
        </p:nvGrpSpPr>
        <p:grpSpPr>
          <a:xfrm>
            <a:off x="83664" y="5764530"/>
            <a:ext cx="12009863" cy="176637"/>
            <a:chOff x="83664" y="5724319"/>
            <a:chExt cx="12009863" cy="176637"/>
          </a:xfrm>
        </p:grpSpPr>
        <p:sp>
          <p:nvSpPr>
            <p:cNvPr id="1781" name="Google Shape;1781;p89"/>
            <p:cNvSpPr/>
            <p:nvPr/>
          </p:nvSpPr>
          <p:spPr>
            <a:xfrm>
              <a:off x="11871994"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82" name="Google Shape;1782;p89"/>
            <p:cNvSpPr/>
            <p:nvPr/>
          </p:nvSpPr>
          <p:spPr>
            <a:xfrm>
              <a:off x="11545853"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83" name="Google Shape;1783;p89"/>
            <p:cNvSpPr/>
            <p:nvPr/>
          </p:nvSpPr>
          <p:spPr>
            <a:xfrm flipH="1">
              <a:off x="11979088"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84" name="Google Shape;1784;p89"/>
            <p:cNvSpPr/>
            <p:nvPr/>
          </p:nvSpPr>
          <p:spPr>
            <a:xfrm flipH="1">
              <a:off x="11652948"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85" name="Google Shape;1785;p89"/>
            <p:cNvSpPr/>
            <p:nvPr/>
          </p:nvSpPr>
          <p:spPr>
            <a:xfrm>
              <a:off x="11217224"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86" name="Google Shape;1786;p89"/>
            <p:cNvSpPr/>
            <p:nvPr/>
          </p:nvSpPr>
          <p:spPr>
            <a:xfrm>
              <a:off x="10891084"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87" name="Google Shape;1787;p89"/>
            <p:cNvSpPr/>
            <p:nvPr/>
          </p:nvSpPr>
          <p:spPr>
            <a:xfrm flipH="1">
              <a:off x="11324319"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88" name="Google Shape;1788;p89"/>
            <p:cNvSpPr/>
            <p:nvPr/>
          </p:nvSpPr>
          <p:spPr>
            <a:xfrm flipH="1">
              <a:off x="10998178"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89" name="Google Shape;1789;p89"/>
            <p:cNvSpPr/>
            <p:nvPr/>
          </p:nvSpPr>
          <p:spPr>
            <a:xfrm>
              <a:off x="10562456"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90" name="Google Shape;1790;p89"/>
            <p:cNvSpPr/>
            <p:nvPr/>
          </p:nvSpPr>
          <p:spPr>
            <a:xfrm>
              <a:off x="10236315"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91" name="Google Shape;1791;p89"/>
            <p:cNvSpPr/>
            <p:nvPr/>
          </p:nvSpPr>
          <p:spPr>
            <a:xfrm flipH="1">
              <a:off x="10669550"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92" name="Google Shape;1792;p89"/>
            <p:cNvSpPr/>
            <p:nvPr/>
          </p:nvSpPr>
          <p:spPr>
            <a:xfrm flipH="1">
              <a:off x="10343410"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93" name="Google Shape;1793;p89"/>
            <p:cNvSpPr/>
            <p:nvPr/>
          </p:nvSpPr>
          <p:spPr>
            <a:xfrm>
              <a:off x="9907687"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94" name="Google Shape;1794;p89"/>
            <p:cNvSpPr/>
            <p:nvPr/>
          </p:nvSpPr>
          <p:spPr>
            <a:xfrm>
              <a:off x="9581546"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95" name="Google Shape;1795;p89"/>
            <p:cNvSpPr/>
            <p:nvPr/>
          </p:nvSpPr>
          <p:spPr>
            <a:xfrm flipH="1">
              <a:off x="10014782"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96" name="Google Shape;1796;p89"/>
            <p:cNvSpPr/>
            <p:nvPr/>
          </p:nvSpPr>
          <p:spPr>
            <a:xfrm flipH="1">
              <a:off x="9688641"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97" name="Google Shape;1797;p89"/>
            <p:cNvSpPr/>
            <p:nvPr/>
          </p:nvSpPr>
          <p:spPr>
            <a:xfrm>
              <a:off x="9252918"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98" name="Google Shape;1798;p89"/>
            <p:cNvSpPr/>
            <p:nvPr/>
          </p:nvSpPr>
          <p:spPr>
            <a:xfrm>
              <a:off x="8926777"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799" name="Google Shape;1799;p89"/>
            <p:cNvSpPr/>
            <p:nvPr/>
          </p:nvSpPr>
          <p:spPr>
            <a:xfrm flipH="1">
              <a:off x="9360012"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00" name="Google Shape;1800;p89"/>
            <p:cNvSpPr/>
            <p:nvPr/>
          </p:nvSpPr>
          <p:spPr>
            <a:xfrm flipH="1">
              <a:off x="9033872"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01" name="Google Shape;1801;p89"/>
            <p:cNvSpPr/>
            <p:nvPr/>
          </p:nvSpPr>
          <p:spPr>
            <a:xfrm>
              <a:off x="8598148"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02" name="Google Shape;1802;p89"/>
            <p:cNvSpPr/>
            <p:nvPr/>
          </p:nvSpPr>
          <p:spPr>
            <a:xfrm flipH="1">
              <a:off x="8705243"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03" name="Google Shape;1803;p89"/>
            <p:cNvSpPr/>
            <p:nvPr/>
          </p:nvSpPr>
          <p:spPr>
            <a:xfrm>
              <a:off x="8269520"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04" name="Google Shape;1804;p89"/>
            <p:cNvSpPr/>
            <p:nvPr/>
          </p:nvSpPr>
          <p:spPr>
            <a:xfrm>
              <a:off x="7943379"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05" name="Google Shape;1805;p89"/>
            <p:cNvSpPr/>
            <p:nvPr/>
          </p:nvSpPr>
          <p:spPr>
            <a:xfrm flipH="1">
              <a:off x="8376614"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06" name="Google Shape;1806;p89"/>
            <p:cNvSpPr/>
            <p:nvPr/>
          </p:nvSpPr>
          <p:spPr>
            <a:xfrm flipH="1">
              <a:off x="8050474"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07" name="Google Shape;1807;p89"/>
            <p:cNvSpPr/>
            <p:nvPr/>
          </p:nvSpPr>
          <p:spPr>
            <a:xfrm>
              <a:off x="7614751"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08" name="Google Shape;1808;p89"/>
            <p:cNvSpPr/>
            <p:nvPr/>
          </p:nvSpPr>
          <p:spPr>
            <a:xfrm>
              <a:off x="7288610"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09" name="Google Shape;1809;p89"/>
            <p:cNvSpPr/>
            <p:nvPr/>
          </p:nvSpPr>
          <p:spPr>
            <a:xfrm flipH="1">
              <a:off x="7721846"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10" name="Google Shape;1810;p89"/>
            <p:cNvSpPr/>
            <p:nvPr/>
          </p:nvSpPr>
          <p:spPr>
            <a:xfrm flipH="1">
              <a:off x="7395705"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11" name="Google Shape;1811;p89"/>
            <p:cNvSpPr/>
            <p:nvPr/>
          </p:nvSpPr>
          <p:spPr>
            <a:xfrm>
              <a:off x="6959982"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12" name="Google Shape;1812;p89"/>
            <p:cNvSpPr/>
            <p:nvPr/>
          </p:nvSpPr>
          <p:spPr>
            <a:xfrm>
              <a:off x="6633842"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13" name="Google Shape;1813;p89"/>
            <p:cNvSpPr/>
            <p:nvPr/>
          </p:nvSpPr>
          <p:spPr>
            <a:xfrm flipH="1">
              <a:off x="7067077"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14" name="Google Shape;1814;p89"/>
            <p:cNvSpPr/>
            <p:nvPr/>
          </p:nvSpPr>
          <p:spPr>
            <a:xfrm flipH="1">
              <a:off x="6740936"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15" name="Google Shape;1815;p89"/>
            <p:cNvSpPr/>
            <p:nvPr/>
          </p:nvSpPr>
          <p:spPr>
            <a:xfrm>
              <a:off x="6305213"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16" name="Google Shape;1816;p89"/>
            <p:cNvSpPr/>
            <p:nvPr/>
          </p:nvSpPr>
          <p:spPr>
            <a:xfrm>
              <a:off x="5979072"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17" name="Google Shape;1817;p89"/>
            <p:cNvSpPr/>
            <p:nvPr/>
          </p:nvSpPr>
          <p:spPr>
            <a:xfrm flipH="1">
              <a:off x="6412308"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18" name="Google Shape;1818;p89"/>
            <p:cNvSpPr/>
            <p:nvPr/>
          </p:nvSpPr>
          <p:spPr>
            <a:xfrm flipH="1">
              <a:off x="6086167"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19" name="Google Shape;1819;p89"/>
            <p:cNvSpPr/>
            <p:nvPr/>
          </p:nvSpPr>
          <p:spPr>
            <a:xfrm>
              <a:off x="5650445"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20" name="Google Shape;1820;p89"/>
            <p:cNvSpPr/>
            <p:nvPr/>
          </p:nvSpPr>
          <p:spPr>
            <a:xfrm>
              <a:off x="5324303"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21" name="Google Shape;1821;p89"/>
            <p:cNvSpPr/>
            <p:nvPr/>
          </p:nvSpPr>
          <p:spPr>
            <a:xfrm flipH="1">
              <a:off x="5757539"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22" name="Google Shape;1822;p89"/>
            <p:cNvSpPr/>
            <p:nvPr/>
          </p:nvSpPr>
          <p:spPr>
            <a:xfrm flipH="1">
              <a:off x="5431399"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23" name="Google Shape;1823;p89"/>
            <p:cNvSpPr/>
            <p:nvPr/>
          </p:nvSpPr>
          <p:spPr>
            <a:xfrm>
              <a:off x="4995675"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24" name="Google Shape;1824;p89"/>
            <p:cNvSpPr/>
            <p:nvPr/>
          </p:nvSpPr>
          <p:spPr>
            <a:xfrm flipH="1">
              <a:off x="5102769"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25" name="Google Shape;1825;p89"/>
            <p:cNvSpPr/>
            <p:nvPr/>
          </p:nvSpPr>
          <p:spPr>
            <a:xfrm>
              <a:off x="4667048"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26" name="Google Shape;1826;p89"/>
            <p:cNvSpPr/>
            <p:nvPr/>
          </p:nvSpPr>
          <p:spPr>
            <a:xfrm>
              <a:off x="4340907"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27" name="Google Shape;1827;p89"/>
            <p:cNvSpPr/>
            <p:nvPr/>
          </p:nvSpPr>
          <p:spPr>
            <a:xfrm flipH="1">
              <a:off x="4774142" y="572431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28" name="Google Shape;1828;p89"/>
            <p:cNvSpPr/>
            <p:nvPr/>
          </p:nvSpPr>
          <p:spPr>
            <a:xfrm flipH="1">
              <a:off x="4448001" y="572431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29" name="Google Shape;1829;p89"/>
            <p:cNvSpPr/>
            <p:nvPr/>
          </p:nvSpPr>
          <p:spPr>
            <a:xfrm>
              <a:off x="4012278"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30" name="Google Shape;1830;p89"/>
            <p:cNvSpPr/>
            <p:nvPr/>
          </p:nvSpPr>
          <p:spPr>
            <a:xfrm>
              <a:off x="3686138"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31" name="Google Shape;1831;p89"/>
            <p:cNvSpPr/>
            <p:nvPr/>
          </p:nvSpPr>
          <p:spPr>
            <a:xfrm flipH="1">
              <a:off x="4119373" y="572431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32" name="Google Shape;1832;p89"/>
            <p:cNvSpPr/>
            <p:nvPr/>
          </p:nvSpPr>
          <p:spPr>
            <a:xfrm flipH="1">
              <a:off x="3793231" y="572431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33" name="Google Shape;1833;p89"/>
            <p:cNvSpPr/>
            <p:nvPr/>
          </p:nvSpPr>
          <p:spPr>
            <a:xfrm>
              <a:off x="3357510"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34" name="Google Shape;1834;p89"/>
            <p:cNvSpPr/>
            <p:nvPr/>
          </p:nvSpPr>
          <p:spPr>
            <a:xfrm>
              <a:off x="3031369"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35" name="Google Shape;1835;p89"/>
            <p:cNvSpPr/>
            <p:nvPr/>
          </p:nvSpPr>
          <p:spPr>
            <a:xfrm flipH="1">
              <a:off x="3464604" y="572431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36" name="Google Shape;1836;p89"/>
            <p:cNvSpPr/>
            <p:nvPr/>
          </p:nvSpPr>
          <p:spPr>
            <a:xfrm flipH="1">
              <a:off x="3138464" y="572431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37" name="Google Shape;1837;p89"/>
            <p:cNvSpPr/>
            <p:nvPr/>
          </p:nvSpPr>
          <p:spPr>
            <a:xfrm>
              <a:off x="2702740"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38" name="Google Shape;1838;p89"/>
            <p:cNvSpPr/>
            <p:nvPr/>
          </p:nvSpPr>
          <p:spPr>
            <a:xfrm>
              <a:off x="2376599"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39" name="Google Shape;1839;p89"/>
            <p:cNvSpPr/>
            <p:nvPr/>
          </p:nvSpPr>
          <p:spPr>
            <a:xfrm flipH="1">
              <a:off x="2809836" y="572431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40" name="Google Shape;1840;p89"/>
            <p:cNvSpPr/>
            <p:nvPr/>
          </p:nvSpPr>
          <p:spPr>
            <a:xfrm flipH="1">
              <a:off x="2483694" y="572431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41" name="Google Shape;1841;p89"/>
            <p:cNvSpPr/>
            <p:nvPr/>
          </p:nvSpPr>
          <p:spPr>
            <a:xfrm>
              <a:off x="2047972"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42" name="Google Shape;1842;p89"/>
            <p:cNvSpPr/>
            <p:nvPr/>
          </p:nvSpPr>
          <p:spPr>
            <a:xfrm>
              <a:off x="1721830"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43" name="Google Shape;1843;p89"/>
            <p:cNvSpPr/>
            <p:nvPr/>
          </p:nvSpPr>
          <p:spPr>
            <a:xfrm flipH="1">
              <a:off x="2155066" y="572431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44" name="Google Shape;1844;p89"/>
            <p:cNvSpPr/>
            <p:nvPr/>
          </p:nvSpPr>
          <p:spPr>
            <a:xfrm flipH="1">
              <a:off x="1828926" y="572431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45" name="Google Shape;1845;p89"/>
            <p:cNvSpPr/>
            <p:nvPr/>
          </p:nvSpPr>
          <p:spPr>
            <a:xfrm>
              <a:off x="1393203"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46" name="Google Shape;1846;p89"/>
            <p:cNvSpPr/>
            <p:nvPr/>
          </p:nvSpPr>
          <p:spPr>
            <a:xfrm flipH="1">
              <a:off x="1500297" y="572431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47" name="Google Shape;1847;p89"/>
            <p:cNvSpPr/>
            <p:nvPr/>
          </p:nvSpPr>
          <p:spPr>
            <a:xfrm>
              <a:off x="1064575"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48" name="Google Shape;1848;p89"/>
            <p:cNvSpPr/>
            <p:nvPr/>
          </p:nvSpPr>
          <p:spPr>
            <a:xfrm>
              <a:off x="738433"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49" name="Google Shape;1849;p89"/>
            <p:cNvSpPr/>
            <p:nvPr/>
          </p:nvSpPr>
          <p:spPr>
            <a:xfrm flipH="1">
              <a:off x="1171668" y="572431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50" name="Google Shape;1850;p89"/>
            <p:cNvSpPr/>
            <p:nvPr/>
          </p:nvSpPr>
          <p:spPr>
            <a:xfrm flipH="1">
              <a:off x="845528" y="572431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51" name="Google Shape;1851;p89"/>
            <p:cNvSpPr/>
            <p:nvPr/>
          </p:nvSpPr>
          <p:spPr>
            <a:xfrm>
              <a:off x="409805"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52" name="Google Shape;1852;p89"/>
            <p:cNvSpPr/>
            <p:nvPr/>
          </p:nvSpPr>
          <p:spPr>
            <a:xfrm>
              <a:off x="83664"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53" name="Google Shape;1853;p89"/>
            <p:cNvSpPr/>
            <p:nvPr/>
          </p:nvSpPr>
          <p:spPr>
            <a:xfrm flipH="1">
              <a:off x="516899" y="572431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54" name="Google Shape;1854;p89"/>
            <p:cNvSpPr/>
            <p:nvPr/>
          </p:nvSpPr>
          <p:spPr>
            <a:xfrm flipH="1">
              <a:off x="190758" y="572431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1855" name="Google Shape;1855;p89"/>
          <p:cNvGrpSpPr/>
          <p:nvPr/>
        </p:nvGrpSpPr>
        <p:grpSpPr>
          <a:xfrm>
            <a:off x="83663" y="4339357"/>
            <a:ext cx="12009863" cy="176637"/>
            <a:chOff x="83663" y="4268156"/>
            <a:chExt cx="12009863" cy="176637"/>
          </a:xfrm>
        </p:grpSpPr>
        <p:sp>
          <p:nvSpPr>
            <p:cNvPr id="1856" name="Google Shape;1856;p89"/>
            <p:cNvSpPr/>
            <p:nvPr/>
          </p:nvSpPr>
          <p:spPr>
            <a:xfrm>
              <a:off x="305196"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57" name="Google Shape;1857;p89"/>
            <p:cNvSpPr/>
            <p:nvPr/>
          </p:nvSpPr>
          <p:spPr>
            <a:xfrm>
              <a:off x="631337"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58" name="Google Shape;1858;p89"/>
            <p:cNvSpPr/>
            <p:nvPr/>
          </p:nvSpPr>
          <p:spPr>
            <a:xfrm>
              <a:off x="83663"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59" name="Google Shape;1859;p89"/>
            <p:cNvSpPr/>
            <p:nvPr/>
          </p:nvSpPr>
          <p:spPr>
            <a:xfrm>
              <a:off x="412290"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60" name="Google Shape;1860;p89"/>
            <p:cNvSpPr/>
            <p:nvPr/>
          </p:nvSpPr>
          <p:spPr>
            <a:xfrm>
              <a:off x="959966"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61" name="Google Shape;1861;p89"/>
            <p:cNvSpPr/>
            <p:nvPr/>
          </p:nvSpPr>
          <p:spPr>
            <a:xfrm>
              <a:off x="1286106"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62" name="Google Shape;1862;p89"/>
            <p:cNvSpPr/>
            <p:nvPr/>
          </p:nvSpPr>
          <p:spPr>
            <a:xfrm>
              <a:off x="738432"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63" name="Google Shape;1863;p89"/>
            <p:cNvSpPr/>
            <p:nvPr/>
          </p:nvSpPr>
          <p:spPr>
            <a:xfrm>
              <a:off x="1067060"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64" name="Google Shape;1864;p89"/>
            <p:cNvSpPr/>
            <p:nvPr/>
          </p:nvSpPr>
          <p:spPr>
            <a:xfrm>
              <a:off x="1614734"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65" name="Google Shape;1865;p89"/>
            <p:cNvSpPr/>
            <p:nvPr/>
          </p:nvSpPr>
          <p:spPr>
            <a:xfrm>
              <a:off x="1940875"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66" name="Google Shape;1866;p89"/>
            <p:cNvSpPr/>
            <p:nvPr/>
          </p:nvSpPr>
          <p:spPr>
            <a:xfrm>
              <a:off x="1393201"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67" name="Google Shape;1867;p89"/>
            <p:cNvSpPr/>
            <p:nvPr/>
          </p:nvSpPr>
          <p:spPr>
            <a:xfrm>
              <a:off x="1721829"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68" name="Google Shape;1868;p89"/>
            <p:cNvSpPr/>
            <p:nvPr/>
          </p:nvSpPr>
          <p:spPr>
            <a:xfrm>
              <a:off x="2269503"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69" name="Google Shape;1869;p89"/>
            <p:cNvSpPr/>
            <p:nvPr/>
          </p:nvSpPr>
          <p:spPr>
            <a:xfrm>
              <a:off x="2595644"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70" name="Google Shape;1870;p89"/>
            <p:cNvSpPr/>
            <p:nvPr/>
          </p:nvSpPr>
          <p:spPr>
            <a:xfrm>
              <a:off x="2047969"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71" name="Google Shape;1871;p89"/>
            <p:cNvSpPr/>
            <p:nvPr/>
          </p:nvSpPr>
          <p:spPr>
            <a:xfrm>
              <a:off x="2376598"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72" name="Google Shape;1872;p89"/>
            <p:cNvSpPr/>
            <p:nvPr/>
          </p:nvSpPr>
          <p:spPr>
            <a:xfrm>
              <a:off x="2924272"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73" name="Google Shape;1873;p89"/>
            <p:cNvSpPr/>
            <p:nvPr/>
          </p:nvSpPr>
          <p:spPr>
            <a:xfrm>
              <a:off x="3250413"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74" name="Google Shape;1874;p89"/>
            <p:cNvSpPr/>
            <p:nvPr/>
          </p:nvSpPr>
          <p:spPr>
            <a:xfrm>
              <a:off x="2702739"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75" name="Google Shape;1875;p89"/>
            <p:cNvSpPr/>
            <p:nvPr/>
          </p:nvSpPr>
          <p:spPr>
            <a:xfrm>
              <a:off x="3031366"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76" name="Google Shape;1876;p89"/>
            <p:cNvSpPr/>
            <p:nvPr/>
          </p:nvSpPr>
          <p:spPr>
            <a:xfrm>
              <a:off x="3579042"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77" name="Google Shape;1877;p89"/>
            <p:cNvSpPr/>
            <p:nvPr/>
          </p:nvSpPr>
          <p:spPr>
            <a:xfrm>
              <a:off x="3357508"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78" name="Google Shape;1878;p89"/>
            <p:cNvSpPr/>
            <p:nvPr/>
          </p:nvSpPr>
          <p:spPr>
            <a:xfrm>
              <a:off x="3907670"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79" name="Google Shape;1879;p89"/>
            <p:cNvSpPr/>
            <p:nvPr/>
          </p:nvSpPr>
          <p:spPr>
            <a:xfrm>
              <a:off x="4233811"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80" name="Google Shape;1880;p89"/>
            <p:cNvSpPr/>
            <p:nvPr/>
          </p:nvSpPr>
          <p:spPr>
            <a:xfrm>
              <a:off x="3686136"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81" name="Google Shape;1881;p89"/>
            <p:cNvSpPr/>
            <p:nvPr/>
          </p:nvSpPr>
          <p:spPr>
            <a:xfrm>
              <a:off x="4014764"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82" name="Google Shape;1882;p89"/>
            <p:cNvSpPr/>
            <p:nvPr/>
          </p:nvSpPr>
          <p:spPr>
            <a:xfrm>
              <a:off x="4562439"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83" name="Google Shape;1883;p89"/>
            <p:cNvSpPr/>
            <p:nvPr/>
          </p:nvSpPr>
          <p:spPr>
            <a:xfrm>
              <a:off x="4888580"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84" name="Google Shape;1884;p89"/>
            <p:cNvSpPr/>
            <p:nvPr/>
          </p:nvSpPr>
          <p:spPr>
            <a:xfrm>
              <a:off x="4340905"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85" name="Google Shape;1885;p89"/>
            <p:cNvSpPr/>
            <p:nvPr/>
          </p:nvSpPr>
          <p:spPr>
            <a:xfrm>
              <a:off x="4669534"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86" name="Google Shape;1886;p89"/>
            <p:cNvSpPr/>
            <p:nvPr/>
          </p:nvSpPr>
          <p:spPr>
            <a:xfrm>
              <a:off x="5217208"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87" name="Google Shape;1887;p89"/>
            <p:cNvSpPr/>
            <p:nvPr/>
          </p:nvSpPr>
          <p:spPr>
            <a:xfrm>
              <a:off x="5543348"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88" name="Google Shape;1888;p89"/>
            <p:cNvSpPr/>
            <p:nvPr/>
          </p:nvSpPr>
          <p:spPr>
            <a:xfrm>
              <a:off x="4995674"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89" name="Google Shape;1889;p89"/>
            <p:cNvSpPr/>
            <p:nvPr/>
          </p:nvSpPr>
          <p:spPr>
            <a:xfrm>
              <a:off x="5324302"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90" name="Google Shape;1890;p89"/>
            <p:cNvSpPr/>
            <p:nvPr/>
          </p:nvSpPr>
          <p:spPr>
            <a:xfrm>
              <a:off x="5871977"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91" name="Google Shape;1891;p89"/>
            <p:cNvSpPr/>
            <p:nvPr/>
          </p:nvSpPr>
          <p:spPr>
            <a:xfrm>
              <a:off x="6198118"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92" name="Google Shape;1892;p89"/>
            <p:cNvSpPr/>
            <p:nvPr/>
          </p:nvSpPr>
          <p:spPr>
            <a:xfrm>
              <a:off x="5650443"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93" name="Google Shape;1893;p89"/>
            <p:cNvSpPr/>
            <p:nvPr/>
          </p:nvSpPr>
          <p:spPr>
            <a:xfrm>
              <a:off x="5979071"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94" name="Google Shape;1894;p89"/>
            <p:cNvSpPr/>
            <p:nvPr/>
          </p:nvSpPr>
          <p:spPr>
            <a:xfrm>
              <a:off x="6526745"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95" name="Google Shape;1895;p89"/>
            <p:cNvSpPr/>
            <p:nvPr/>
          </p:nvSpPr>
          <p:spPr>
            <a:xfrm>
              <a:off x="6852887"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96" name="Google Shape;1896;p89"/>
            <p:cNvSpPr/>
            <p:nvPr/>
          </p:nvSpPr>
          <p:spPr>
            <a:xfrm>
              <a:off x="6305212"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97" name="Google Shape;1897;p89"/>
            <p:cNvSpPr/>
            <p:nvPr/>
          </p:nvSpPr>
          <p:spPr>
            <a:xfrm>
              <a:off x="6633840"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98" name="Google Shape;1898;p89"/>
            <p:cNvSpPr/>
            <p:nvPr/>
          </p:nvSpPr>
          <p:spPr>
            <a:xfrm>
              <a:off x="7181515"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899" name="Google Shape;1899;p89"/>
            <p:cNvSpPr/>
            <p:nvPr/>
          </p:nvSpPr>
          <p:spPr>
            <a:xfrm>
              <a:off x="6959981"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00" name="Google Shape;1900;p89"/>
            <p:cNvSpPr/>
            <p:nvPr/>
          </p:nvSpPr>
          <p:spPr>
            <a:xfrm>
              <a:off x="7510142"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01" name="Google Shape;1901;p89"/>
            <p:cNvSpPr/>
            <p:nvPr/>
          </p:nvSpPr>
          <p:spPr>
            <a:xfrm>
              <a:off x="7836283"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02" name="Google Shape;1902;p89"/>
            <p:cNvSpPr/>
            <p:nvPr/>
          </p:nvSpPr>
          <p:spPr>
            <a:xfrm>
              <a:off x="7288609" y="426815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03" name="Google Shape;1903;p89"/>
            <p:cNvSpPr/>
            <p:nvPr/>
          </p:nvSpPr>
          <p:spPr>
            <a:xfrm>
              <a:off x="7617237" y="426815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04" name="Google Shape;1904;p89"/>
            <p:cNvSpPr/>
            <p:nvPr/>
          </p:nvSpPr>
          <p:spPr>
            <a:xfrm>
              <a:off x="8164912"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05" name="Google Shape;1905;p89"/>
            <p:cNvSpPr/>
            <p:nvPr/>
          </p:nvSpPr>
          <p:spPr>
            <a:xfrm>
              <a:off x="8491052"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06" name="Google Shape;1906;p89"/>
            <p:cNvSpPr/>
            <p:nvPr/>
          </p:nvSpPr>
          <p:spPr>
            <a:xfrm>
              <a:off x="7943378" y="426815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07" name="Google Shape;1907;p89"/>
            <p:cNvSpPr/>
            <p:nvPr/>
          </p:nvSpPr>
          <p:spPr>
            <a:xfrm>
              <a:off x="8272007" y="426815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08" name="Google Shape;1908;p89"/>
            <p:cNvSpPr/>
            <p:nvPr/>
          </p:nvSpPr>
          <p:spPr>
            <a:xfrm>
              <a:off x="8819680"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09" name="Google Shape;1909;p89"/>
            <p:cNvSpPr/>
            <p:nvPr/>
          </p:nvSpPr>
          <p:spPr>
            <a:xfrm>
              <a:off x="9145821"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10" name="Google Shape;1910;p89"/>
            <p:cNvSpPr/>
            <p:nvPr/>
          </p:nvSpPr>
          <p:spPr>
            <a:xfrm>
              <a:off x="8598147" y="426815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11" name="Google Shape;1911;p89"/>
            <p:cNvSpPr/>
            <p:nvPr/>
          </p:nvSpPr>
          <p:spPr>
            <a:xfrm>
              <a:off x="8926774" y="426815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12" name="Google Shape;1912;p89"/>
            <p:cNvSpPr/>
            <p:nvPr/>
          </p:nvSpPr>
          <p:spPr>
            <a:xfrm>
              <a:off x="9474450"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13" name="Google Shape;1913;p89"/>
            <p:cNvSpPr/>
            <p:nvPr/>
          </p:nvSpPr>
          <p:spPr>
            <a:xfrm>
              <a:off x="9800591"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14" name="Google Shape;1914;p89"/>
            <p:cNvSpPr/>
            <p:nvPr/>
          </p:nvSpPr>
          <p:spPr>
            <a:xfrm>
              <a:off x="9252915" y="426815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15" name="Google Shape;1915;p89"/>
            <p:cNvSpPr/>
            <p:nvPr/>
          </p:nvSpPr>
          <p:spPr>
            <a:xfrm>
              <a:off x="9581544" y="426815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16" name="Google Shape;1916;p89"/>
            <p:cNvSpPr/>
            <p:nvPr/>
          </p:nvSpPr>
          <p:spPr>
            <a:xfrm>
              <a:off x="10129218"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17" name="Google Shape;1917;p89"/>
            <p:cNvSpPr/>
            <p:nvPr/>
          </p:nvSpPr>
          <p:spPr>
            <a:xfrm>
              <a:off x="10455360"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18" name="Google Shape;1918;p89"/>
            <p:cNvSpPr/>
            <p:nvPr/>
          </p:nvSpPr>
          <p:spPr>
            <a:xfrm>
              <a:off x="9907685" y="426815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19" name="Google Shape;1919;p89"/>
            <p:cNvSpPr/>
            <p:nvPr/>
          </p:nvSpPr>
          <p:spPr>
            <a:xfrm>
              <a:off x="10236312" y="426815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20" name="Google Shape;1920;p89"/>
            <p:cNvSpPr/>
            <p:nvPr/>
          </p:nvSpPr>
          <p:spPr>
            <a:xfrm>
              <a:off x="10783987"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21" name="Google Shape;1921;p89"/>
            <p:cNvSpPr/>
            <p:nvPr/>
          </p:nvSpPr>
          <p:spPr>
            <a:xfrm>
              <a:off x="10562454" y="426815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22" name="Google Shape;1922;p89"/>
            <p:cNvSpPr/>
            <p:nvPr/>
          </p:nvSpPr>
          <p:spPr>
            <a:xfrm>
              <a:off x="11112615"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23" name="Google Shape;1923;p89"/>
            <p:cNvSpPr/>
            <p:nvPr/>
          </p:nvSpPr>
          <p:spPr>
            <a:xfrm>
              <a:off x="11438757"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24" name="Google Shape;1924;p89"/>
            <p:cNvSpPr/>
            <p:nvPr/>
          </p:nvSpPr>
          <p:spPr>
            <a:xfrm>
              <a:off x="10891083" y="426815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25" name="Google Shape;1925;p89"/>
            <p:cNvSpPr/>
            <p:nvPr/>
          </p:nvSpPr>
          <p:spPr>
            <a:xfrm>
              <a:off x="11219710" y="426815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26" name="Google Shape;1926;p89"/>
            <p:cNvSpPr/>
            <p:nvPr/>
          </p:nvSpPr>
          <p:spPr>
            <a:xfrm>
              <a:off x="11767385"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27" name="Google Shape;1927;p89"/>
            <p:cNvSpPr/>
            <p:nvPr/>
          </p:nvSpPr>
          <p:spPr>
            <a:xfrm>
              <a:off x="12093526"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28" name="Google Shape;1928;p89"/>
            <p:cNvSpPr/>
            <p:nvPr/>
          </p:nvSpPr>
          <p:spPr>
            <a:xfrm>
              <a:off x="11545852" y="426815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29" name="Google Shape;1929;p89"/>
            <p:cNvSpPr/>
            <p:nvPr/>
          </p:nvSpPr>
          <p:spPr>
            <a:xfrm>
              <a:off x="11874480" y="426815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1930" name="Google Shape;1930;p89"/>
          <p:cNvGrpSpPr/>
          <p:nvPr/>
        </p:nvGrpSpPr>
        <p:grpSpPr>
          <a:xfrm>
            <a:off x="83663" y="4624391"/>
            <a:ext cx="12009864" cy="176637"/>
            <a:chOff x="83663" y="4565932"/>
            <a:chExt cx="12009864" cy="176637"/>
          </a:xfrm>
        </p:grpSpPr>
        <p:sp>
          <p:nvSpPr>
            <p:cNvPr id="1931" name="Google Shape;1931;p89"/>
            <p:cNvSpPr/>
            <p:nvPr/>
          </p:nvSpPr>
          <p:spPr>
            <a:xfrm>
              <a:off x="6959982"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32" name="Google Shape;1932;p89"/>
            <p:cNvSpPr/>
            <p:nvPr/>
          </p:nvSpPr>
          <p:spPr>
            <a:xfrm>
              <a:off x="6633841"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33" name="Google Shape;1933;p89"/>
            <p:cNvSpPr/>
            <p:nvPr/>
          </p:nvSpPr>
          <p:spPr>
            <a:xfrm flipH="1">
              <a:off x="7067076"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34" name="Google Shape;1934;p89"/>
            <p:cNvSpPr/>
            <p:nvPr/>
          </p:nvSpPr>
          <p:spPr>
            <a:xfrm flipH="1">
              <a:off x="6740936"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35" name="Google Shape;1935;p89"/>
            <p:cNvSpPr/>
            <p:nvPr/>
          </p:nvSpPr>
          <p:spPr>
            <a:xfrm>
              <a:off x="6305212"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36" name="Google Shape;1936;p89"/>
            <p:cNvSpPr/>
            <p:nvPr/>
          </p:nvSpPr>
          <p:spPr>
            <a:xfrm>
              <a:off x="5979072"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37" name="Google Shape;1937;p89"/>
            <p:cNvSpPr/>
            <p:nvPr/>
          </p:nvSpPr>
          <p:spPr>
            <a:xfrm flipH="1">
              <a:off x="6412307"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38" name="Google Shape;1938;p89"/>
            <p:cNvSpPr/>
            <p:nvPr/>
          </p:nvSpPr>
          <p:spPr>
            <a:xfrm flipH="1">
              <a:off x="6086166"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39" name="Google Shape;1939;p89"/>
            <p:cNvSpPr/>
            <p:nvPr/>
          </p:nvSpPr>
          <p:spPr>
            <a:xfrm>
              <a:off x="5650444"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40" name="Google Shape;1940;p89"/>
            <p:cNvSpPr/>
            <p:nvPr/>
          </p:nvSpPr>
          <p:spPr>
            <a:xfrm>
              <a:off x="5324303"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41" name="Google Shape;1941;p89"/>
            <p:cNvSpPr/>
            <p:nvPr/>
          </p:nvSpPr>
          <p:spPr>
            <a:xfrm flipH="1">
              <a:off x="5757538"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42" name="Google Shape;1942;p89"/>
            <p:cNvSpPr/>
            <p:nvPr/>
          </p:nvSpPr>
          <p:spPr>
            <a:xfrm flipH="1">
              <a:off x="5431398"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43" name="Google Shape;1943;p89"/>
            <p:cNvSpPr/>
            <p:nvPr/>
          </p:nvSpPr>
          <p:spPr>
            <a:xfrm>
              <a:off x="4995675"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44" name="Google Shape;1944;p89"/>
            <p:cNvSpPr/>
            <p:nvPr/>
          </p:nvSpPr>
          <p:spPr>
            <a:xfrm>
              <a:off x="4669534"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45" name="Google Shape;1945;p89"/>
            <p:cNvSpPr/>
            <p:nvPr/>
          </p:nvSpPr>
          <p:spPr>
            <a:xfrm flipH="1">
              <a:off x="5102769"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46" name="Google Shape;1946;p89"/>
            <p:cNvSpPr/>
            <p:nvPr/>
          </p:nvSpPr>
          <p:spPr>
            <a:xfrm flipH="1">
              <a:off x="4776629"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47" name="Google Shape;1947;p89"/>
            <p:cNvSpPr/>
            <p:nvPr/>
          </p:nvSpPr>
          <p:spPr>
            <a:xfrm>
              <a:off x="4340906"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48" name="Google Shape;1948;p89"/>
            <p:cNvSpPr/>
            <p:nvPr/>
          </p:nvSpPr>
          <p:spPr>
            <a:xfrm>
              <a:off x="4014765"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49" name="Google Shape;1949;p89"/>
            <p:cNvSpPr/>
            <p:nvPr/>
          </p:nvSpPr>
          <p:spPr>
            <a:xfrm flipH="1">
              <a:off x="4447999"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50" name="Google Shape;1950;p89"/>
            <p:cNvSpPr/>
            <p:nvPr/>
          </p:nvSpPr>
          <p:spPr>
            <a:xfrm flipH="1">
              <a:off x="4121860"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51" name="Google Shape;1951;p89"/>
            <p:cNvSpPr/>
            <p:nvPr/>
          </p:nvSpPr>
          <p:spPr>
            <a:xfrm>
              <a:off x="3686136"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52" name="Google Shape;1952;p89"/>
            <p:cNvSpPr/>
            <p:nvPr/>
          </p:nvSpPr>
          <p:spPr>
            <a:xfrm flipH="1">
              <a:off x="3793231"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53" name="Google Shape;1953;p89"/>
            <p:cNvSpPr/>
            <p:nvPr/>
          </p:nvSpPr>
          <p:spPr>
            <a:xfrm>
              <a:off x="3357508"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54" name="Google Shape;1954;p89"/>
            <p:cNvSpPr/>
            <p:nvPr/>
          </p:nvSpPr>
          <p:spPr>
            <a:xfrm>
              <a:off x="3031367"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55" name="Google Shape;1955;p89"/>
            <p:cNvSpPr/>
            <p:nvPr/>
          </p:nvSpPr>
          <p:spPr>
            <a:xfrm flipH="1">
              <a:off x="3464602"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56" name="Google Shape;1956;p89"/>
            <p:cNvSpPr/>
            <p:nvPr/>
          </p:nvSpPr>
          <p:spPr>
            <a:xfrm flipH="1">
              <a:off x="3138462"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57" name="Google Shape;1957;p89"/>
            <p:cNvSpPr/>
            <p:nvPr/>
          </p:nvSpPr>
          <p:spPr>
            <a:xfrm>
              <a:off x="2702739"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58" name="Google Shape;1958;p89"/>
            <p:cNvSpPr/>
            <p:nvPr/>
          </p:nvSpPr>
          <p:spPr>
            <a:xfrm>
              <a:off x="2376598"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59" name="Google Shape;1959;p89"/>
            <p:cNvSpPr/>
            <p:nvPr/>
          </p:nvSpPr>
          <p:spPr>
            <a:xfrm flipH="1">
              <a:off x="2809833"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60" name="Google Shape;1960;p89"/>
            <p:cNvSpPr/>
            <p:nvPr/>
          </p:nvSpPr>
          <p:spPr>
            <a:xfrm flipH="1">
              <a:off x="2483693"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61" name="Google Shape;1961;p89"/>
            <p:cNvSpPr/>
            <p:nvPr/>
          </p:nvSpPr>
          <p:spPr>
            <a:xfrm>
              <a:off x="2047970"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62" name="Google Shape;1962;p89"/>
            <p:cNvSpPr/>
            <p:nvPr/>
          </p:nvSpPr>
          <p:spPr>
            <a:xfrm>
              <a:off x="1721830"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63" name="Google Shape;1963;p89"/>
            <p:cNvSpPr/>
            <p:nvPr/>
          </p:nvSpPr>
          <p:spPr>
            <a:xfrm flipH="1">
              <a:off x="2155065"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64" name="Google Shape;1964;p89"/>
            <p:cNvSpPr/>
            <p:nvPr/>
          </p:nvSpPr>
          <p:spPr>
            <a:xfrm flipH="1">
              <a:off x="1828924"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65" name="Google Shape;1965;p89"/>
            <p:cNvSpPr/>
            <p:nvPr/>
          </p:nvSpPr>
          <p:spPr>
            <a:xfrm>
              <a:off x="1393201"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66" name="Google Shape;1966;p89"/>
            <p:cNvSpPr/>
            <p:nvPr/>
          </p:nvSpPr>
          <p:spPr>
            <a:xfrm>
              <a:off x="1067060"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67" name="Google Shape;1967;p89"/>
            <p:cNvSpPr/>
            <p:nvPr/>
          </p:nvSpPr>
          <p:spPr>
            <a:xfrm flipH="1">
              <a:off x="1500296"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68" name="Google Shape;1968;p89"/>
            <p:cNvSpPr/>
            <p:nvPr/>
          </p:nvSpPr>
          <p:spPr>
            <a:xfrm flipH="1">
              <a:off x="1174155"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69" name="Google Shape;1969;p89"/>
            <p:cNvSpPr/>
            <p:nvPr/>
          </p:nvSpPr>
          <p:spPr>
            <a:xfrm>
              <a:off x="738433"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70" name="Google Shape;1970;p89"/>
            <p:cNvSpPr/>
            <p:nvPr/>
          </p:nvSpPr>
          <p:spPr>
            <a:xfrm>
              <a:off x="412291"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71" name="Google Shape;1971;p89"/>
            <p:cNvSpPr/>
            <p:nvPr/>
          </p:nvSpPr>
          <p:spPr>
            <a:xfrm flipH="1">
              <a:off x="845526"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72" name="Google Shape;1972;p89"/>
            <p:cNvSpPr/>
            <p:nvPr/>
          </p:nvSpPr>
          <p:spPr>
            <a:xfrm flipH="1">
              <a:off x="519387"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73" name="Google Shape;1973;p89"/>
            <p:cNvSpPr/>
            <p:nvPr/>
          </p:nvSpPr>
          <p:spPr>
            <a:xfrm>
              <a:off x="83663"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74" name="Google Shape;1974;p89"/>
            <p:cNvSpPr/>
            <p:nvPr/>
          </p:nvSpPr>
          <p:spPr>
            <a:xfrm flipH="1">
              <a:off x="190757"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75" name="Google Shape;1975;p89"/>
            <p:cNvSpPr/>
            <p:nvPr/>
          </p:nvSpPr>
          <p:spPr>
            <a:xfrm>
              <a:off x="11874480"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76" name="Google Shape;1976;p89"/>
            <p:cNvSpPr/>
            <p:nvPr/>
          </p:nvSpPr>
          <p:spPr>
            <a:xfrm flipH="1">
              <a:off x="11981575" y="456593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77" name="Google Shape;1977;p89"/>
            <p:cNvSpPr/>
            <p:nvPr/>
          </p:nvSpPr>
          <p:spPr>
            <a:xfrm>
              <a:off x="11545853"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78" name="Google Shape;1978;p89"/>
            <p:cNvSpPr/>
            <p:nvPr/>
          </p:nvSpPr>
          <p:spPr>
            <a:xfrm>
              <a:off x="11219711"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79" name="Google Shape;1979;p89"/>
            <p:cNvSpPr/>
            <p:nvPr/>
          </p:nvSpPr>
          <p:spPr>
            <a:xfrm flipH="1">
              <a:off x="11652945" y="456593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80" name="Google Shape;1980;p89"/>
            <p:cNvSpPr/>
            <p:nvPr/>
          </p:nvSpPr>
          <p:spPr>
            <a:xfrm flipH="1">
              <a:off x="11326806" y="456593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81" name="Google Shape;1981;p89"/>
            <p:cNvSpPr/>
            <p:nvPr/>
          </p:nvSpPr>
          <p:spPr>
            <a:xfrm>
              <a:off x="10891083"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82" name="Google Shape;1982;p89"/>
            <p:cNvSpPr/>
            <p:nvPr/>
          </p:nvSpPr>
          <p:spPr>
            <a:xfrm flipH="1">
              <a:off x="10998177" y="456593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83" name="Google Shape;1983;p89"/>
            <p:cNvSpPr/>
            <p:nvPr/>
          </p:nvSpPr>
          <p:spPr>
            <a:xfrm>
              <a:off x="10562455"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84" name="Google Shape;1984;p89"/>
            <p:cNvSpPr/>
            <p:nvPr/>
          </p:nvSpPr>
          <p:spPr>
            <a:xfrm>
              <a:off x="10236313"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85" name="Google Shape;1985;p89"/>
            <p:cNvSpPr/>
            <p:nvPr/>
          </p:nvSpPr>
          <p:spPr>
            <a:xfrm flipH="1">
              <a:off x="10669548" y="456593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86" name="Google Shape;1986;p89"/>
            <p:cNvSpPr/>
            <p:nvPr/>
          </p:nvSpPr>
          <p:spPr>
            <a:xfrm flipH="1">
              <a:off x="10343408" y="456593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87" name="Google Shape;1987;p89"/>
            <p:cNvSpPr/>
            <p:nvPr/>
          </p:nvSpPr>
          <p:spPr>
            <a:xfrm>
              <a:off x="9907685"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88" name="Google Shape;1988;p89"/>
            <p:cNvSpPr/>
            <p:nvPr/>
          </p:nvSpPr>
          <p:spPr>
            <a:xfrm>
              <a:off x="9581544"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89" name="Google Shape;1989;p89"/>
            <p:cNvSpPr/>
            <p:nvPr/>
          </p:nvSpPr>
          <p:spPr>
            <a:xfrm flipH="1">
              <a:off x="10014780" y="456593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90" name="Google Shape;1990;p89"/>
            <p:cNvSpPr/>
            <p:nvPr/>
          </p:nvSpPr>
          <p:spPr>
            <a:xfrm flipH="1">
              <a:off x="9688639" y="456593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91" name="Google Shape;1991;p89"/>
            <p:cNvSpPr/>
            <p:nvPr/>
          </p:nvSpPr>
          <p:spPr>
            <a:xfrm>
              <a:off x="9252916"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92" name="Google Shape;1992;p89"/>
            <p:cNvSpPr/>
            <p:nvPr/>
          </p:nvSpPr>
          <p:spPr>
            <a:xfrm>
              <a:off x="8926775"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93" name="Google Shape;1993;p89"/>
            <p:cNvSpPr/>
            <p:nvPr/>
          </p:nvSpPr>
          <p:spPr>
            <a:xfrm flipH="1">
              <a:off x="9360011" y="456593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94" name="Google Shape;1994;p89"/>
            <p:cNvSpPr/>
            <p:nvPr/>
          </p:nvSpPr>
          <p:spPr>
            <a:xfrm flipH="1">
              <a:off x="9033870" y="456593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95" name="Google Shape;1995;p89"/>
            <p:cNvSpPr/>
            <p:nvPr/>
          </p:nvSpPr>
          <p:spPr>
            <a:xfrm>
              <a:off x="8598148"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96" name="Google Shape;1996;p89"/>
            <p:cNvSpPr/>
            <p:nvPr/>
          </p:nvSpPr>
          <p:spPr>
            <a:xfrm>
              <a:off x="8272007"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97" name="Google Shape;1997;p89"/>
            <p:cNvSpPr/>
            <p:nvPr/>
          </p:nvSpPr>
          <p:spPr>
            <a:xfrm flipH="1">
              <a:off x="8705242" y="456593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98" name="Google Shape;1998;p89"/>
            <p:cNvSpPr/>
            <p:nvPr/>
          </p:nvSpPr>
          <p:spPr>
            <a:xfrm flipH="1">
              <a:off x="8379101" y="456593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1999" name="Google Shape;1999;p89"/>
            <p:cNvSpPr/>
            <p:nvPr/>
          </p:nvSpPr>
          <p:spPr>
            <a:xfrm>
              <a:off x="7943379"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00" name="Google Shape;2000;p89"/>
            <p:cNvSpPr/>
            <p:nvPr/>
          </p:nvSpPr>
          <p:spPr>
            <a:xfrm>
              <a:off x="7617237"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01" name="Google Shape;2001;p89"/>
            <p:cNvSpPr/>
            <p:nvPr/>
          </p:nvSpPr>
          <p:spPr>
            <a:xfrm flipH="1">
              <a:off x="8050472" y="456593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02" name="Google Shape;2002;p89"/>
            <p:cNvSpPr/>
            <p:nvPr/>
          </p:nvSpPr>
          <p:spPr>
            <a:xfrm flipH="1">
              <a:off x="7724332" y="456593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03" name="Google Shape;2003;p89"/>
            <p:cNvSpPr/>
            <p:nvPr/>
          </p:nvSpPr>
          <p:spPr>
            <a:xfrm>
              <a:off x="7288609"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04" name="Google Shape;2004;p89"/>
            <p:cNvSpPr/>
            <p:nvPr/>
          </p:nvSpPr>
          <p:spPr>
            <a:xfrm flipH="1">
              <a:off x="7395703" y="456593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2005" name="Google Shape;2005;p89"/>
          <p:cNvGrpSpPr/>
          <p:nvPr/>
        </p:nvGrpSpPr>
        <p:grpSpPr>
          <a:xfrm>
            <a:off x="83663" y="4909426"/>
            <a:ext cx="12009863" cy="176637"/>
            <a:chOff x="83663" y="4856241"/>
            <a:chExt cx="12009863" cy="176637"/>
          </a:xfrm>
        </p:grpSpPr>
        <p:sp>
          <p:nvSpPr>
            <p:cNvPr id="2006" name="Google Shape;2006;p89"/>
            <p:cNvSpPr/>
            <p:nvPr/>
          </p:nvSpPr>
          <p:spPr>
            <a:xfrm>
              <a:off x="305196"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07" name="Google Shape;2007;p89"/>
            <p:cNvSpPr/>
            <p:nvPr/>
          </p:nvSpPr>
          <p:spPr>
            <a:xfrm>
              <a:off x="631337"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08" name="Google Shape;2008;p89"/>
            <p:cNvSpPr/>
            <p:nvPr/>
          </p:nvSpPr>
          <p:spPr>
            <a:xfrm>
              <a:off x="83663"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09" name="Google Shape;2009;p89"/>
            <p:cNvSpPr/>
            <p:nvPr/>
          </p:nvSpPr>
          <p:spPr>
            <a:xfrm>
              <a:off x="412290"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10" name="Google Shape;2010;p89"/>
            <p:cNvSpPr/>
            <p:nvPr/>
          </p:nvSpPr>
          <p:spPr>
            <a:xfrm>
              <a:off x="959966"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11" name="Google Shape;2011;p89"/>
            <p:cNvSpPr/>
            <p:nvPr/>
          </p:nvSpPr>
          <p:spPr>
            <a:xfrm>
              <a:off x="1286106"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12" name="Google Shape;2012;p89"/>
            <p:cNvSpPr/>
            <p:nvPr/>
          </p:nvSpPr>
          <p:spPr>
            <a:xfrm>
              <a:off x="738432"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13" name="Google Shape;2013;p89"/>
            <p:cNvSpPr/>
            <p:nvPr/>
          </p:nvSpPr>
          <p:spPr>
            <a:xfrm>
              <a:off x="1067060"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14" name="Google Shape;2014;p89"/>
            <p:cNvSpPr/>
            <p:nvPr/>
          </p:nvSpPr>
          <p:spPr>
            <a:xfrm>
              <a:off x="1614734"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15" name="Google Shape;2015;p89"/>
            <p:cNvSpPr/>
            <p:nvPr/>
          </p:nvSpPr>
          <p:spPr>
            <a:xfrm>
              <a:off x="1940875"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16" name="Google Shape;2016;p89"/>
            <p:cNvSpPr/>
            <p:nvPr/>
          </p:nvSpPr>
          <p:spPr>
            <a:xfrm>
              <a:off x="1393201"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17" name="Google Shape;2017;p89"/>
            <p:cNvSpPr/>
            <p:nvPr/>
          </p:nvSpPr>
          <p:spPr>
            <a:xfrm>
              <a:off x="1721829"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18" name="Google Shape;2018;p89"/>
            <p:cNvSpPr/>
            <p:nvPr/>
          </p:nvSpPr>
          <p:spPr>
            <a:xfrm>
              <a:off x="2269503"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19" name="Google Shape;2019;p89"/>
            <p:cNvSpPr/>
            <p:nvPr/>
          </p:nvSpPr>
          <p:spPr>
            <a:xfrm>
              <a:off x="2595644"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20" name="Google Shape;2020;p89"/>
            <p:cNvSpPr/>
            <p:nvPr/>
          </p:nvSpPr>
          <p:spPr>
            <a:xfrm>
              <a:off x="2047969"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21" name="Google Shape;2021;p89"/>
            <p:cNvSpPr/>
            <p:nvPr/>
          </p:nvSpPr>
          <p:spPr>
            <a:xfrm>
              <a:off x="2376598"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22" name="Google Shape;2022;p89"/>
            <p:cNvSpPr/>
            <p:nvPr/>
          </p:nvSpPr>
          <p:spPr>
            <a:xfrm>
              <a:off x="2924272"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23" name="Google Shape;2023;p89"/>
            <p:cNvSpPr/>
            <p:nvPr/>
          </p:nvSpPr>
          <p:spPr>
            <a:xfrm>
              <a:off x="3250413"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24" name="Google Shape;2024;p89"/>
            <p:cNvSpPr/>
            <p:nvPr/>
          </p:nvSpPr>
          <p:spPr>
            <a:xfrm>
              <a:off x="2702739"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25" name="Google Shape;2025;p89"/>
            <p:cNvSpPr/>
            <p:nvPr/>
          </p:nvSpPr>
          <p:spPr>
            <a:xfrm>
              <a:off x="3031366"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26" name="Google Shape;2026;p89"/>
            <p:cNvSpPr/>
            <p:nvPr/>
          </p:nvSpPr>
          <p:spPr>
            <a:xfrm>
              <a:off x="3579042"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27" name="Google Shape;2027;p89"/>
            <p:cNvSpPr/>
            <p:nvPr/>
          </p:nvSpPr>
          <p:spPr>
            <a:xfrm>
              <a:off x="3357508"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28" name="Google Shape;2028;p89"/>
            <p:cNvSpPr/>
            <p:nvPr/>
          </p:nvSpPr>
          <p:spPr>
            <a:xfrm>
              <a:off x="3907670"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29" name="Google Shape;2029;p89"/>
            <p:cNvSpPr/>
            <p:nvPr/>
          </p:nvSpPr>
          <p:spPr>
            <a:xfrm>
              <a:off x="4233811"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30" name="Google Shape;2030;p89"/>
            <p:cNvSpPr/>
            <p:nvPr/>
          </p:nvSpPr>
          <p:spPr>
            <a:xfrm>
              <a:off x="3686136"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31" name="Google Shape;2031;p89"/>
            <p:cNvSpPr/>
            <p:nvPr/>
          </p:nvSpPr>
          <p:spPr>
            <a:xfrm>
              <a:off x="4014764"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32" name="Google Shape;2032;p89"/>
            <p:cNvSpPr/>
            <p:nvPr/>
          </p:nvSpPr>
          <p:spPr>
            <a:xfrm>
              <a:off x="4562439"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33" name="Google Shape;2033;p89"/>
            <p:cNvSpPr/>
            <p:nvPr/>
          </p:nvSpPr>
          <p:spPr>
            <a:xfrm>
              <a:off x="4888580"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34" name="Google Shape;2034;p89"/>
            <p:cNvSpPr/>
            <p:nvPr/>
          </p:nvSpPr>
          <p:spPr>
            <a:xfrm>
              <a:off x="4340905"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35" name="Google Shape;2035;p89"/>
            <p:cNvSpPr/>
            <p:nvPr/>
          </p:nvSpPr>
          <p:spPr>
            <a:xfrm>
              <a:off x="4669534"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36" name="Google Shape;2036;p89"/>
            <p:cNvSpPr/>
            <p:nvPr/>
          </p:nvSpPr>
          <p:spPr>
            <a:xfrm>
              <a:off x="5217208"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37" name="Google Shape;2037;p89"/>
            <p:cNvSpPr/>
            <p:nvPr/>
          </p:nvSpPr>
          <p:spPr>
            <a:xfrm>
              <a:off x="5543348"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38" name="Google Shape;2038;p89"/>
            <p:cNvSpPr/>
            <p:nvPr/>
          </p:nvSpPr>
          <p:spPr>
            <a:xfrm>
              <a:off x="4995674"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39" name="Google Shape;2039;p89"/>
            <p:cNvSpPr/>
            <p:nvPr/>
          </p:nvSpPr>
          <p:spPr>
            <a:xfrm>
              <a:off x="5324302"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40" name="Google Shape;2040;p89"/>
            <p:cNvSpPr/>
            <p:nvPr/>
          </p:nvSpPr>
          <p:spPr>
            <a:xfrm>
              <a:off x="5871977"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41" name="Google Shape;2041;p89"/>
            <p:cNvSpPr/>
            <p:nvPr/>
          </p:nvSpPr>
          <p:spPr>
            <a:xfrm>
              <a:off x="6198118"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42" name="Google Shape;2042;p89"/>
            <p:cNvSpPr/>
            <p:nvPr/>
          </p:nvSpPr>
          <p:spPr>
            <a:xfrm>
              <a:off x="5650443"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43" name="Google Shape;2043;p89"/>
            <p:cNvSpPr/>
            <p:nvPr/>
          </p:nvSpPr>
          <p:spPr>
            <a:xfrm>
              <a:off x="5979071"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44" name="Google Shape;2044;p89"/>
            <p:cNvSpPr/>
            <p:nvPr/>
          </p:nvSpPr>
          <p:spPr>
            <a:xfrm>
              <a:off x="6526745"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45" name="Google Shape;2045;p89"/>
            <p:cNvSpPr/>
            <p:nvPr/>
          </p:nvSpPr>
          <p:spPr>
            <a:xfrm>
              <a:off x="6852887"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46" name="Google Shape;2046;p89"/>
            <p:cNvSpPr/>
            <p:nvPr/>
          </p:nvSpPr>
          <p:spPr>
            <a:xfrm>
              <a:off x="6305212"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47" name="Google Shape;2047;p89"/>
            <p:cNvSpPr/>
            <p:nvPr/>
          </p:nvSpPr>
          <p:spPr>
            <a:xfrm>
              <a:off x="6633840"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48" name="Google Shape;2048;p89"/>
            <p:cNvSpPr/>
            <p:nvPr/>
          </p:nvSpPr>
          <p:spPr>
            <a:xfrm>
              <a:off x="7181515"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49" name="Google Shape;2049;p89"/>
            <p:cNvSpPr/>
            <p:nvPr/>
          </p:nvSpPr>
          <p:spPr>
            <a:xfrm>
              <a:off x="6959981"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50" name="Google Shape;2050;p89"/>
            <p:cNvSpPr/>
            <p:nvPr/>
          </p:nvSpPr>
          <p:spPr>
            <a:xfrm>
              <a:off x="7510142"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51" name="Google Shape;2051;p89"/>
            <p:cNvSpPr/>
            <p:nvPr/>
          </p:nvSpPr>
          <p:spPr>
            <a:xfrm>
              <a:off x="7836283"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52" name="Google Shape;2052;p89"/>
            <p:cNvSpPr/>
            <p:nvPr/>
          </p:nvSpPr>
          <p:spPr>
            <a:xfrm>
              <a:off x="7288609" y="485624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53" name="Google Shape;2053;p89"/>
            <p:cNvSpPr/>
            <p:nvPr/>
          </p:nvSpPr>
          <p:spPr>
            <a:xfrm>
              <a:off x="7617237" y="485624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54" name="Google Shape;2054;p89"/>
            <p:cNvSpPr/>
            <p:nvPr/>
          </p:nvSpPr>
          <p:spPr>
            <a:xfrm>
              <a:off x="8164912"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55" name="Google Shape;2055;p89"/>
            <p:cNvSpPr/>
            <p:nvPr/>
          </p:nvSpPr>
          <p:spPr>
            <a:xfrm>
              <a:off x="8491052"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56" name="Google Shape;2056;p89"/>
            <p:cNvSpPr/>
            <p:nvPr/>
          </p:nvSpPr>
          <p:spPr>
            <a:xfrm>
              <a:off x="7943378" y="485624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57" name="Google Shape;2057;p89"/>
            <p:cNvSpPr/>
            <p:nvPr/>
          </p:nvSpPr>
          <p:spPr>
            <a:xfrm>
              <a:off x="8272007" y="485624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58" name="Google Shape;2058;p89"/>
            <p:cNvSpPr/>
            <p:nvPr/>
          </p:nvSpPr>
          <p:spPr>
            <a:xfrm>
              <a:off x="8819680"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59" name="Google Shape;2059;p89"/>
            <p:cNvSpPr/>
            <p:nvPr/>
          </p:nvSpPr>
          <p:spPr>
            <a:xfrm>
              <a:off x="9145821"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60" name="Google Shape;2060;p89"/>
            <p:cNvSpPr/>
            <p:nvPr/>
          </p:nvSpPr>
          <p:spPr>
            <a:xfrm>
              <a:off x="8598147" y="485624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61" name="Google Shape;2061;p89"/>
            <p:cNvSpPr/>
            <p:nvPr/>
          </p:nvSpPr>
          <p:spPr>
            <a:xfrm>
              <a:off x="8926774" y="485624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62" name="Google Shape;2062;p89"/>
            <p:cNvSpPr/>
            <p:nvPr/>
          </p:nvSpPr>
          <p:spPr>
            <a:xfrm>
              <a:off x="9474450"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63" name="Google Shape;2063;p89"/>
            <p:cNvSpPr/>
            <p:nvPr/>
          </p:nvSpPr>
          <p:spPr>
            <a:xfrm>
              <a:off x="9800591"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64" name="Google Shape;2064;p89"/>
            <p:cNvSpPr/>
            <p:nvPr/>
          </p:nvSpPr>
          <p:spPr>
            <a:xfrm>
              <a:off x="9252915" y="485624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65" name="Google Shape;2065;p89"/>
            <p:cNvSpPr/>
            <p:nvPr/>
          </p:nvSpPr>
          <p:spPr>
            <a:xfrm>
              <a:off x="9581544" y="485624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66" name="Google Shape;2066;p89"/>
            <p:cNvSpPr/>
            <p:nvPr/>
          </p:nvSpPr>
          <p:spPr>
            <a:xfrm>
              <a:off x="10129218"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67" name="Google Shape;2067;p89"/>
            <p:cNvSpPr/>
            <p:nvPr/>
          </p:nvSpPr>
          <p:spPr>
            <a:xfrm>
              <a:off x="10455360"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68" name="Google Shape;2068;p89"/>
            <p:cNvSpPr/>
            <p:nvPr/>
          </p:nvSpPr>
          <p:spPr>
            <a:xfrm>
              <a:off x="9907685" y="485624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69" name="Google Shape;2069;p89"/>
            <p:cNvSpPr/>
            <p:nvPr/>
          </p:nvSpPr>
          <p:spPr>
            <a:xfrm>
              <a:off x="10236312" y="485624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70" name="Google Shape;2070;p89"/>
            <p:cNvSpPr/>
            <p:nvPr/>
          </p:nvSpPr>
          <p:spPr>
            <a:xfrm>
              <a:off x="10783987"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71" name="Google Shape;2071;p89"/>
            <p:cNvSpPr/>
            <p:nvPr/>
          </p:nvSpPr>
          <p:spPr>
            <a:xfrm>
              <a:off x="10562454" y="485624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72" name="Google Shape;2072;p89"/>
            <p:cNvSpPr/>
            <p:nvPr/>
          </p:nvSpPr>
          <p:spPr>
            <a:xfrm>
              <a:off x="11112615"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73" name="Google Shape;2073;p89"/>
            <p:cNvSpPr/>
            <p:nvPr/>
          </p:nvSpPr>
          <p:spPr>
            <a:xfrm>
              <a:off x="11438757"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74" name="Google Shape;2074;p89"/>
            <p:cNvSpPr/>
            <p:nvPr/>
          </p:nvSpPr>
          <p:spPr>
            <a:xfrm>
              <a:off x="10891083" y="485624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75" name="Google Shape;2075;p89"/>
            <p:cNvSpPr/>
            <p:nvPr/>
          </p:nvSpPr>
          <p:spPr>
            <a:xfrm>
              <a:off x="11219710" y="485624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76" name="Google Shape;2076;p89"/>
            <p:cNvSpPr/>
            <p:nvPr/>
          </p:nvSpPr>
          <p:spPr>
            <a:xfrm>
              <a:off x="11767385"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77" name="Google Shape;2077;p89"/>
            <p:cNvSpPr/>
            <p:nvPr/>
          </p:nvSpPr>
          <p:spPr>
            <a:xfrm>
              <a:off x="12093526"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78" name="Google Shape;2078;p89"/>
            <p:cNvSpPr/>
            <p:nvPr/>
          </p:nvSpPr>
          <p:spPr>
            <a:xfrm>
              <a:off x="11545852" y="485624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79" name="Google Shape;2079;p89"/>
            <p:cNvSpPr/>
            <p:nvPr/>
          </p:nvSpPr>
          <p:spPr>
            <a:xfrm>
              <a:off x="11874480" y="485624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2080" name="Google Shape;2080;p89"/>
          <p:cNvGrpSpPr/>
          <p:nvPr/>
        </p:nvGrpSpPr>
        <p:grpSpPr>
          <a:xfrm>
            <a:off x="83664" y="3484253"/>
            <a:ext cx="12009863" cy="176637"/>
            <a:chOff x="83664" y="3400078"/>
            <a:chExt cx="12009863" cy="176637"/>
          </a:xfrm>
        </p:grpSpPr>
        <p:sp>
          <p:nvSpPr>
            <p:cNvPr id="2081" name="Google Shape;2081;p89"/>
            <p:cNvSpPr/>
            <p:nvPr/>
          </p:nvSpPr>
          <p:spPr>
            <a:xfrm>
              <a:off x="11871994"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82" name="Google Shape;2082;p89"/>
            <p:cNvSpPr/>
            <p:nvPr/>
          </p:nvSpPr>
          <p:spPr>
            <a:xfrm>
              <a:off x="11545853"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83" name="Google Shape;2083;p89"/>
            <p:cNvSpPr/>
            <p:nvPr/>
          </p:nvSpPr>
          <p:spPr>
            <a:xfrm flipH="1">
              <a:off x="11979088"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84" name="Google Shape;2084;p89"/>
            <p:cNvSpPr/>
            <p:nvPr/>
          </p:nvSpPr>
          <p:spPr>
            <a:xfrm flipH="1">
              <a:off x="11652948"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85" name="Google Shape;2085;p89"/>
            <p:cNvSpPr/>
            <p:nvPr/>
          </p:nvSpPr>
          <p:spPr>
            <a:xfrm>
              <a:off x="11217224"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86" name="Google Shape;2086;p89"/>
            <p:cNvSpPr/>
            <p:nvPr/>
          </p:nvSpPr>
          <p:spPr>
            <a:xfrm>
              <a:off x="10891084"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87" name="Google Shape;2087;p89"/>
            <p:cNvSpPr/>
            <p:nvPr/>
          </p:nvSpPr>
          <p:spPr>
            <a:xfrm flipH="1">
              <a:off x="11324319"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88" name="Google Shape;2088;p89"/>
            <p:cNvSpPr/>
            <p:nvPr/>
          </p:nvSpPr>
          <p:spPr>
            <a:xfrm flipH="1">
              <a:off x="10998178"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89" name="Google Shape;2089;p89"/>
            <p:cNvSpPr/>
            <p:nvPr/>
          </p:nvSpPr>
          <p:spPr>
            <a:xfrm>
              <a:off x="10562456"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90" name="Google Shape;2090;p89"/>
            <p:cNvSpPr/>
            <p:nvPr/>
          </p:nvSpPr>
          <p:spPr>
            <a:xfrm>
              <a:off x="10236315"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91" name="Google Shape;2091;p89"/>
            <p:cNvSpPr/>
            <p:nvPr/>
          </p:nvSpPr>
          <p:spPr>
            <a:xfrm flipH="1">
              <a:off x="10669550"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92" name="Google Shape;2092;p89"/>
            <p:cNvSpPr/>
            <p:nvPr/>
          </p:nvSpPr>
          <p:spPr>
            <a:xfrm flipH="1">
              <a:off x="10343410"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93" name="Google Shape;2093;p89"/>
            <p:cNvSpPr/>
            <p:nvPr/>
          </p:nvSpPr>
          <p:spPr>
            <a:xfrm>
              <a:off x="9907687"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94" name="Google Shape;2094;p89"/>
            <p:cNvSpPr/>
            <p:nvPr/>
          </p:nvSpPr>
          <p:spPr>
            <a:xfrm>
              <a:off x="9581546"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95" name="Google Shape;2095;p89"/>
            <p:cNvSpPr/>
            <p:nvPr/>
          </p:nvSpPr>
          <p:spPr>
            <a:xfrm flipH="1">
              <a:off x="10014782"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96" name="Google Shape;2096;p89"/>
            <p:cNvSpPr/>
            <p:nvPr/>
          </p:nvSpPr>
          <p:spPr>
            <a:xfrm flipH="1">
              <a:off x="9688641"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97" name="Google Shape;2097;p89"/>
            <p:cNvSpPr/>
            <p:nvPr/>
          </p:nvSpPr>
          <p:spPr>
            <a:xfrm>
              <a:off x="9252918"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98" name="Google Shape;2098;p89"/>
            <p:cNvSpPr/>
            <p:nvPr/>
          </p:nvSpPr>
          <p:spPr>
            <a:xfrm>
              <a:off x="8926777"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099" name="Google Shape;2099;p89"/>
            <p:cNvSpPr/>
            <p:nvPr/>
          </p:nvSpPr>
          <p:spPr>
            <a:xfrm flipH="1">
              <a:off x="9360012"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00" name="Google Shape;2100;p89"/>
            <p:cNvSpPr/>
            <p:nvPr/>
          </p:nvSpPr>
          <p:spPr>
            <a:xfrm flipH="1">
              <a:off x="9033872"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01" name="Google Shape;2101;p89"/>
            <p:cNvSpPr/>
            <p:nvPr/>
          </p:nvSpPr>
          <p:spPr>
            <a:xfrm>
              <a:off x="8598148"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02" name="Google Shape;2102;p89"/>
            <p:cNvSpPr/>
            <p:nvPr/>
          </p:nvSpPr>
          <p:spPr>
            <a:xfrm flipH="1">
              <a:off x="8705243"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03" name="Google Shape;2103;p89"/>
            <p:cNvSpPr/>
            <p:nvPr/>
          </p:nvSpPr>
          <p:spPr>
            <a:xfrm>
              <a:off x="8269520"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04" name="Google Shape;2104;p89"/>
            <p:cNvSpPr/>
            <p:nvPr/>
          </p:nvSpPr>
          <p:spPr>
            <a:xfrm>
              <a:off x="7943379"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05" name="Google Shape;2105;p89"/>
            <p:cNvSpPr/>
            <p:nvPr/>
          </p:nvSpPr>
          <p:spPr>
            <a:xfrm flipH="1">
              <a:off x="8376614"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06" name="Google Shape;2106;p89"/>
            <p:cNvSpPr/>
            <p:nvPr/>
          </p:nvSpPr>
          <p:spPr>
            <a:xfrm flipH="1">
              <a:off x="8050474"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07" name="Google Shape;2107;p89"/>
            <p:cNvSpPr/>
            <p:nvPr/>
          </p:nvSpPr>
          <p:spPr>
            <a:xfrm>
              <a:off x="7614751"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08" name="Google Shape;2108;p89"/>
            <p:cNvSpPr/>
            <p:nvPr/>
          </p:nvSpPr>
          <p:spPr>
            <a:xfrm>
              <a:off x="7288610"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09" name="Google Shape;2109;p89"/>
            <p:cNvSpPr/>
            <p:nvPr/>
          </p:nvSpPr>
          <p:spPr>
            <a:xfrm flipH="1">
              <a:off x="7721846"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10" name="Google Shape;2110;p89"/>
            <p:cNvSpPr/>
            <p:nvPr/>
          </p:nvSpPr>
          <p:spPr>
            <a:xfrm flipH="1">
              <a:off x="7395705"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11" name="Google Shape;2111;p89"/>
            <p:cNvSpPr/>
            <p:nvPr/>
          </p:nvSpPr>
          <p:spPr>
            <a:xfrm>
              <a:off x="6959982"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12" name="Google Shape;2112;p89"/>
            <p:cNvSpPr/>
            <p:nvPr/>
          </p:nvSpPr>
          <p:spPr>
            <a:xfrm>
              <a:off x="6633842"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13" name="Google Shape;2113;p89"/>
            <p:cNvSpPr/>
            <p:nvPr/>
          </p:nvSpPr>
          <p:spPr>
            <a:xfrm flipH="1">
              <a:off x="7067077"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14" name="Google Shape;2114;p89"/>
            <p:cNvSpPr/>
            <p:nvPr/>
          </p:nvSpPr>
          <p:spPr>
            <a:xfrm flipH="1">
              <a:off x="6740936"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15" name="Google Shape;2115;p89"/>
            <p:cNvSpPr/>
            <p:nvPr/>
          </p:nvSpPr>
          <p:spPr>
            <a:xfrm>
              <a:off x="6305213"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16" name="Google Shape;2116;p89"/>
            <p:cNvSpPr/>
            <p:nvPr/>
          </p:nvSpPr>
          <p:spPr>
            <a:xfrm>
              <a:off x="5979072"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17" name="Google Shape;2117;p89"/>
            <p:cNvSpPr/>
            <p:nvPr/>
          </p:nvSpPr>
          <p:spPr>
            <a:xfrm flipH="1">
              <a:off x="6412308"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18" name="Google Shape;2118;p89"/>
            <p:cNvSpPr/>
            <p:nvPr/>
          </p:nvSpPr>
          <p:spPr>
            <a:xfrm flipH="1">
              <a:off x="6086167"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19" name="Google Shape;2119;p89"/>
            <p:cNvSpPr/>
            <p:nvPr/>
          </p:nvSpPr>
          <p:spPr>
            <a:xfrm>
              <a:off x="5650445"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20" name="Google Shape;2120;p89"/>
            <p:cNvSpPr/>
            <p:nvPr/>
          </p:nvSpPr>
          <p:spPr>
            <a:xfrm>
              <a:off x="5324303"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21" name="Google Shape;2121;p89"/>
            <p:cNvSpPr/>
            <p:nvPr/>
          </p:nvSpPr>
          <p:spPr>
            <a:xfrm flipH="1">
              <a:off x="5757539"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22" name="Google Shape;2122;p89"/>
            <p:cNvSpPr/>
            <p:nvPr/>
          </p:nvSpPr>
          <p:spPr>
            <a:xfrm flipH="1">
              <a:off x="5431399"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23" name="Google Shape;2123;p89"/>
            <p:cNvSpPr/>
            <p:nvPr/>
          </p:nvSpPr>
          <p:spPr>
            <a:xfrm>
              <a:off x="4995675"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24" name="Google Shape;2124;p89"/>
            <p:cNvSpPr/>
            <p:nvPr/>
          </p:nvSpPr>
          <p:spPr>
            <a:xfrm flipH="1">
              <a:off x="5102769"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25" name="Google Shape;2125;p89"/>
            <p:cNvSpPr/>
            <p:nvPr/>
          </p:nvSpPr>
          <p:spPr>
            <a:xfrm>
              <a:off x="4667048"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26" name="Google Shape;2126;p89"/>
            <p:cNvSpPr/>
            <p:nvPr/>
          </p:nvSpPr>
          <p:spPr>
            <a:xfrm>
              <a:off x="4340907"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27" name="Google Shape;2127;p89"/>
            <p:cNvSpPr/>
            <p:nvPr/>
          </p:nvSpPr>
          <p:spPr>
            <a:xfrm flipH="1">
              <a:off x="4774142" y="340007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28" name="Google Shape;2128;p89"/>
            <p:cNvSpPr/>
            <p:nvPr/>
          </p:nvSpPr>
          <p:spPr>
            <a:xfrm flipH="1">
              <a:off x="4448001" y="340007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29" name="Google Shape;2129;p89"/>
            <p:cNvSpPr/>
            <p:nvPr/>
          </p:nvSpPr>
          <p:spPr>
            <a:xfrm>
              <a:off x="4012278"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30" name="Google Shape;2130;p89"/>
            <p:cNvSpPr/>
            <p:nvPr/>
          </p:nvSpPr>
          <p:spPr>
            <a:xfrm>
              <a:off x="3686138"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31" name="Google Shape;2131;p89"/>
            <p:cNvSpPr/>
            <p:nvPr/>
          </p:nvSpPr>
          <p:spPr>
            <a:xfrm flipH="1">
              <a:off x="4119373" y="340007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32" name="Google Shape;2132;p89"/>
            <p:cNvSpPr/>
            <p:nvPr/>
          </p:nvSpPr>
          <p:spPr>
            <a:xfrm flipH="1">
              <a:off x="3793231" y="340007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33" name="Google Shape;2133;p89"/>
            <p:cNvSpPr/>
            <p:nvPr/>
          </p:nvSpPr>
          <p:spPr>
            <a:xfrm>
              <a:off x="3357510"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34" name="Google Shape;2134;p89"/>
            <p:cNvSpPr/>
            <p:nvPr/>
          </p:nvSpPr>
          <p:spPr>
            <a:xfrm>
              <a:off x="3031369"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35" name="Google Shape;2135;p89"/>
            <p:cNvSpPr/>
            <p:nvPr/>
          </p:nvSpPr>
          <p:spPr>
            <a:xfrm flipH="1">
              <a:off x="3464604" y="340007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36" name="Google Shape;2136;p89"/>
            <p:cNvSpPr/>
            <p:nvPr/>
          </p:nvSpPr>
          <p:spPr>
            <a:xfrm flipH="1">
              <a:off x="3138464" y="340007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37" name="Google Shape;2137;p89"/>
            <p:cNvSpPr/>
            <p:nvPr/>
          </p:nvSpPr>
          <p:spPr>
            <a:xfrm>
              <a:off x="2702740"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38" name="Google Shape;2138;p89"/>
            <p:cNvSpPr/>
            <p:nvPr/>
          </p:nvSpPr>
          <p:spPr>
            <a:xfrm>
              <a:off x="2376599"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39" name="Google Shape;2139;p89"/>
            <p:cNvSpPr/>
            <p:nvPr/>
          </p:nvSpPr>
          <p:spPr>
            <a:xfrm flipH="1">
              <a:off x="2809836" y="340007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40" name="Google Shape;2140;p89"/>
            <p:cNvSpPr/>
            <p:nvPr/>
          </p:nvSpPr>
          <p:spPr>
            <a:xfrm flipH="1">
              <a:off x="2483694" y="340007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41" name="Google Shape;2141;p89"/>
            <p:cNvSpPr/>
            <p:nvPr/>
          </p:nvSpPr>
          <p:spPr>
            <a:xfrm>
              <a:off x="2047972"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42" name="Google Shape;2142;p89"/>
            <p:cNvSpPr/>
            <p:nvPr/>
          </p:nvSpPr>
          <p:spPr>
            <a:xfrm>
              <a:off x="1721830"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43" name="Google Shape;2143;p89"/>
            <p:cNvSpPr/>
            <p:nvPr/>
          </p:nvSpPr>
          <p:spPr>
            <a:xfrm flipH="1">
              <a:off x="2155066" y="340007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44" name="Google Shape;2144;p89"/>
            <p:cNvSpPr/>
            <p:nvPr/>
          </p:nvSpPr>
          <p:spPr>
            <a:xfrm flipH="1">
              <a:off x="1828926" y="340007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45" name="Google Shape;2145;p89"/>
            <p:cNvSpPr/>
            <p:nvPr/>
          </p:nvSpPr>
          <p:spPr>
            <a:xfrm>
              <a:off x="1393203"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46" name="Google Shape;2146;p89"/>
            <p:cNvSpPr/>
            <p:nvPr/>
          </p:nvSpPr>
          <p:spPr>
            <a:xfrm flipH="1">
              <a:off x="1500297" y="340007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47" name="Google Shape;2147;p89"/>
            <p:cNvSpPr/>
            <p:nvPr/>
          </p:nvSpPr>
          <p:spPr>
            <a:xfrm>
              <a:off x="1064575"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48" name="Google Shape;2148;p89"/>
            <p:cNvSpPr/>
            <p:nvPr/>
          </p:nvSpPr>
          <p:spPr>
            <a:xfrm>
              <a:off x="738433"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49" name="Google Shape;2149;p89"/>
            <p:cNvSpPr/>
            <p:nvPr/>
          </p:nvSpPr>
          <p:spPr>
            <a:xfrm flipH="1">
              <a:off x="1171668" y="340007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50" name="Google Shape;2150;p89"/>
            <p:cNvSpPr/>
            <p:nvPr/>
          </p:nvSpPr>
          <p:spPr>
            <a:xfrm flipH="1">
              <a:off x="845528" y="340007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51" name="Google Shape;2151;p89"/>
            <p:cNvSpPr/>
            <p:nvPr/>
          </p:nvSpPr>
          <p:spPr>
            <a:xfrm>
              <a:off x="409805"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52" name="Google Shape;2152;p89"/>
            <p:cNvSpPr/>
            <p:nvPr/>
          </p:nvSpPr>
          <p:spPr>
            <a:xfrm>
              <a:off x="83664"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53" name="Google Shape;2153;p89"/>
            <p:cNvSpPr/>
            <p:nvPr/>
          </p:nvSpPr>
          <p:spPr>
            <a:xfrm flipH="1">
              <a:off x="516899" y="340007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54" name="Google Shape;2154;p89"/>
            <p:cNvSpPr/>
            <p:nvPr/>
          </p:nvSpPr>
          <p:spPr>
            <a:xfrm flipH="1">
              <a:off x="190758" y="340007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2155" name="Google Shape;2155;p89"/>
          <p:cNvGrpSpPr/>
          <p:nvPr/>
        </p:nvGrpSpPr>
        <p:grpSpPr>
          <a:xfrm>
            <a:off x="83663" y="3769287"/>
            <a:ext cx="12009864" cy="176637"/>
            <a:chOff x="83663" y="3697854"/>
            <a:chExt cx="12009864" cy="176637"/>
          </a:xfrm>
        </p:grpSpPr>
        <p:sp>
          <p:nvSpPr>
            <p:cNvPr id="2156" name="Google Shape;2156;p89"/>
            <p:cNvSpPr/>
            <p:nvPr/>
          </p:nvSpPr>
          <p:spPr>
            <a:xfrm>
              <a:off x="5217208"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57" name="Google Shape;2157;p89"/>
            <p:cNvSpPr/>
            <p:nvPr/>
          </p:nvSpPr>
          <p:spPr>
            <a:xfrm>
              <a:off x="5543349"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58" name="Google Shape;2158;p89"/>
            <p:cNvSpPr/>
            <p:nvPr/>
          </p:nvSpPr>
          <p:spPr>
            <a:xfrm>
              <a:off x="4995675"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59" name="Google Shape;2159;p89"/>
            <p:cNvSpPr/>
            <p:nvPr/>
          </p:nvSpPr>
          <p:spPr>
            <a:xfrm>
              <a:off x="5324302"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60" name="Google Shape;2160;p89"/>
            <p:cNvSpPr/>
            <p:nvPr/>
          </p:nvSpPr>
          <p:spPr>
            <a:xfrm>
              <a:off x="5871978"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61" name="Google Shape;2161;p89"/>
            <p:cNvSpPr/>
            <p:nvPr/>
          </p:nvSpPr>
          <p:spPr>
            <a:xfrm>
              <a:off x="6198118"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62" name="Google Shape;2162;p89"/>
            <p:cNvSpPr/>
            <p:nvPr/>
          </p:nvSpPr>
          <p:spPr>
            <a:xfrm>
              <a:off x="5650444"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63" name="Google Shape;2163;p89"/>
            <p:cNvSpPr/>
            <p:nvPr/>
          </p:nvSpPr>
          <p:spPr>
            <a:xfrm>
              <a:off x="5979072"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64" name="Google Shape;2164;p89"/>
            <p:cNvSpPr/>
            <p:nvPr/>
          </p:nvSpPr>
          <p:spPr>
            <a:xfrm>
              <a:off x="6526746"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65" name="Google Shape;2165;p89"/>
            <p:cNvSpPr/>
            <p:nvPr/>
          </p:nvSpPr>
          <p:spPr>
            <a:xfrm>
              <a:off x="6852887"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66" name="Google Shape;2166;p89"/>
            <p:cNvSpPr/>
            <p:nvPr/>
          </p:nvSpPr>
          <p:spPr>
            <a:xfrm>
              <a:off x="6305213"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67" name="Google Shape;2167;p89"/>
            <p:cNvSpPr/>
            <p:nvPr/>
          </p:nvSpPr>
          <p:spPr>
            <a:xfrm>
              <a:off x="6633841"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68" name="Google Shape;2168;p89"/>
            <p:cNvSpPr/>
            <p:nvPr/>
          </p:nvSpPr>
          <p:spPr>
            <a:xfrm>
              <a:off x="7181515"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69" name="Google Shape;2169;p89"/>
            <p:cNvSpPr/>
            <p:nvPr/>
          </p:nvSpPr>
          <p:spPr>
            <a:xfrm>
              <a:off x="7507656"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70" name="Google Shape;2170;p89"/>
            <p:cNvSpPr/>
            <p:nvPr/>
          </p:nvSpPr>
          <p:spPr>
            <a:xfrm>
              <a:off x="6959982"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71" name="Google Shape;2171;p89"/>
            <p:cNvSpPr/>
            <p:nvPr/>
          </p:nvSpPr>
          <p:spPr>
            <a:xfrm>
              <a:off x="7288610"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72" name="Google Shape;2172;p89"/>
            <p:cNvSpPr/>
            <p:nvPr/>
          </p:nvSpPr>
          <p:spPr>
            <a:xfrm>
              <a:off x="7836284"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73" name="Google Shape;2173;p89"/>
            <p:cNvSpPr/>
            <p:nvPr/>
          </p:nvSpPr>
          <p:spPr>
            <a:xfrm>
              <a:off x="8162425"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74" name="Google Shape;2174;p89"/>
            <p:cNvSpPr/>
            <p:nvPr/>
          </p:nvSpPr>
          <p:spPr>
            <a:xfrm>
              <a:off x="7614751"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75" name="Google Shape;2175;p89"/>
            <p:cNvSpPr/>
            <p:nvPr/>
          </p:nvSpPr>
          <p:spPr>
            <a:xfrm>
              <a:off x="7943378"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76" name="Google Shape;2176;p89"/>
            <p:cNvSpPr/>
            <p:nvPr/>
          </p:nvSpPr>
          <p:spPr>
            <a:xfrm>
              <a:off x="8491054"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77" name="Google Shape;2177;p89"/>
            <p:cNvSpPr/>
            <p:nvPr/>
          </p:nvSpPr>
          <p:spPr>
            <a:xfrm>
              <a:off x="8269520"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78" name="Google Shape;2178;p89"/>
            <p:cNvSpPr/>
            <p:nvPr/>
          </p:nvSpPr>
          <p:spPr>
            <a:xfrm>
              <a:off x="8819682"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79" name="Google Shape;2179;p89"/>
            <p:cNvSpPr/>
            <p:nvPr/>
          </p:nvSpPr>
          <p:spPr>
            <a:xfrm>
              <a:off x="9145823"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80" name="Google Shape;2180;p89"/>
            <p:cNvSpPr/>
            <p:nvPr/>
          </p:nvSpPr>
          <p:spPr>
            <a:xfrm>
              <a:off x="8598148"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81" name="Google Shape;2181;p89"/>
            <p:cNvSpPr/>
            <p:nvPr/>
          </p:nvSpPr>
          <p:spPr>
            <a:xfrm>
              <a:off x="8926776"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82" name="Google Shape;2182;p89"/>
            <p:cNvSpPr/>
            <p:nvPr/>
          </p:nvSpPr>
          <p:spPr>
            <a:xfrm>
              <a:off x="9474451"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83" name="Google Shape;2183;p89"/>
            <p:cNvSpPr/>
            <p:nvPr/>
          </p:nvSpPr>
          <p:spPr>
            <a:xfrm>
              <a:off x="9800592"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84" name="Google Shape;2184;p89"/>
            <p:cNvSpPr/>
            <p:nvPr/>
          </p:nvSpPr>
          <p:spPr>
            <a:xfrm>
              <a:off x="9252918"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85" name="Google Shape;2185;p89"/>
            <p:cNvSpPr/>
            <p:nvPr/>
          </p:nvSpPr>
          <p:spPr>
            <a:xfrm>
              <a:off x="9581546"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86" name="Google Shape;2186;p89"/>
            <p:cNvSpPr/>
            <p:nvPr/>
          </p:nvSpPr>
          <p:spPr>
            <a:xfrm>
              <a:off x="10129220"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87" name="Google Shape;2187;p89"/>
            <p:cNvSpPr/>
            <p:nvPr/>
          </p:nvSpPr>
          <p:spPr>
            <a:xfrm>
              <a:off x="10455360"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88" name="Google Shape;2188;p89"/>
            <p:cNvSpPr/>
            <p:nvPr/>
          </p:nvSpPr>
          <p:spPr>
            <a:xfrm>
              <a:off x="9907686"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89" name="Google Shape;2189;p89"/>
            <p:cNvSpPr/>
            <p:nvPr/>
          </p:nvSpPr>
          <p:spPr>
            <a:xfrm>
              <a:off x="10236314"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90" name="Google Shape;2190;p89"/>
            <p:cNvSpPr/>
            <p:nvPr/>
          </p:nvSpPr>
          <p:spPr>
            <a:xfrm>
              <a:off x="10783989"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91" name="Google Shape;2191;p89"/>
            <p:cNvSpPr/>
            <p:nvPr/>
          </p:nvSpPr>
          <p:spPr>
            <a:xfrm>
              <a:off x="11110130"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92" name="Google Shape;2192;p89"/>
            <p:cNvSpPr/>
            <p:nvPr/>
          </p:nvSpPr>
          <p:spPr>
            <a:xfrm>
              <a:off x="10562455"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93" name="Google Shape;2193;p89"/>
            <p:cNvSpPr/>
            <p:nvPr/>
          </p:nvSpPr>
          <p:spPr>
            <a:xfrm>
              <a:off x="10891083"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94" name="Google Shape;2194;p89"/>
            <p:cNvSpPr/>
            <p:nvPr/>
          </p:nvSpPr>
          <p:spPr>
            <a:xfrm>
              <a:off x="11438757"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95" name="Google Shape;2195;p89"/>
            <p:cNvSpPr/>
            <p:nvPr/>
          </p:nvSpPr>
          <p:spPr>
            <a:xfrm>
              <a:off x="11764899"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96" name="Google Shape;2196;p89"/>
            <p:cNvSpPr/>
            <p:nvPr/>
          </p:nvSpPr>
          <p:spPr>
            <a:xfrm>
              <a:off x="11217225"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97" name="Google Shape;2197;p89"/>
            <p:cNvSpPr/>
            <p:nvPr/>
          </p:nvSpPr>
          <p:spPr>
            <a:xfrm>
              <a:off x="11545852"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98" name="Google Shape;2198;p89"/>
            <p:cNvSpPr/>
            <p:nvPr/>
          </p:nvSpPr>
          <p:spPr>
            <a:xfrm>
              <a:off x="12093527"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199" name="Google Shape;2199;p89"/>
            <p:cNvSpPr/>
            <p:nvPr/>
          </p:nvSpPr>
          <p:spPr>
            <a:xfrm>
              <a:off x="11871993"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00" name="Google Shape;2200;p89"/>
            <p:cNvSpPr/>
            <p:nvPr/>
          </p:nvSpPr>
          <p:spPr>
            <a:xfrm>
              <a:off x="302710"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01" name="Google Shape;2201;p89"/>
            <p:cNvSpPr/>
            <p:nvPr/>
          </p:nvSpPr>
          <p:spPr>
            <a:xfrm>
              <a:off x="83663" y="369785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02" name="Google Shape;2202;p89"/>
            <p:cNvSpPr/>
            <p:nvPr/>
          </p:nvSpPr>
          <p:spPr>
            <a:xfrm>
              <a:off x="631337"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03" name="Google Shape;2203;p89"/>
            <p:cNvSpPr/>
            <p:nvPr/>
          </p:nvSpPr>
          <p:spPr>
            <a:xfrm>
              <a:off x="957479"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04" name="Google Shape;2204;p89"/>
            <p:cNvSpPr/>
            <p:nvPr/>
          </p:nvSpPr>
          <p:spPr>
            <a:xfrm>
              <a:off x="409806" y="369785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05" name="Google Shape;2205;p89"/>
            <p:cNvSpPr/>
            <p:nvPr/>
          </p:nvSpPr>
          <p:spPr>
            <a:xfrm>
              <a:off x="738432" y="369785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06" name="Google Shape;2206;p89"/>
            <p:cNvSpPr/>
            <p:nvPr/>
          </p:nvSpPr>
          <p:spPr>
            <a:xfrm>
              <a:off x="1286107"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07" name="Google Shape;2207;p89"/>
            <p:cNvSpPr/>
            <p:nvPr/>
          </p:nvSpPr>
          <p:spPr>
            <a:xfrm>
              <a:off x="1064574" y="369785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08" name="Google Shape;2208;p89"/>
            <p:cNvSpPr/>
            <p:nvPr/>
          </p:nvSpPr>
          <p:spPr>
            <a:xfrm>
              <a:off x="1614735"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09" name="Google Shape;2209;p89"/>
            <p:cNvSpPr/>
            <p:nvPr/>
          </p:nvSpPr>
          <p:spPr>
            <a:xfrm>
              <a:off x="1940877"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10" name="Google Shape;2210;p89"/>
            <p:cNvSpPr/>
            <p:nvPr/>
          </p:nvSpPr>
          <p:spPr>
            <a:xfrm>
              <a:off x="1393203" y="369785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11" name="Google Shape;2211;p89"/>
            <p:cNvSpPr/>
            <p:nvPr/>
          </p:nvSpPr>
          <p:spPr>
            <a:xfrm>
              <a:off x="1721829" y="369785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12" name="Google Shape;2212;p89"/>
            <p:cNvSpPr/>
            <p:nvPr/>
          </p:nvSpPr>
          <p:spPr>
            <a:xfrm>
              <a:off x="2269505"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13" name="Google Shape;2213;p89"/>
            <p:cNvSpPr/>
            <p:nvPr/>
          </p:nvSpPr>
          <p:spPr>
            <a:xfrm>
              <a:off x="2595646"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14" name="Google Shape;2214;p89"/>
            <p:cNvSpPr/>
            <p:nvPr/>
          </p:nvSpPr>
          <p:spPr>
            <a:xfrm>
              <a:off x="2047971" y="369785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15" name="Google Shape;2215;p89"/>
            <p:cNvSpPr/>
            <p:nvPr/>
          </p:nvSpPr>
          <p:spPr>
            <a:xfrm>
              <a:off x="2376599" y="369785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16" name="Google Shape;2216;p89"/>
            <p:cNvSpPr/>
            <p:nvPr/>
          </p:nvSpPr>
          <p:spPr>
            <a:xfrm>
              <a:off x="2924274"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17" name="Google Shape;2217;p89"/>
            <p:cNvSpPr/>
            <p:nvPr/>
          </p:nvSpPr>
          <p:spPr>
            <a:xfrm>
              <a:off x="3250415"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18" name="Google Shape;2218;p89"/>
            <p:cNvSpPr/>
            <p:nvPr/>
          </p:nvSpPr>
          <p:spPr>
            <a:xfrm>
              <a:off x="2702740" y="369785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19" name="Google Shape;2219;p89"/>
            <p:cNvSpPr/>
            <p:nvPr/>
          </p:nvSpPr>
          <p:spPr>
            <a:xfrm>
              <a:off x="3031368" y="369785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20" name="Google Shape;2220;p89"/>
            <p:cNvSpPr/>
            <p:nvPr/>
          </p:nvSpPr>
          <p:spPr>
            <a:xfrm>
              <a:off x="3579042"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21" name="Google Shape;2221;p89"/>
            <p:cNvSpPr/>
            <p:nvPr/>
          </p:nvSpPr>
          <p:spPr>
            <a:xfrm>
              <a:off x="3905183"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22" name="Google Shape;2222;p89"/>
            <p:cNvSpPr/>
            <p:nvPr/>
          </p:nvSpPr>
          <p:spPr>
            <a:xfrm>
              <a:off x="3357509" y="369785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23" name="Google Shape;2223;p89"/>
            <p:cNvSpPr/>
            <p:nvPr/>
          </p:nvSpPr>
          <p:spPr>
            <a:xfrm>
              <a:off x="3686137" y="369785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24" name="Google Shape;2224;p89"/>
            <p:cNvSpPr/>
            <p:nvPr/>
          </p:nvSpPr>
          <p:spPr>
            <a:xfrm>
              <a:off x="4233811"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25" name="Google Shape;2225;p89"/>
            <p:cNvSpPr/>
            <p:nvPr/>
          </p:nvSpPr>
          <p:spPr>
            <a:xfrm>
              <a:off x="4559953"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26" name="Google Shape;2226;p89"/>
            <p:cNvSpPr/>
            <p:nvPr/>
          </p:nvSpPr>
          <p:spPr>
            <a:xfrm>
              <a:off x="4012279" y="369785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27" name="Google Shape;2227;p89"/>
            <p:cNvSpPr/>
            <p:nvPr/>
          </p:nvSpPr>
          <p:spPr>
            <a:xfrm>
              <a:off x="4340906" y="369785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28" name="Google Shape;2228;p89"/>
            <p:cNvSpPr/>
            <p:nvPr/>
          </p:nvSpPr>
          <p:spPr>
            <a:xfrm>
              <a:off x="4888581"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29" name="Google Shape;2229;p89"/>
            <p:cNvSpPr/>
            <p:nvPr/>
          </p:nvSpPr>
          <p:spPr>
            <a:xfrm>
              <a:off x="4667048" y="369785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2230" name="Google Shape;2230;p89"/>
          <p:cNvGrpSpPr/>
          <p:nvPr/>
        </p:nvGrpSpPr>
        <p:grpSpPr>
          <a:xfrm>
            <a:off x="83664" y="4054323"/>
            <a:ext cx="12009863" cy="176637"/>
            <a:chOff x="83664" y="3988163"/>
            <a:chExt cx="12009863" cy="176637"/>
          </a:xfrm>
        </p:grpSpPr>
        <p:sp>
          <p:nvSpPr>
            <p:cNvPr id="2231" name="Google Shape;2231;p89"/>
            <p:cNvSpPr/>
            <p:nvPr/>
          </p:nvSpPr>
          <p:spPr>
            <a:xfrm>
              <a:off x="11871994"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32" name="Google Shape;2232;p89"/>
            <p:cNvSpPr/>
            <p:nvPr/>
          </p:nvSpPr>
          <p:spPr>
            <a:xfrm>
              <a:off x="11545853"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33" name="Google Shape;2233;p89"/>
            <p:cNvSpPr/>
            <p:nvPr/>
          </p:nvSpPr>
          <p:spPr>
            <a:xfrm flipH="1">
              <a:off x="11979088"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34" name="Google Shape;2234;p89"/>
            <p:cNvSpPr/>
            <p:nvPr/>
          </p:nvSpPr>
          <p:spPr>
            <a:xfrm flipH="1">
              <a:off x="11652948"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35" name="Google Shape;2235;p89"/>
            <p:cNvSpPr/>
            <p:nvPr/>
          </p:nvSpPr>
          <p:spPr>
            <a:xfrm>
              <a:off x="11217224"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36" name="Google Shape;2236;p89"/>
            <p:cNvSpPr/>
            <p:nvPr/>
          </p:nvSpPr>
          <p:spPr>
            <a:xfrm>
              <a:off x="10891084"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37" name="Google Shape;2237;p89"/>
            <p:cNvSpPr/>
            <p:nvPr/>
          </p:nvSpPr>
          <p:spPr>
            <a:xfrm flipH="1">
              <a:off x="11324319"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38" name="Google Shape;2238;p89"/>
            <p:cNvSpPr/>
            <p:nvPr/>
          </p:nvSpPr>
          <p:spPr>
            <a:xfrm flipH="1">
              <a:off x="10998178"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39" name="Google Shape;2239;p89"/>
            <p:cNvSpPr/>
            <p:nvPr/>
          </p:nvSpPr>
          <p:spPr>
            <a:xfrm>
              <a:off x="10562456"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40" name="Google Shape;2240;p89"/>
            <p:cNvSpPr/>
            <p:nvPr/>
          </p:nvSpPr>
          <p:spPr>
            <a:xfrm>
              <a:off x="10236315"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41" name="Google Shape;2241;p89"/>
            <p:cNvSpPr/>
            <p:nvPr/>
          </p:nvSpPr>
          <p:spPr>
            <a:xfrm flipH="1">
              <a:off x="10669550"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42" name="Google Shape;2242;p89"/>
            <p:cNvSpPr/>
            <p:nvPr/>
          </p:nvSpPr>
          <p:spPr>
            <a:xfrm flipH="1">
              <a:off x="10343410"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43" name="Google Shape;2243;p89"/>
            <p:cNvSpPr/>
            <p:nvPr/>
          </p:nvSpPr>
          <p:spPr>
            <a:xfrm>
              <a:off x="9907687"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44" name="Google Shape;2244;p89"/>
            <p:cNvSpPr/>
            <p:nvPr/>
          </p:nvSpPr>
          <p:spPr>
            <a:xfrm>
              <a:off x="9581546"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45" name="Google Shape;2245;p89"/>
            <p:cNvSpPr/>
            <p:nvPr/>
          </p:nvSpPr>
          <p:spPr>
            <a:xfrm flipH="1">
              <a:off x="10014782"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46" name="Google Shape;2246;p89"/>
            <p:cNvSpPr/>
            <p:nvPr/>
          </p:nvSpPr>
          <p:spPr>
            <a:xfrm flipH="1">
              <a:off x="9688641"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47" name="Google Shape;2247;p89"/>
            <p:cNvSpPr/>
            <p:nvPr/>
          </p:nvSpPr>
          <p:spPr>
            <a:xfrm>
              <a:off x="9252918"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48" name="Google Shape;2248;p89"/>
            <p:cNvSpPr/>
            <p:nvPr/>
          </p:nvSpPr>
          <p:spPr>
            <a:xfrm>
              <a:off x="8926777"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49" name="Google Shape;2249;p89"/>
            <p:cNvSpPr/>
            <p:nvPr/>
          </p:nvSpPr>
          <p:spPr>
            <a:xfrm flipH="1">
              <a:off x="9360012"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50" name="Google Shape;2250;p89"/>
            <p:cNvSpPr/>
            <p:nvPr/>
          </p:nvSpPr>
          <p:spPr>
            <a:xfrm flipH="1">
              <a:off x="9033872"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51" name="Google Shape;2251;p89"/>
            <p:cNvSpPr/>
            <p:nvPr/>
          </p:nvSpPr>
          <p:spPr>
            <a:xfrm>
              <a:off x="8598148"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52" name="Google Shape;2252;p89"/>
            <p:cNvSpPr/>
            <p:nvPr/>
          </p:nvSpPr>
          <p:spPr>
            <a:xfrm flipH="1">
              <a:off x="8705243"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53" name="Google Shape;2253;p89"/>
            <p:cNvSpPr/>
            <p:nvPr/>
          </p:nvSpPr>
          <p:spPr>
            <a:xfrm>
              <a:off x="8269520"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54" name="Google Shape;2254;p89"/>
            <p:cNvSpPr/>
            <p:nvPr/>
          </p:nvSpPr>
          <p:spPr>
            <a:xfrm>
              <a:off x="7943379"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55" name="Google Shape;2255;p89"/>
            <p:cNvSpPr/>
            <p:nvPr/>
          </p:nvSpPr>
          <p:spPr>
            <a:xfrm flipH="1">
              <a:off x="8376614"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56" name="Google Shape;2256;p89"/>
            <p:cNvSpPr/>
            <p:nvPr/>
          </p:nvSpPr>
          <p:spPr>
            <a:xfrm flipH="1">
              <a:off x="8050474"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57" name="Google Shape;2257;p89"/>
            <p:cNvSpPr/>
            <p:nvPr/>
          </p:nvSpPr>
          <p:spPr>
            <a:xfrm>
              <a:off x="7614751"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58" name="Google Shape;2258;p89"/>
            <p:cNvSpPr/>
            <p:nvPr/>
          </p:nvSpPr>
          <p:spPr>
            <a:xfrm>
              <a:off x="7288610"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59" name="Google Shape;2259;p89"/>
            <p:cNvSpPr/>
            <p:nvPr/>
          </p:nvSpPr>
          <p:spPr>
            <a:xfrm flipH="1">
              <a:off x="7721846"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60" name="Google Shape;2260;p89"/>
            <p:cNvSpPr/>
            <p:nvPr/>
          </p:nvSpPr>
          <p:spPr>
            <a:xfrm flipH="1">
              <a:off x="7395705"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61" name="Google Shape;2261;p89"/>
            <p:cNvSpPr/>
            <p:nvPr/>
          </p:nvSpPr>
          <p:spPr>
            <a:xfrm>
              <a:off x="6959982"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62" name="Google Shape;2262;p89"/>
            <p:cNvSpPr/>
            <p:nvPr/>
          </p:nvSpPr>
          <p:spPr>
            <a:xfrm>
              <a:off x="6633842"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63" name="Google Shape;2263;p89"/>
            <p:cNvSpPr/>
            <p:nvPr/>
          </p:nvSpPr>
          <p:spPr>
            <a:xfrm flipH="1">
              <a:off x="7067077"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64" name="Google Shape;2264;p89"/>
            <p:cNvSpPr/>
            <p:nvPr/>
          </p:nvSpPr>
          <p:spPr>
            <a:xfrm flipH="1">
              <a:off x="6740936"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65" name="Google Shape;2265;p89"/>
            <p:cNvSpPr/>
            <p:nvPr/>
          </p:nvSpPr>
          <p:spPr>
            <a:xfrm>
              <a:off x="6305213"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66" name="Google Shape;2266;p89"/>
            <p:cNvSpPr/>
            <p:nvPr/>
          </p:nvSpPr>
          <p:spPr>
            <a:xfrm>
              <a:off x="5979072"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67" name="Google Shape;2267;p89"/>
            <p:cNvSpPr/>
            <p:nvPr/>
          </p:nvSpPr>
          <p:spPr>
            <a:xfrm flipH="1">
              <a:off x="6412308"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68" name="Google Shape;2268;p89"/>
            <p:cNvSpPr/>
            <p:nvPr/>
          </p:nvSpPr>
          <p:spPr>
            <a:xfrm flipH="1">
              <a:off x="6086167"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69" name="Google Shape;2269;p89"/>
            <p:cNvSpPr/>
            <p:nvPr/>
          </p:nvSpPr>
          <p:spPr>
            <a:xfrm>
              <a:off x="5650445"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70" name="Google Shape;2270;p89"/>
            <p:cNvSpPr/>
            <p:nvPr/>
          </p:nvSpPr>
          <p:spPr>
            <a:xfrm>
              <a:off x="5324303"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71" name="Google Shape;2271;p89"/>
            <p:cNvSpPr/>
            <p:nvPr/>
          </p:nvSpPr>
          <p:spPr>
            <a:xfrm flipH="1">
              <a:off x="5757539"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72" name="Google Shape;2272;p89"/>
            <p:cNvSpPr/>
            <p:nvPr/>
          </p:nvSpPr>
          <p:spPr>
            <a:xfrm flipH="1">
              <a:off x="5431399"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73" name="Google Shape;2273;p89"/>
            <p:cNvSpPr/>
            <p:nvPr/>
          </p:nvSpPr>
          <p:spPr>
            <a:xfrm>
              <a:off x="4995675"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74" name="Google Shape;2274;p89"/>
            <p:cNvSpPr/>
            <p:nvPr/>
          </p:nvSpPr>
          <p:spPr>
            <a:xfrm flipH="1">
              <a:off x="5102769"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75" name="Google Shape;2275;p89"/>
            <p:cNvSpPr/>
            <p:nvPr/>
          </p:nvSpPr>
          <p:spPr>
            <a:xfrm>
              <a:off x="4667048"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76" name="Google Shape;2276;p89"/>
            <p:cNvSpPr/>
            <p:nvPr/>
          </p:nvSpPr>
          <p:spPr>
            <a:xfrm>
              <a:off x="4340907"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77" name="Google Shape;2277;p89"/>
            <p:cNvSpPr/>
            <p:nvPr/>
          </p:nvSpPr>
          <p:spPr>
            <a:xfrm flipH="1">
              <a:off x="4774142" y="3988163"/>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78" name="Google Shape;2278;p89"/>
            <p:cNvSpPr/>
            <p:nvPr/>
          </p:nvSpPr>
          <p:spPr>
            <a:xfrm flipH="1">
              <a:off x="4448001" y="3988163"/>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79" name="Google Shape;2279;p89"/>
            <p:cNvSpPr/>
            <p:nvPr/>
          </p:nvSpPr>
          <p:spPr>
            <a:xfrm>
              <a:off x="4012278"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80" name="Google Shape;2280;p89"/>
            <p:cNvSpPr/>
            <p:nvPr/>
          </p:nvSpPr>
          <p:spPr>
            <a:xfrm>
              <a:off x="3686138"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81" name="Google Shape;2281;p89"/>
            <p:cNvSpPr/>
            <p:nvPr/>
          </p:nvSpPr>
          <p:spPr>
            <a:xfrm flipH="1">
              <a:off x="4119373" y="3988163"/>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82" name="Google Shape;2282;p89"/>
            <p:cNvSpPr/>
            <p:nvPr/>
          </p:nvSpPr>
          <p:spPr>
            <a:xfrm flipH="1">
              <a:off x="3793231" y="3988163"/>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83" name="Google Shape;2283;p89"/>
            <p:cNvSpPr/>
            <p:nvPr/>
          </p:nvSpPr>
          <p:spPr>
            <a:xfrm>
              <a:off x="3357510"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84" name="Google Shape;2284;p89"/>
            <p:cNvSpPr/>
            <p:nvPr/>
          </p:nvSpPr>
          <p:spPr>
            <a:xfrm>
              <a:off x="3031369"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85" name="Google Shape;2285;p89"/>
            <p:cNvSpPr/>
            <p:nvPr/>
          </p:nvSpPr>
          <p:spPr>
            <a:xfrm flipH="1">
              <a:off x="3464604" y="3988163"/>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86" name="Google Shape;2286;p89"/>
            <p:cNvSpPr/>
            <p:nvPr/>
          </p:nvSpPr>
          <p:spPr>
            <a:xfrm flipH="1">
              <a:off x="3138464" y="3988163"/>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87" name="Google Shape;2287;p89"/>
            <p:cNvSpPr/>
            <p:nvPr/>
          </p:nvSpPr>
          <p:spPr>
            <a:xfrm>
              <a:off x="2702740"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88" name="Google Shape;2288;p89"/>
            <p:cNvSpPr/>
            <p:nvPr/>
          </p:nvSpPr>
          <p:spPr>
            <a:xfrm>
              <a:off x="2376599"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89" name="Google Shape;2289;p89"/>
            <p:cNvSpPr/>
            <p:nvPr/>
          </p:nvSpPr>
          <p:spPr>
            <a:xfrm flipH="1">
              <a:off x="2809836" y="3988163"/>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90" name="Google Shape;2290;p89"/>
            <p:cNvSpPr/>
            <p:nvPr/>
          </p:nvSpPr>
          <p:spPr>
            <a:xfrm flipH="1">
              <a:off x="2483694" y="3988163"/>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91" name="Google Shape;2291;p89"/>
            <p:cNvSpPr/>
            <p:nvPr/>
          </p:nvSpPr>
          <p:spPr>
            <a:xfrm>
              <a:off x="2047972"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92" name="Google Shape;2292;p89"/>
            <p:cNvSpPr/>
            <p:nvPr/>
          </p:nvSpPr>
          <p:spPr>
            <a:xfrm>
              <a:off x="1721830"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93" name="Google Shape;2293;p89"/>
            <p:cNvSpPr/>
            <p:nvPr/>
          </p:nvSpPr>
          <p:spPr>
            <a:xfrm flipH="1">
              <a:off x="2155066" y="3988163"/>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94" name="Google Shape;2294;p89"/>
            <p:cNvSpPr/>
            <p:nvPr/>
          </p:nvSpPr>
          <p:spPr>
            <a:xfrm flipH="1">
              <a:off x="1828926" y="3988163"/>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95" name="Google Shape;2295;p89"/>
            <p:cNvSpPr/>
            <p:nvPr/>
          </p:nvSpPr>
          <p:spPr>
            <a:xfrm>
              <a:off x="1393203"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96" name="Google Shape;2296;p89"/>
            <p:cNvSpPr/>
            <p:nvPr/>
          </p:nvSpPr>
          <p:spPr>
            <a:xfrm flipH="1">
              <a:off x="1500297" y="3988163"/>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97" name="Google Shape;2297;p89"/>
            <p:cNvSpPr/>
            <p:nvPr/>
          </p:nvSpPr>
          <p:spPr>
            <a:xfrm>
              <a:off x="1064575"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98" name="Google Shape;2298;p89"/>
            <p:cNvSpPr/>
            <p:nvPr/>
          </p:nvSpPr>
          <p:spPr>
            <a:xfrm>
              <a:off x="738433"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299" name="Google Shape;2299;p89"/>
            <p:cNvSpPr/>
            <p:nvPr/>
          </p:nvSpPr>
          <p:spPr>
            <a:xfrm flipH="1">
              <a:off x="1171668" y="3988163"/>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300" name="Google Shape;2300;p89"/>
            <p:cNvSpPr/>
            <p:nvPr/>
          </p:nvSpPr>
          <p:spPr>
            <a:xfrm flipH="1">
              <a:off x="845528" y="3988163"/>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301" name="Google Shape;2301;p89"/>
            <p:cNvSpPr/>
            <p:nvPr/>
          </p:nvSpPr>
          <p:spPr>
            <a:xfrm>
              <a:off x="409805"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302" name="Google Shape;2302;p89"/>
            <p:cNvSpPr/>
            <p:nvPr/>
          </p:nvSpPr>
          <p:spPr>
            <a:xfrm>
              <a:off x="83664"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303" name="Google Shape;2303;p89"/>
            <p:cNvSpPr/>
            <p:nvPr/>
          </p:nvSpPr>
          <p:spPr>
            <a:xfrm flipH="1">
              <a:off x="516899" y="3988163"/>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2304" name="Google Shape;2304;p89"/>
            <p:cNvSpPr/>
            <p:nvPr/>
          </p:nvSpPr>
          <p:spPr>
            <a:xfrm flipH="1">
              <a:off x="190758" y="3988163"/>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sp>
        <p:nvSpPr>
          <p:cNvPr id="2305" name="Google Shape;2305;p89"/>
          <p:cNvSpPr/>
          <p:nvPr/>
        </p:nvSpPr>
        <p:spPr>
          <a:xfrm>
            <a:off x="0" y="0"/>
            <a:ext cx="12192000" cy="6858000"/>
          </a:xfrm>
          <a:prstGeom prst="rect">
            <a:avLst/>
          </a:prstGeom>
          <a:solidFill>
            <a:schemeClr val="lt1">
              <a:alpha val="49800"/>
            </a:schemeClr>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de">
  <p:cSld name="Code">
    <p:spTree>
      <p:nvGrpSpPr>
        <p:cNvPr id="1" name="Shape 2306"/>
        <p:cNvGrpSpPr/>
        <p:nvPr/>
      </p:nvGrpSpPr>
      <p:grpSpPr>
        <a:xfrm>
          <a:off x="0" y="0"/>
          <a:ext cx="0" cy="0"/>
          <a:chOff x="0" y="0"/>
          <a:chExt cx="0" cy="0"/>
        </a:xfrm>
      </p:grpSpPr>
      <p:grpSp>
        <p:nvGrpSpPr>
          <p:cNvPr id="2307" name="Google Shape;2307;p90"/>
          <p:cNvGrpSpPr/>
          <p:nvPr/>
        </p:nvGrpSpPr>
        <p:grpSpPr>
          <a:xfrm>
            <a:off x="83663" y="2629149"/>
            <a:ext cx="12009863" cy="176637"/>
            <a:chOff x="83663" y="2532000"/>
            <a:chExt cx="12009863" cy="176637"/>
          </a:xfrm>
        </p:grpSpPr>
        <p:sp>
          <p:nvSpPr>
            <p:cNvPr id="2308" name="Google Shape;2308;p90"/>
            <p:cNvSpPr/>
            <p:nvPr/>
          </p:nvSpPr>
          <p:spPr>
            <a:xfrm>
              <a:off x="305196"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09" name="Google Shape;2309;p90"/>
            <p:cNvSpPr/>
            <p:nvPr/>
          </p:nvSpPr>
          <p:spPr>
            <a:xfrm>
              <a:off x="631337"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10" name="Google Shape;2310;p90"/>
            <p:cNvSpPr/>
            <p:nvPr/>
          </p:nvSpPr>
          <p:spPr>
            <a:xfrm>
              <a:off x="83663"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11" name="Google Shape;2311;p90"/>
            <p:cNvSpPr/>
            <p:nvPr/>
          </p:nvSpPr>
          <p:spPr>
            <a:xfrm>
              <a:off x="412290"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12" name="Google Shape;2312;p90"/>
            <p:cNvSpPr/>
            <p:nvPr/>
          </p:nvSpPr>
          <p:spPr>
            <a:xfrm>
              <a:off x="959966"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13" name="Google Shape;2313;p90"/>
            <p:cNvSpPr/>
            <p:nvPr/>
          </p:nvSpPr>
          <p:spPr>
            <a:xfrm>
              <a:off x="1286106"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14" name="Google Shape;2314;p90"/>
            <p:cNvSpPr/>
            <p:nvPr/>
          </p:nvSpPr>
          <p:spPr>
            <a:xfrm>
              <a:off x="738432"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15" name="Google Shape;2315;p90"/>
            <p:cNvSpPr/>
            <p:nvPr/>
          </p:nvSpPr>
          <p:spPr>
            <a:xfrm>
              <a:off x="1067060"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16" name="Google Shape;2316;p90"/>
            <p:cNvSpPr/>
            <p:nvPr/>
          </p:nvSpPr>
          <p:spPr>
            <a:xfrm>
              <a:off x="1614734"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17" name="Google Shape;2317;p90"/>
            <p:cNvSpPr/>
            <p:nvPr/>
          </p:nvSpPr>
          <p:spPr>
            <a:xfrm>
              <a:off x="1940875"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18" name="Google Shape;2318;p90"/>
            <p:cNvSpPr/>
            <p:nvPr/>
          </p:nvSpPr>
          <p:spPr>
            <a:xfrm>
              <a:off x="1393201"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19" name="Google Shape;2319;p90"/>
            <p:cNvSpPr/>
            <p:nvPr/>
          </p:nvSpPr>
          <p:spPr>
            <a:xfrm>
              <a:off x="1721829"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20" name="Google Shape;2320;p90"/>
            <p:cNvSpPr/>
            <p:nvPr/>
          </p:nvSpPr>
          <p:spPr>
            <a:xfrm>
              <a:off x="2269503"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21" name="Google Shape;2321;p90"/>
            <p:cNvSpPr/>
            <p:nvPr/>
          </p:nvSpPr>
          <p:spPr>
            <a:xfrm>
              <a:off x="2595644"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22" name="Google Shape;2322;p90"/>
            <p:cNvSpPr/>
            <p:nvPr/>
          </p:nvSpPr>
          <p:spPr>
            <a:xfrm>
              <a:off x="2047969"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23" name="Google Shape;2323;p90"/>
            <p:cNvSpPr/>
            <p:nvPr/>
          </p:nvSpPr>
          <p:spPr>
            <a:xfrm>
              <a:off x="2376598"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24" name="Google Shape;2324;p90"/>
            <p:cNvSpPr/>
            <p:nvPr/>
          </p:nvSpPr>
          <p:spPr>
            <a:xfrm>
              <a:off x="2924272"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25" name="Google Shape;2325;p90"/>
            <p:cNvSpPr/>
            <p:nvPr/>
          </p:nvSpPr>
          <p:spPr>
            <a:xfrm>
              <a:off x="3250413"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26" name="Google Shape;2326;p90"/>
            <p:cNvSpPr/>
            <p:nvPr/>
          </p:nvSpPr>
          <p:spPr>
            <a:xfrm>
              <a:off x="2702739"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27" name="Google Shape;2327;p90"/>
            <p:cNvSpPr/>
            <p:nvPr/>
          </p:nvSpPr>
          <p:spPr>
            <a:xfrm>
              <a:off x="3031366"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28" name="Google Shape;2328;p90"/>
            <p:cNvSpPr/>
            <p:nvPr/>
          </p:nvSpPr>
          <p:spPr>
            <a:xfrm>
              <a:off x="3579042"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29" name="Google Shape;2329;p90"/>
            <p:cNvSpPr/>
            <p:nvPr/>
          </p:nvSpPr>
          <p:spPr>
            <a:xfrm>
              <a:off x="3357508"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30" name="Google Shape;2330;p90"/>
            <p:cNvSpPr/>
            <p:nvPr/>
          </p:nvSpPr>
          <p:spPr>
            <a:xfrm>
              <a:off x="3907670"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31" name="Google Shape;2331;p90"/>
            <p:cNvSpPr/>
            <p:nvPr/>
          </p:nvSpPr>
          <p:spPr>
            <a:xfrm>
              <a:off x="4233811"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32" name="Google Shape;2332;p90"/>
            <p:cNvSpPr/>
            <p:nvPr/>
          </p:nvSpPr>
          <p:spPr>
            <a:xfrm>
              <a:off x="3686136"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33" name="Google Shape;2333;p90"/>
            <p:cNvSpPr/>
            <p:nvPr/>
          </p:nvSpPr>
          <p:spPr>
            <a:xfrm>
              <a:off x="4014764"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34" name="Google Shape;2334;p90"/>
            <p:cNvSpPr/>
            <p:nvPr/>
          </p:nvSpPr>
          <p:spPr>
            <a:xfrm>
              <a:off x="4562439"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35" name="Google Shape;2335;p90"/>
            <p:cNvSpPr/>
            <p:nvPr/>
          </p:nvSpPr>
          <p:spPr>
            <a:xfrm>
              <a:off x="4888580"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36" name="Google Shape;2336;p90"/>
            <p:cNvSpPr/>
            <p:nvPr/>
          </p:nvSpPr>
          <p:spPr>
            <a:xfrm>
              <a:off x="4340905"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37" name="Google Shape;2337;p90"/>
            <p:cNvSpPr/>
            <p:nvPr/>
          </p:nvSpPr>
          <p:spPr>
            <a:xfrm>
              <a:off x="4669534"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38" name="Google Shape;2338;p90"/>
            <p:cNvSpPr/>
            <p:nvPr/>
          </p:nvSpPr>
          <p:spPr>
            <a:xfrm>
              <a:off x="5217208"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39" name="Google Shape;2339;p90"/>
            <p:cNvSpPr/>
            <p:nvPr/>
          </p:nvSpPr>
          <p:spPr>
            <a:xfrm>
              <a:off x="5543348"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40" name="Google Shape;2340;p90"/>
            <p:cNvSpPr/>
            <p:nvPr/>
          </p:nvSpPr>
          <p:spPr>
            <a:xfrm>
              <a:off x="4995674"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41" name="Google Shape;2341;p90"/>
            <p:cNvSpPr/>
            <p:nvPr/>
          </p:nvSpPr>
          <p:spPr>
            <a:xfrm>
              <a:off x="5324302"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42" name="Google Shape;2342;p90"/>
            <p:cNvSpPr/>
            <p:nvPr/>
          </p:nvSpPr>
          <p:spPr>
            <a:xfrm>
              <a:off x="5871977"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43" name="Google Shape;2343;p90"/>
            <p:cNvSpPr/>
            <p:nvPr/>
          </p:nvSpPr>
          <p:spPr>
            <a:xfrm>
              <a:off x="6198118"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44" name="Google Shape;2344;p90"/>
            <p:cNvSpPr/>
            <p:nvPr/>
          </p:nvSpPr>
          <p:spPr>
            <a:xfrm>
              <a:off x="5650443"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45" name="Google Shape;2345;p90"/>
            <p:cNvSpPr/>
            <p:nvPr/>
          </p:nvSpPr>
          <p:spPr>
            <a:xfrm>
              <a:off x="5979071"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46" name="Google Shape;2346;p90"/>
            <p:cNvSpPr/>
            <p:nvPr/>
          </p:nvSpPr>
          <p:spPr>
            <a:xfrm>
              <a:off x="6526745"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47" name="Google Shape;2347;p90"/>
            <p:cNvSpPr/>
            <p:nvPr/>
          </p:nvSpPr>
          <p:spPr>
            <a:xfrm>
              <a:off x="6852887"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48" name="Google Shape;2348;p90"/>
            <p:cNvSpPr/>
            <p:nvPr/>
          </p:nvSpPr>
          <p:spPr>
            <a:xfrm>
              <a:off x="6305212"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49" name="Google Shape;2349;p90"/>
            <p:cNvSpPr/>
            <p:nvPr/>
          </p:nvSpPr>
          <p:spPr>
            <a:xfrm>
              <a:off x="6633840" y="253200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50" name="Google Shape;2350;p90"/>
            <p:cNvSpPr/>
            <p:nvPr/>
          </p:nvSpPr>
          <p:spPr>
            <a:xfrm>
              <a:off x="7181515"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51" name="Google Shape;2351;p90"/>
            <p:cNvSpPr/>
            <p:nvPr/>
          </p:nvSpPr>
          <p:spPr>
            <a:xfrm>
              <a:off x="6959981" y="253200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52" name="Google Shape;2352;p90"/>
            <p:cNvSpPr/>
            <p:nvPr/>
          </p:nvSpPr>
          <p:spPr>
            <a:xfrm>
              <a:off x="7510142"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53" name="Google Shape;2353;p90"/>
            <p:cNvSpPr/>
            <p:nvPr/>
          </p:nvSpPr>
          <p:spPr>
            <a:xfrm>
              <a:off x="7836283"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54" name="Google Shape;2354;p90"/>
            <p:cNvSpPr/>
            <p:nvPr/>
          </p:nvSpPr>
          <p:spPr>
            <a:xfrm>
              <a:off x="7288609" y="253200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55" name="Google Shape;2355;p90"/>
            <p:cNvSpPr/>
            <p:nvPr/>
          </p:nvSpPr>
          <p:spPr>
            <a:xfrm>
              <a:off x="7617237" y="253200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56" name="Google Shape;2356;p90"/>
            <p:cNvSpPr/>
            <p:nvPr/>
          </p:nvSpPr>
          <p:spPr>
            <a:xfrm>
              <a:off x="8164912"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57" name="Google Shape;2357;p90"/>
            <p:cNvSpPr/>
            <p:nvPr/>
          </p:nvSpPr>
          <p:spPr>
            <a:xfrm>
              <a:off x="8491052"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58" name="Google Shape;2358;p90"/>
            <p:cNvSpPr/>
            <p:nvPr/>
          </p:nvSpPr>
          <p:spPr>
            <a:xfrm>
              <a:off x="7943378" y="253200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59" name="Google Shape;2359;p90"/>
            <p:cNvSpPr/>
            <p:nvPr/>
          </p:nvSpPr>
          <p:spPr>
            <a:xfrm>
              <a:off x="8272007" y="253200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60" name="Google Shape;2360;p90"/>
            <p:cNvSpPr/>
            <p:nvPr/>
          </p:nvSpPr>
          <p:spPr>
            <a:xfrm>
              <a:off x="8819680"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61" name="Google Shape;2361;p90"/>
            <p:cNvSpPr/>
            <p:nvPr/>
          </p:nvSpPr>
          <p:spPr>
            <a:xfrm>
              <a:off x="9145821"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62" name="Google Shape;2362;p90"/>
            <p:cNvSpPr/>
            <p:nvPr/>
          </p:nvSpPr>
          <p:spPr>
            <a:xfrm>
              <a:off x="8598147" y="253200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63" name="Google Shape;2363;p90"/>
            <p:cNvSpPr/>
            <p:nvPr/>
          </p:nvSpPr>
          <p:spPr>
            <a:xfrm>
              <a:off x="8926774" y="253200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64" name="Google Shape;2364;p90"/>
            <p:cNvSpPr/>
            <p:nvPr/>
          </p:nvSpPr>
          <p:spPr>
            <a:xfrm>
              <a:off x="9474450"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65" name="Google Shape;2365;p90"/>
            <p:cNvSpPr/>
            <p:nvPr/>
          </p:nvSpPr>
          <p:spPr>
            <a:xfrm>
              <a:off x="9800591"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66" name="Google Shape;2366;p90"/>
            <p:cNvSpPr/>
            <p:nvPr/>
          </p:nvSpPr>
          <p:spPr>
            <a:xfrm>
              <a:off x="9252915" y="253200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67" name="Google Shape;2367;p90"/>
            <p:cNvSpPr/>
            <p:nvPr/>
          </p:nvSpPr>
          <p:spPr>
            <a:xfrm>
              <a:off x="9581544" y="253200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68" name="Google Shape;2368;p90"/>
            <p:cNvSpPr/>
            <p:nvPr/>
          </p:nvSpPr>
          <p:spPr>
            <a:xfrm>
              <a:off x="10129218"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69" name="Google Shape;2369;p90"/>
            <p:cNvSpPr/>
            <p:nvPr/>
          </p:nvSpPr>
          <p:spPr>
            <a:xfrm>
              <a:off x="10455360"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70" name="Google Shape;2370;p90"/>
            <p:cNvSpPr/>
            <p:nvPr/>
          </p:nvSpPr>
          <p:spPr>
            <a:xfrm>
              <a:off x="9907685" y="253200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71" name="Google Shape;2371;p90"/>
            <p:cNvSpPr/>
            <p:nvPr/>
          </p:nvSpPr>
          <p:spPr>
            <a:xfrm>
              <a:off x="10236312" y="253200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72" name="Google Shape;2372;p90"/>
            <p:cNvSpPr/>
            <p:nvPr/>
          </p:nvSpPr>
          <p:spPr>
            <a:xfrm>
              <a:off x="10783987"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73" name="Google Shape;2373;p90"/>
            <p:cNvSpPr/>
            <p:nvPr/>
          </p:nvSpPr>
          <p:spPr>
            <a:xfrm>
              <a:off x="10562454" y="253200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74" name="Google Shape;2374;p90"/>
            <p:cNvSpPr/>
            <p:nvPr/>
          </p:nvSpPr>
          <p:spPr>
            <a:xfrm>
              <a:off x="11112615"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75" name="Google Shape;2375;p90"/>
            <p:cNvSpPr/>
            <p:nvPr/>
          </p:nvSpPr>
          <p:spPr>
            <a:xfrm>
              <a:off x="11438757"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76" name="Google Shape;2376;p90"/>
            <p:cNvSpPr/>
            <p:nvPr/>
          </p:nvSpPr>
          <p:spPr>
            <a:xfrm>
              <a:off x="10891083" y="253200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77" name="Google Shape;2377;p90"/>
            <p:cNvSpPr/>
            <p:nvPr/>
          </p:nvSpPr>
          <p:spPr>
            <a:xfrm>
              <a:off x="11219710" y="253200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78" name="Google Shape;2378;p90"/>
            <p:cNvSpPr/>
            <p:nvPr/>
          </p:nvSpPr>
          <p:spPr>
            <a:xfrm>
              <a:off x="11767385"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79" name="Google Shape;2379;p90"/>
            <p:cNvSpPr/>
            <p:nvPr/>
          </p:nvSpPr>
          <p:spPr>
            <a:xfrm>
              <a:off x="12093526" y="253573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80" name="Google Shape;2380;p90"/>
            <p:cNvSpPr/>
            <p:nvPr/>
          </p:nvSpPr>
          <p:spPr>
            <a:xfrm>
              <a:off x="11545852" y="253200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81" name="Google Shape;2381;p90"/>
            <p:cNvSpPr/>
            <p:nvPr/>
          </p:nvSpPr>
          <p:spPr>
            <a:xfrm>
              <a:off x="11874480" y="253200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2382" name="Google Shape;2382;p90"/>
          <p:cNvGrpSpPr/>
          <p:nvPr/>
        </p:nvGrpSpPr>
        <p:grpSpPr>
          <a:xfrm>
            <a:off x="83663" y="2914183"/>
            <a:ext cx="12009864" cy="176637"/>
            <a:chOff x="83663" y="2829776"/>
            <a:chExt cx="12009864" cy="176637"/>
          </a:xfrm>
        </p:grpSpPr>
        <p:sp>
          <p:nvSpPr>
            <p:cNvPr id="2383" name="Google Shape;2383;p90"/>
            <p:cNvSpPr/>
            <p:nvPr/>
          </p:nvSpPr>
          <p:spPr>
            <a:xfrm>
              <a:off x="6959982"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84" name="Google Shape;2384;p90"/>
            <p:cNvSpPr/>
            <p:nvPr/>
          </p:nvSpPr>
          <p:spPr>
            <a:xfrm>
              <a:off x="6633841"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85" name="Google Shape;2385;p90"/>
            <p:cNvSpPr/>
            <p:nvPr/>
          </p:nvSpPr>
          <p:spPr>
            <a:xfrm flipH="1">
              <a:off x="7067076"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86" name="Google Shape;2386;p90"/>
            <p:cNvSpPr/>
            <p:nvPr/>
          </p:nvSpPr>
          <p:spPr>
            <a:xfrm flipH="1">
              <a:off x="6740936"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87" name="Google Shape;2387;p90"/>
            <p:cNvSpPr/>
            <p:nvPr/>
          </p:nvSpPr>
          <p:spPr>
            <a:xfrm>
              <a:off x="6305212"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88" name="Google Shape;2388;p90"/>
            <p:cNvSpPr/>
            <p:nvPr/>
          </p:nvSpPr>
          <p:spPr>
            <a:xfrm>
              <a:off x="5979072"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89" name="Google Shape;2389;p90"/>
            <p:cNvSpPr/>
            <p:nvPr/>
          </p:nvSpPr>
          <p:spPr>
            <a:xfrm flipH="1">
              <a:off x="6412307"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90" name="Google Shape;2390;p90"/>
            <p:cNvSpPr/>
            <p:nvPr/>
          </p:nvSpPr>
          <p:spPr>
            <a:xfrm flipH="1">
              <a:off x="6086166"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91" name="Google Shape;2391;p90"/>
            <p:cNvSpPr/>
            <p:nvPr/>
          </p:nvSpPr>
          <p:spPr>
            <a:xfrm>
              <a:off x="5650444"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92" name="Google Shape;2392;p90"/>
            <p:cNvSpPr/>
            <p:nvPr/>
          </p:nvSpPr>
          <p:spPr>
            <a:xfrm>
              <a:off x="5324303"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93" name="Google Shape;2393;p90"/>
            <p:cNvSpPr/>
            <p:nvPr/>
          </p:nvSpPr>
          <p:spPr>
            <a:xfrm flipH="1">
              <a:off x="5757538"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94" name="Google Shape;2394;p90"/>
            <p:cNvSpPr/>
            <p:nvPr/>
          </p:nvSpPr>
          <p:spPr>
            <a:xfrm flipH="1">
              <a:off x="5431398"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95" name="Google Shape;2395;p90"/>
            <p:cNvSpPr/>
            <p:nvPr/>
          </p:nvSpPr>
          <p:spPr>
            <a:xfrm>
              <a:off x="4995675"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96" name="Google Shape;2396;p90"/>
            <p:cNvSpPr/>
            <p:nvPr/>
          </p:nvSpPr>
          <p:spPr>
            <a:xfrm>
              <a:off x="4669534"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97" name="Google Shape;2397;p90"/>
            <p:cNvSpPr/>
            <p:nvPr/>
          </p:nvSpPr>
          <p:spPr>
            <a:xfrm flipH="1">
              <a:off x="5102769"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98" name="Google Shape;2398;p90"/>
            <p:cNvSpPr/>
            <p:nvPr/>
          </p:nvSpPr>
          <p:spPr>
            <a:xfrm flipH="1">
              <a:off x="4776629"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399" name="Google Shape;2399;p90"/>
            <p:cNvSpPr/>
            <p:nvPr/>
          </p:nvSpPr>
          <p:spPr>
            <a:xfrm>
              <a:off x="4340906"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00" name="Google Shape;2400;p90"/>
            <p:cNvSpPr/>
            <p:nvPr/>
          </p:nvSpPr>
          <p:spPr>
            <a:xfrm>
              <a:off x="4014765"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01" name="Google Shape;2401;p90"/>
            <p:cNvSpPr/>
            <p:nvPr/>
          </p:nvSpPr>
          <p:spPr>
            <a:xfrm flipH="1">
              <a:off x="4447999"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02" name="Google Shape;2402;p90"/>
            <p:cNvSpPr/>
            <p:nvPr/>
          </p:nvSpPr>
          <p:spPr>
            <a:xfrm flipH="1">
              <a:off x="4121860"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03" name="Google Shape;2403;p90"/>
            <p:cNvSpPr/>
            <p:nvPr/>
          </p:nvSpPr>
          <p:spPr>
            <a:xfrm>
              <a:off x="3686136"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04" name="Google Shape;2404;p90"/>
            <p:cNvSpPr/>
            <p:nvPr/>
          </p:nvSpPr>
          <p:spPr>
            <a:xfrm flipH="1">
              <a:off x="3793231"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05" name="Google Shape;2405;p90"/>
            <p:cNvSpPr/>
            <p:nvPr/>
          </p:nvSpPr>
          <p:spPr>
            <a:xfrm>
              <a:off x="3357508"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06" name="Google Shape;2406;p90"/>
            <p:cNvSpPr/>
            <p:nvPr/>
          </p:nvSpPr>
          <p:spPr>
            <a:xfrm>
              <a:off x="3031367"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07" name="Google Shape;2407;p90"/>
            <p:cNvSpPr/>
            <p:nvPr/>
          </p:nvSpPr>
          <p:spPr>
            <a:xfrm flipH="1">
              <a:off x="3464602"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08" name="Google Shape;2408;p90"/>
            <p:cNvSpPr/>
            <p:nvPr/>
          </p:nvSpPr>
          <p:spPr>
            <a:xfrm flipH="1">
              <a:off x="3138462"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09" name="Google Shape;2409;p90"/>
            <p:cNvSpPr/>
            <p:nvPr/>
          </p:nvSpPr>
          <p:spPr>
            <a:xfrm>
              <a:off x="2702739"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10" name="Google Shape;2410;p90"/>
            <p:cNvSpPr/>
            <p:nvPr/>
          </p:nvSpPr>
          <p:spPr>
            <a:xfrm>
              <a:off x="2376598"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11" name="Google Shape;2411;p90"/>
            <p:cNvSpPr/>
            <p:nvPr/>
          </p:nvSpPr>
          <p:spPr>
            <a:xfrm flipH="1">
              <a:off x="2809833"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12" name="Google Shape;2412;p90"/>
            <p:cNvSpPr/>
            <p:nvPr/>
          </p:nvSpPr>
          <p:spPr>
            <a:xfrm flipH="1">
              <a:off x="2483693"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13" name="Google Shape;2413;p90"/>
            <p:cNvSpPr/>
            <p:nvPr/>
          </p:nvSpPr>
          <p:spPr>
            <a:xfrm>
              <a:off x="2047970"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14" name="Google Shape;2414;p90"/>
            <p:cNvSpPr/>
            <p:nvPr/>
          </p:nvSpPr>
          <p:spPr>
            <a:xfrm>
              <a:off x="1721830"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15" name="Google Shape;2415;p90"/>
            <p:cNvSpPr/>
            <p:nvPr/>
          </p:nvSpPr>
          <p:spPr>
            <a:xfrm flipH="1">
              <a:off x="2155065"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16" name="Google Shape;2416;p90"/>
            <p:cNvSpPr/>
            <p:nvPr/>
          </p:nvSpPr>
          <p:spPr>
            <a:xfrm flipH="1">
              <a:off x="1828924"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17" name="Google Shape;2417;p90"/>
            <p:cNvSpPr/>
            <p:nvPr/>
          </p:nvSpPr>
          <p:spPr>
            <a:xfrm>
              <a:off x="1393201"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18" name="Google Shape;2418;p90"/>
            <p:cNvSpPr/>
            <p:nvPr/>
          </p:nvSpPr>
          <p:spPr>
            <a:xfrm>
              <a:off x="1067060"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19" name="Google Shape;2419;p90"/>
            <p:cNvSpPr/>
            <p:nvPr/>
          </p:nvSpPr>
          <p:spPr>
            <a:xfrm flipH="1">
              <a:off x="1500296"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20" name="Google Shape;2420;p90"/>
            <p:cNvSpPr/>
            <p:nvPr/>
          </p:nvSpPr>
          <p:spPr>
            <a:xfrm flipH="1">
              <a:off x="1174155"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21" name="Google Shape;2421;p90"/>
            <p:cNvSpPr/>
            <p:nvPr/>
          </p:nvSpPr>
          <p:spPr>
            <a:xfrm>
              <a:off x="738433"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22" name="Google Shape;2422;p90"/>
            <p:cNvSpPr/>
            <p:nvPr/>
          </p:nvSpPr>
          <p:spPr>
            <a:xfrm>
              <a:off x="412291"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23" name="Google Shape;2423;p90"/>
            <p:cNvSpPr/>
            <p:nvPr/>
          </p:nvSpPr>
          <p:spPr>
            <a:xfrm flipH="1">
              <a:off x="845526"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24" name="Google Shape;2424;p90"/>
            <p:cNvSpPr/>
            <p:nvPr/>
          </p:nvSpPr>
          <p:spPr>
            <a:xfrm flipH="1">
              <a:off x="519387" y="282977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25" name="Google Shape;2425;p90"/>
            <p:cNvSpPr/>
            <p:nvPr/>
          </p:nvSpPr>
          <p:spPr>
            <a:xfrm>
              <a:off x="83663" y="283350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26" name="Google Shape;2426;p90"/>
            <p:cNvSpPr/>
            <p:nvPr/>
          </p:nvSpPr>
          <p:spPr>
            <a:xfrm flipH="1">
              <a:off x="190757" y="282977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27" name="Google Shape;2427;p90"/>
            <p:cNvSpPr/>
            <p:nvPr/>
          </p:nvSpPr>
          <p:spPr>
            <a:xfrm>
              <a:off x="11874480"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28" name="Google Shape;2428;p90"/>
            <p:cNvSpPr/>
            <p:nvPr/>
          </p:nvSpPr>
          <p:spPr>
            <a:xfrm flipH="1">
              <a:off x="11981575" y="282977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29" name="Google Shape;2429;p90"/>
            <p:cNvSpPr/>
            <p:nvPr/>
          </p:nvSpPr>
          <p:spPr>
            <a:xfrm>
              <a:off x="11545853"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30" name="Google Shape;2430;p90"/>
            <p:cNvSpPr/>
            <p:nvPr/>
          </p:nvSpPr>
          <p:spPr>
            <a:xfrm>
              <a:off x="11219711"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31" name="Google Shape;2431;p90"/>
            <p:cNvSpPr/>
            <p:nvPr/>
          </p:nvSpPr>
          <p:spPr>
            <a:xfrm flipH="1">
              <a:off x="11652945" y="282977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32" name="Google Shape;2432;p90"/>
            <p:cNvSpPr/>
            <p:nvPr/>
          </p:nvSpPr>
          <p:spPr>
            <a:xfrm flipH="1">
              <a:off x="11326806" y="282977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33" name="Google Shape;2433;p90"/>
            <p:cNvSpPr/>
            <p:nvPr/>
          </p:nvSpPr>
          <p:spPr>
            <a:xfrm>
              <a:off x="10891083"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34" name="Google Shape;2434;p90"/>
            <p:cNvSpPr/>
            <p:nvPr/>
          </p:nvSpPr>
          <p:spPr>
            <a:xfrm flipH="1">
              <a:off x="10998177" y="282977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35" name="Google Shape;2435;p90"/>
            <p:cNvSpPr/>
            <p:nvPr/>
          </p:nvSpPr>
          <p:spPr>
            <a:xfrm>
              <a:off x="10562455"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36" name="Google Shape;2436;p90"/>
            <p:cNvSpPr/>
            <p:nvPr/>
          </p:nvSpPr>
          <p:spPr>
            <a:xfrm>
              <a:off x="10236313"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37" name="Google Shape;2437;p90"/>
            <p:cNvSpPr/>
            <p:nvPr/>
          </p:nvSpPr>
          <p:spPr>
            <a:xfrm flipH="1">
              <a:off x="10669548" y="282977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38" name="Google Shape;2438;p90"/>
            <p:cNvSpPr/>
            <p:nvPr/>
          </p:nvSpPr>
          <p:spPr>
            <a:xfrm flipH="1">
              <a:off x="10343408" y="282977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39" name="Google Shape;2439;p90"/>
            <p:cNvSpPr/>
            <p:nvPr/>
          </p:nvSpPr>
          <p:spPr>
            <a:xfrm>
              <a:off x="9907685"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40" name="Google Shape;2440;p90"/>
            <p:cNvSpPr/>
            <p:nvPr/>
          </p:nvSpPr>
          <p:spPr>
            <a:xfrm>
              <a:off x="9581544"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41" name="Google Shape;2441;p90"/>
            <p:cNvSpPr/>
            <p:nvPr/>
          </p:nvSpPr>
          <p:spPr>
            <a:xfrm flipH="1">
              <a:off x="10014780" y="282977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42" name="Google Shape;2442;p90"/>
            <p:cNvSpPr/>
            <p:nvPr/>
          </p:nvSpPr>
          <p:spPr>
            <a:xfrm flipH="1">
              <a:off x="9688639" y="282977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43" name="Google Shape;2443;p90"/>
            <p:cNvSpPr/>
            <p:nvPr/>
          </p:nvSpPr>
          <p:spPr>
            <a:xfrm>
              <a:off x="9252916"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44" name="Google Shape;2444;p90"/>
            <p:cNvSpPr/>
            <p:nvPr/>
          </p:nvSpPr>
          <p:spPr>
            <a:xfrm>
              <a:off x="8926775"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45" name="Google Shape;2445;p90"/>
            <p:cNvSpPr/>
            <p:nvPr/>
          </p:nvSpPr>
          <p:spPr>
            <a:xfrm flipH="1">
              <a:off x="9360011" y="282977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46" name="Google Shape;2446;p90"/>
            <p:cNvSpPr/>
            <p:nvPr/>
          </p:nvSpPr>
          <p:spPr>
            <a:xfrm flipH="1">
              <a:off x="9033870" y="282977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47" name="Google Shape;2447;p90"/>
            <p:cNvSpPr/>
            <p:nvPr/>
          </p:nvSpPr>
          <p:spPr>
            <a:xfrm>
              <a:off x="8598148"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48" name="Google Shape;2448;p90"/>
            <p:cNvSpPr/>
            <p:nvPr/>
          </p:nvSpPr>
          <p:spPr>
            <a:xfrm>
              <a:off x="8272007"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49" name="Google Shape;2449;p90"/>
            <p:cNvSpPr/>
            <p:nvPr/>
          </p:nvSpPr>
          <p:spPr>
            <a:xfrm flipH="1">
              <a:off x="8705242" y="282977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50" name="Google Shape;2450;p90"/>
            <p:cNvSpPr/>
            <p:nvPr/>
          </p:nvSpPr>
          <p:spPr>
            <a:xfrm flipH="1">
              <a:off x="8379101" y="282977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51" name="Google Shape;2451;p90"/>
            <p:cNvSpPr/>
            <p:nvPr/>
          </p:nvSpPr>
          <p:spPr>
            <a:xfrm>
              <a:off x="7943379"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52" name="Google Shape;2452;p90"/>
            <p:cNvSpPr/>
            <p:nvPr/>
          </p:nvSpPr>
          <p:spPr>
            <a:xfrm>
              <a:off x="7617237"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53" name="Google Shape;2453;p90"/>
            <p:cNvSpPr/>
            <p:nvPr/>
          </p:nvSpPr>
          <p:spPr>
            <a:xfrm flipH="1">
              <a:off x="8050472" y="282977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54" name="Google Shape;2454;p90"/>
            <p:cNvSpPr/>
            <p:nvPr/>
          </p:nvSpPr>
          <p:spPr>
            <a:xfrm flipH="1">
              <a:off x="7724332" y="282977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55" name="Google Shape;2455;p90"/>
            <p:cNvSpPr/>
            <p:nvPr/>
          </p:nvSpPr>
          <p:spPr>
            <a:xfrm>
              <a:off x="7288609" y="2833506"/>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56" name="Google Shape;2456;p90"/>
            <p:cNvSpPr/>
            <p:nvPr/>
          </p:nvSpPr>
          <p:spPr>
            <a:xfrm flipH="1">
              <a:off x="7395703" y="282977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2457" name="Google Shape;2457;p90"/>
          <p:cNvGrpSpPr/>
          <p:nvPr/>
        </p:nvGrpSpPr>
        <p:grpSpPr>
          <a:xfrm>
            <a:off x="83663" y="3199219"/>
            <a:ext cx="12009863" cy="176637"/>
            <a:chOff x="83663" y="3120085"/>
            <a:chExt cx="12009863" cy="176637"/>
          </a:xfrm>
        </p:grpSpPr>
        <p:sp>
          <p:nvSpPr>
            <p:cNvPr id="2458" name="Google Shape;2458;p90"/>
            <p:cNvSpPr/>
            <p:nvPr/>
          </p:nvSpPr>
          <p:spPr>
            <a:xfrm>
              <a:off x="305196"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59" name="Google Shape;2459;p90"/>
            <p:cNvSpPr/>
            <p:nvPr/>
          </p:nvSpPr>
          <p:spPr>
            <a:xfrm>
              <a:off x="631337"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60" name="Google Shape;2460;p90"/>
            <p:cNvSpPr/>
            <p:nvPr/>
          </p:nvSpPr>
          <p:spPr>
            <a:xfrm>
              <a:off x="83663"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61" name="Google Shape;2461;p90"/>
            <p:cNvSpPr/>
            <p:nvPr/>
          </p:nvSpPr>
          <p:spPr>
            <a:xfrm>
              <a:off x="412290"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62" name="Google Shape;2462;p90"/>
            <p:cNvSpPr/>
            <p:nvPr/>
          </p:nvSpPr>
          <p:spPr>
            <a:xfrm>
              <a:off x="959966"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63" name="Google Shape;2463;p90"/>
            <p:cNvSpPr/>
            <p:nvPr/>
          </p:nvSpPr>
          <p:spPr>
            <a:xfrm>
              <a:off x="1286106"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64" name="Google Shape;2464;p90"/>
            <p:cNvSpPr/>
            <p:nvPr/>
          </p:nvSpPr>
          <p:spPr>
            <a:xfrm>
              <a:off x="738432"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65" name="Google Shape;2465;p90"/>
            <p:cNvSpPr/>
            <p:nvPr/>
          </p:nvSpPr>
          <p:spPr>
            <a:xfrm>
              <a:off x="1067060"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66" name="Google Shape;2466;p90"/>
            <p:cNvSpPr/>
            <p:nvPr/>
          </p:nvSpPr>
          <p:spPr>
            <a:xfrm>
              <a:off x="1614734"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67" name="Google Shape;2467;p90"/>
            <p:cNvSpPr/>
            <p:nvPr/>
          </p:nvSpPr>
          <p:spPr>
            <a:xfrm>
              <a:off x="1940875"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68" name="Google Shape;2468;p90"/>
            <p:cNvSpPr/>
            <p:nvPr/>
          </p:nvSpPr>
          <p:spPr>
            <a:xfrm>
              <a:off x="1393201"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69" name="Google Shape;2469;p90"/>
            <p:cNvSpPr/>
            <p:nvPr/>
          </p:nvSpPr>
          <p:spPr>
            <a:xfrm>
              <a:off x="1721829"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70" name="Google Shape;2470;p90"/>
            <p:cNvSpPr/>
            <p:nvPr/>
          </p:nvSpPr>
          <p:spPr>
            <a:xfrm>
              <a:off x="2269503"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71" name="Google Shape;2471;p90"/>
            <p:cNvSpPr/>
            <p:nvPr/>
          </p:nvSpPr>
          <p:spPr>
            <a:xfrm>
              <a:off x="2595644"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72" name="Google Shape;2472;p90"/>
            <p:cNvSpPr/>
            <p:nvPr/>
          </p:nvSpPr>
          <p:spPr>
            <a:xfrm>
              <a:off x="2047969"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73" name="Google Shape;2473;p90"/>
            <p:cNvSpPr/>
            <p:nvPr/>
          </p:nvSpPr>
          <p:spPr>
            <a:xfrm>
              <a:off x="2376598"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74" name="Google Shape;2474;p90"/>
            <p:cNvSpPr/>
            <p:nvPr/>
          </p:nvSpPr>
          <p:spPr>
            <a:xfrm>
              <a:off x="2924272"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75" name="Google Shape;2475;p90"/>
            <p:cNvSpPr/>
            <p:nvPr/>
          </p:nvSpPr>
          <p:spPr>
            <a:xfrm>
              <a:off x="3250413"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76" name="Google Shape;2476;p90"/>
            <p:cNvSpPr/>
            <p:nvPr/>
          </p:nvSpPr>
          <p:spPr>
            <a:xfrm>
              <a:off x="2702739"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77" name="Google Shape;2477;p90"/>
            <p:cNvSpPr/>
            <p:nvPr/>
          </p:nvSpPr>
          <p:spPr>
            <a:xfrm>
              <a:off x="3031366"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78" name="Google Shape;2478;p90"/>
            <p:cNvSpPr/>
            <p:nvPr/>
          </p:nvSpPr>
          <p:spPr>
            <a:xfrm>
              <a:off x="3579042"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79" name="Google Shape;2479;p90"/>
            <p:cNvSpPr/>
            <p:nvPr/>
          </p:nvSpPr>
          <p:spPr>
            <a:xfrm>
              <a:off x="3357508"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80" name="Google Shape;2480;p90"/>
            <p:cNvSpPr/>
            <p:nvPr/>
          </p:nvSpPr>
          <p:spPr>
            <a:xfrm>
              <a:off x="3907670"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81" name="Google Shape;2481;p90"/>
            <p:cNvSpPr/>
            <p:nvPr/>
          </p:nvSpPr>
          <p:spPr>
            <a:xfrm>
              <a:off x="4233811"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82" name="Google Shape;2482;p90"/>
            <p:cNvSpPr/>
            <p:nvPr/>
          </p:nvSpPr>
          <p:spPr>
            <a:xfrm>
              <a:off x="3686136"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83" name="Google Shape;2483;p90"/>
            <p:cNvSpPr/>
            <p:nvPr/>
          </p:nvSpPr>
          <p:spPr>
            <a:xfrm>
              <a:off x="4014764"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84" name="Google Shape;2484;p90"/>
            <p:cNvSpPr/>
            <p:nvPr/>
          </p:nvSpPr>
          <p:spPr>
            <a:xfrm>
              <a:off x="4562439"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85" name="Google Shape;2485;p90"/>
            <p:cNvSpPr/>
            <p:nvPr/>
          </p:nvSpPr>
          <p:spPr>
            <a:xfrm>
              <a:off x="4888580"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86" name="Google Shape;2486;p90"/>
            <p:cNvSpPr/>
            <p:nvPr/>
          </p:nvSpPr>
          <p:spPr>
            <a:xfrm>
              <a:off x="4340905"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87" name="Google Shape;2487;p90"/>
            <p:cNvSpPr/>
            <p:nvPr/>
          </p:nvSpPr>
          <p:spPr>
            <a:xfrm>
              <a:off x="4669534"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88" name="Google Shape;2488;p90"/>
            <p:cNvSpPr/>
            <p:nvPr/>
          </p:nvSpPr>
          <p:spPr>
            <a:xfrm>
              <a:off x="5217208"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89" name="Google Shape;2489;p90"/>
            <p:cNvSpPr/>
            <p:nvPr/>
          </p:nvSpPr>
          <p:spPr>
            <a:xfrm>
              <a:off x="5543348"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90" name="Google Shape;2490;p90"/>
            <p:cNvSpPr/>
            <p:nvPr/>
          </p:nvSpPr>
          <p:spPr>
            <a:xfrm>
              <a:off x="4995674"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91" name="Google Shape;2491;p90"/>
            <p:cNvSpPr/>
            <p:nvPr/>
          </p:nvSpPr>
          <p:spPr>
            <a:xfrm>
              <a:off x="5324302"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92" name="Google Shape;2492;p90"/>
            <p:cNvSpPr/>
            <p:nvPr/>
          </p:nvSpPr>
          <p:spPr>
            <a:xfrm>
              <a:off x="5871977"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93" name="Google Shape;2493;p90"/>
            <p:cNvSpPr/>
            <p:nvPr/>
          </p:nvSpPr>
          <p:spPr>
            <a:xfrm>
              <a:off x="6198118"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94" name="Google Shape;2494;p90"/>
            <p:cNvSpPr/>
            <p:nvPr/>
          </p:nvSpPr>
          <p:spPr>
            <a:xfrm>
              <a:off x="5650443"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95" name="Google Shape;2495;p90"/>
            <p:cNvSpPr/>
            <p:nvPr/>
          </p:nvSpPr>
          <p:spPr>
            <a:xfrm>
              <a:off x="5979071"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96" name="Google Shape;2496;p90"/>
            <p:cNvSpPr/>
            <p:nvPr/>
          </p:nvSpPr>
          <p:spPr>
            <a:xfrm>
              <a:off x="6526745"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97" name="Google Shape;2497;p90"/>
            <p:cNvSpPr/>
            <p:nvPr/>
          </p:nvSpPr>
          <p:spPr>
            <a:xfrm>
              <a:off x="6852887"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98" name="Google Shape;2498;p90"/>
            <p:cNvSpPr/>
            <p:nvPr/>
          </p:nvSpPr>
          <p:spPr>
            <a:xfrm>
              <a:off x="6305212"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499" name="Google Shape;2499;p90"/>
            <p:cNvSpPr/>
            <p:nvPr/>
          </p:nvSpPr>
          <p:spPr>
            <a:xfrm>
              <a:off x="6633840" y="312008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00" name="Google Shape;2500;p90"/>
            <p:cNvSpPr/>
            <p:nvPr/>
          </p:nvSpPr>
          <p:spPr>
            <a:xfrm>
              <a:off x="7181515"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01" name="Google Shape;2501;p90"/>
            <p:cNvSpPr/>
            <p:nvPr/>
          </p:nvSpPr>
          <p:spPr>
            <a:xfrm>
              <a:off x="6959981" y="312008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02" name="Google Shape;2502;p90"/>
            <p:cNvSpPr/>
            <p:nvPr/>
          </p:nvSpPr>
          <p:spPr>
            <a:xfrm>
              <a:off x="7510142"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03" name="Google Shape;2503;p90"/>
            <p:cNvSpPr/>
            <p:nvPr/>
          </p:nvSpPr>
          <p:spPr>
            <a:xfrm>
              <a:off x="7836283"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04" name="Google Shape;2504;p90"/>
            <p:cNvSpPr/>
            <p:nvPr/>
          </p:nvSpPr>
          <p:spPr>
            <a:xfrm>
              <a:off x="7288609" y="3120085"/>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05" name="Google Shape;2505;p90"/>
            <p:cNvSpPr/>
            <p:nvPr/>
          </p:nvSpPr>
          <p:spPr>
            <a:xfrm>
              <a:off x="7617237" y="3120085"/>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06" name="Google Shape;2506;p90"/>
            <p:cNvSpPr/>
            <p:nvPr/>
          </p:nvSpPr>
          <p:spPr>
            <a:xfrm>
              <a:off x="8164912"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07" name="Google Shape;2507;p90"/>
            <p:cNvSpPr/>
            <p:nvPr/>
          </p:nvSpPr>
          <p:spPr>
            <a:xfrm>
              <a:off x="8491052"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08" name="Google Shape;2508;p90"/>
            <p:cNvSpPr/>
            <p:nvPr/>
          </p:nvSpPr>
          <p:spPr>
            <a:xfrm>
              <a:off x="7943378" y="3120085"/>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09" name="Google Shape;2509;p90"/>
            <p:cNvSpPr/>
            <p:nvPr/>
          </p:nvSpPr>
          <p:spPr>
            <a:xfrm>
              <a:off x="8272007" y="3120085"/>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10" name="Google Shape;2510;p90"/>
            <p:cNvSpPr/>
            <p:nvPr/>
          </p:nvSpPr>
          <p:spPr>
            <a:xfrm>
              <a:off x="8819680"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11" name="Google Shape;2511;p90"/>
            <p:cNvSpPr/>
            <p:nvPr/>
          </p:nvSpPr>
          <p:spPr>
            <a:xfrm>
              <a:off x="9145821"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12" name="Google Shape;2512;p90"/>
            <p:cNvSpPr/>
            <p:nvPr/>
          </p:nvSpPr>
          <p:spPr>
            <a:xfrm>
              <a:off x="8598147" y="3120085"/>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13" name="Google Shape;2513;p90"/>
            <p:cNvSpPr/>
            <p:nvPr/>
          </p:nvSpPr>
          <p:spPr>
            <a:xfrm>
              <a:off x="8926774" y="3120085"/>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14" name="Google Shape;2514;p90"/>
            <p:cNvSpPr/>
            <p:nvPr/>
          </p:nvSpPr>
          <p:spPr>
            <a:xfrm>
              <a:off x="9474450"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15" name="Google Shape;2515;p90"/>
            <p:cNvSpPr/>
            <p:nvPr/>
          </p:nvSpPr>
          <p:spPr>
            <a:xfrm>
              <a:off x="9800591"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16" name="Google Shape;2516;p90"/>
            <p:cNvSpPr/>
            <p:nvPr/>
          </p:nvSpPr>
          <p:spPr>
            <a:xfrm>
              <a:off x="9252915" y="3120085"/>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17" name="Google Shape;2517;p90"/>
            <p:cNvSpPr/>
            <p:nvPr/>
          </p:nvSpPr>
          <p:spPr>
            <a:xfrm>
              <a:off x="9581544" y="3120085"/>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18" name="Google Shape;2518;p90"/>
            <p:cNvSpPr/>
            <p:nvPr/>
          </p:nvSpPr>
          <p:spPr>
            <a:xfrm>
              <a:off x="10129218"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19" name="Google Shape;2519;p90"/>
            <p:cNvSpPr/>
            <p:nvPr/>
          </p:nvSpPr>
          <p:spPr>
            <a:xfrm>
              <a:off x="10455360"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20" name="Google Shape;2520;p90"/>
            <p:cNvSpPr/>
            <p:nvPr/>
          </p:nvSpPr>
          <p:spPr>
            <a:xfrm>
              <a:off x="9907685" y="3120085"/>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21" name="Google Shape;2521;p90"/>
            <p:cNvSpPr/>
            <p:nvPr/>
          </p:nvSpPr>
          <p:spPr>
            <a:xfrm>
              <a:off x="10236312" y="3120085"/>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22" name="Google Shape;2522;p90"/>
            <p:cNvSpPr/>
            <p:nvPr/>
          </p:nvSpPr>
          <p:spPr>
            <a:xfrm>
              <a:off x="10783987"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23" name="Google Shape;2523;p90"/>
            <p:cNvSpPr/>
            <p:nvPr/>
          </p:nvSpPr>
          <p:spPr>
            <a:xfrm>
              <a:off x="10562454" y="3120085"/>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24" name="Google Shape;2524;p90"/>
            <p:cNvSpPr/>
            <p:nvPr/>
          </p:nvSpPr>
          <p:spPr>
            <a:xfrm>
              <a:off x="11112615"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25" name="Google Shape;2525;p90"/>
            <p:cNvSpPr/>
            <p:nvPr/>
          </p:nvSpPr>
          <p:spPr>
            <a:xfrm>
              <a:off x="11438757"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26" name="Google Shape;2526;p90"/>
            <p:cNvSpPr/>
            <p:nvPr/>
          </p:nvSpPr>
          <p:spPr>
            <a:xfrm>
              <a:off x="10891083" y="3120085"/>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27" name="Google Shape;2527;p90"/>
            <p:cNvSpPr/>
            <p:nvPr/>
          </p:nvSpPr>
          <p:spPr>
            <a:xfrm>
              <a:off x="11219710" y="3120085"/>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28" name="Google Shape;2528;p90"/>
            <p:cNvSpPr/>
            <p:nvPr/>
          </p:nvSpPr>
          <p:spPr>
            <a:xfrm>
              <a:off x="11767385"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29" name="Google Shape;2529;p90"/>
            <p:cNvSpPr/>
            <p:nvPr/>
          </p:nvSpPr>
          <p:spPr>
            <a:xfrm>
              <a:off x="12093526" y="3123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30" name="Google Shape;2530;p90"/>
            <p:cNvSpPr/>
            <p:nvPr/>
          </p:nvSpPr>
          <p:spPr>
            <a:xfrm>
              <a:off x="11545852" y="3120085"/>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31" name="Google Shape;2531;p90"/>
            <p:cNvSpPr/>
            <p:nvPr/>
          </p:nvSpPr>
          <p:spPr>
            <a:xfrm>
              <a:off x="11874480" y="3120085"/>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2532" name="Google Shape;2532;p90"/>
          <p:cNvGrpSpPr/>
          <p:nvPr/>
        </p:nvGrpSpPr>
        <p:grpSpPr>
          <a:xfrm>
            <a:off x="83664" y="1774045"/>
            <a:ext cx="12009863" cy="176637"/>
            <a:chOff x="83664" y="1663922"/>
            <a:chExt cx="12009863" cy="176637"/>
          </a:xfrm>
        </p:grpSpPr>
        <p:sp>
          <p:nvSpPr>
            <p:cNvPr id="2533" name="Google Shape;2533;p90"/>
            <p:cNvSpPr/>
            <p:nvPr/>
          </p:nvSpPr>
          <p:spPr>
            <a:xfrm>
              <a:off x="11871994"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34" name="Google Shape;2534;p90"/>
            <p:cNvSpPr/>
            <p:nvPr/>
          </p:nvSpPr>
          <p:spPr>
            <a:xfrm>
              <a:off x="11545853"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35" name="Google Shape;2535;p90"/>
            <p:cNvSpPr/>
            <p:nvPr/>
          </p:nvSpPr>
          <p:spPr>
            <a:xfrm flipH="1">
              <a:off x="11979088"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36" name="Google Shape;2536;p90"/>
            <p:cNvSpPr/>
            <p:nvPr/>
          </p:nvSpPr>
          <p:spPr>
            <a:xfrm flipH="1">
              <a:off x="11652948"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37" name="Google Shape;2537;p90"/>
            <p:cNvSpPr/>
            <p:nvPr/>
          </p:nvSpPr>
          <p:spPr>
            <a:xfrm>
              <a:off x="11217224"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38" name="Google Shape;2538;p90"/>
            <p:cNvSpPr/>
            <p:nvPr/>
          </p:nvSpPr>
          <p:spPr>
            <a:xfrm>
              <a:off x="10891084"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39" name="Google Shape;2539;p90"/>
            <p:cNvSpPr/>
            <p:nvPr/>
          </p:nvSpPr>
          <p:spPr>
            <a:xfrm flipH="1">
              <a:off x="11324319"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40" name="Google Shape;2540;p90"/>
            <p:cNvSpPr/>
            <p:nvPr/>
          </p:nvSpPr>
          <p:spPr>
            <a:xfrm flipH="1">
              <a:off x="10998178"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41" name="Google Shape;2541;p90"/>
            <p:cNvSpPr/>
            <p:nvPr/>
          </p:nvSpPr>
          <p:spPr>
            <a:xfrm>
              <a:off x="10562456"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42" name="Google Shape;2542;p90"/>
            <p:cNvSpPr/>
            <p:nvPr/>
          </p:nvSpPr>
          <p:spPr>
            <a:xfrm>
              <a:off x="10236315"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43" name="Google Shape;2543;p90"/>
            <p:cNvSpPr/>
            <p:nvPr/>
          </p:nvSpPr>
          <p:spPr>
            <a:xfrm flipH="1">
              <a:off x="10669550"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44" name="Google Shape;2544;p90"/>
            <p:cNvSpPr/>
            <p:nvPr/>
          </p:nvSpPr>
          <p:spPr>
            <a:xfrm flipH="1">
              <a:off x="10343410"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45" name="Google Shape;2545;p90"/>
            <p:cNvSpPr/>
            <p:nvPr/>
          </p:nvSpPr>
          <p:spPr>
            <a:xfrm>
              <a:off x="9907687"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46" name="Google Shape;2546;p90"/>
            <p:cNvSpPr/>
            <p:nvPr/>
          </p:nvSpPr>
          <p:spPr>
            <a:xfrm>
              <a:off x="9581546"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47" name="Google Shape;2547;p90"/>
            <p:cNvSpPr/>
            <p:nvPr/>
          </p:nvSpPr>
          <p:spPr>
            <a:xfrm flipH="1">
              <a:off x="10014782"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48" name="Google Shape;2548;p90"/>
            <p:cNvSpPr/>
            <p:nvPr/>
          </p:nvSpPr>
          <p:spPr>
            <a:xfrm flipH="1">
              <a:off x="9688641"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49" name="Google Shape;2549;p90"/>
            <p:cNvSpPr/>
            <p:nvPr/>
          </p:nvSpPr>
          <p:spPr>
            <a:xfrm>
              <a:off x="9252918"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50" name="Google Shape;2550;p90"/>
            <p:cNvSpPr/>
            <p:nvPr/>
          </p:nvSpPr>
          <p:spPr>
            <a:xfrm>
              <a:off x="8926777"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51" name="Google Shape;2551;p90"/>
            <p:cNvSpPr/>
            <p:nvPr/>
          </p:nvSpPr>
          <p:spPr>
            <a:xfrm flipH="1">
              <a:off x="9360012"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52" name="Google Shape;2552;p90"/>
            <p:cNvSpPr/>
            <p:nvPr/>
          </p:nvSpPr>
          <p:spPr>
            <a:xfrm flipH="1">
              <a:off x="9033872"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53" name="Google Shape;2553;p90"/>
            <p:cNvSpPr/>
            <p:nvPr/>
          </p:nvSpPr>
          <p:spPr>
            <a:xfrm>
              <a:off x="8598148"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54" name="Google Shape;2554;p90"/>
            <p:cNvSpPr/>
            <p:nvPr/>
          </p:nvSpPr>
          <p:spPr>
            <a:xfrm flipH="1">
              <a:off x="8705243"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55" name="Google Shape;2555;p90"/>
            <p:cNvSpPr/>
            <p:nvPr/>
          </p:nvSpPr>
          <p:spPr>
            <a:xfrm>
              <a:off x="8269520"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56" name="Google Shape;2556;p90"/>
            <p:cNvSpPr/>
            <p:nvPr/>
          </p:nvSpPr>
          <p:spPr>
            <a:xfrm>
              <a:off x="7943379"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57" name="Google Shape;2557;p90"/>
            <p:cNvSpPr/>
            <p:nvPr/>
          </p:nvSpPr>
          <p:spPr>
            <a:xfrm flipH="1">
              <a:off x="8376614"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58" name="Google Shape;2558;p90"/>
            <p:cNvSpPr/>
            <p:nvPr/>
          </p:nvSpPr>
          <p:spPr>
            <a:xfrm flipH="1">
              <a:off x="8050474"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59" name="Google Shape;2559;p90"/>
            <p:cNvSpPr/>
            <p:nvPr/>
          </p:nvSpPr>
          <p:spPr>
            <a:xfrm>
              <a:off x="7614751"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60" name="Google Shape;2560;p90"/>
            <p:cNvSpPr/>
            <p:nvPr/>
          </p:nvSpPr>
          <p:spPr>
            <a:xfrm>
              <a:off x="7288610"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61" name="Google Shape;2561;p90"/>
            <p:cNvSpPr/>
            <p:nvPr/>
          </p:nvSpPr>
          <p:spPr>
            <a:xfrm flipH="1">
              <a:off x="7721846"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62" name="Google Shape;2562;p90"/>
            <p:cNvSpPr/>
            <p:nvPr/>
          </p:nvSpPr>
          <p:spPr>
            <a:xfrm flipH="1">
              <a:off x="7395705"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63" name="Google Shape;2563;p90"/>
            <p:cNvSpPr/>
            <p:nvPr/>
          </p:nvSpPr>
          <p:spPr>
            <a:xfrm>
              <a:off x="6959982"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64" name="Google Shape;2564;p90"/>
            <p:cNvSpPr/>
            <p:nvPr/>
          </p:nvSpPr>
          <p:spPr>
            <a:xfrm>
              <a:off x="6633842"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65" name="Google Shape;2565;p90"/>
            <p:cNvSpPr/>
            <p:nvPr/>
          </p:nvSpPr>
          <p:spPr>
            <a:xfrm flipH="1">
              <a:off x="7067077"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66" name="Google Shape;2566;p90"/>
            <p:cNvSpPr/>
            <p:nvPr/>
          </p:nvSpPr>
          <p:spPr>
            <a:xfrm flipH="1">
              <a:off x="6740936"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67" name="Google Shape;2567;p90"/>
            <p:cNvSpPr/>
            <p:nvPr/>
          </p:nvSpPr>
          <p:spPr>
            <a:xfrm>
              <a:off x="6305213"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68" name="Google Shape;2568;p90"/>
            <p:cNvSpPr/>
            <p:nvPr/>
          </p:nvSpPr>
          <p:spPr>
            <a:xfrm>
              <a:off x="5979072"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69" name="Google Shape;2569;p90"/>
            <p:cNvSpPr/>
            <p:nvPr/>
          </p:nvSpPr>
          <p:spPr>
            <a:xfrm flipH="1">
              <a:off x="6412308"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70" name="Google Shape;2570;p90"/>
            <p:cNvSpPr/>
            <p:nvPr/>
          </p:nvSpPr>
          <p:spPr>
            <a:xfrm flipH="1">
              <a:off x="6086167"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71" name="Google Shape;2571;p90"/>
            <p:cNvSpPr/>
            <p:nvPr/>
          </p:nvSpPr>
          <p:spPr>
            <a:xfrm>
              <a:off x="5650445"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72" name="Google Shape;2572;p90"/>
            <p:cNvSpPr/>
            <p:nvPr/>
          </p:nvSpPr>
          <p:spPr>
            <a:xfrm>
              <a:off x="5324303"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73" name="Google Shape;2573;p90"/>
            <p:cNvSpPr/>
            <p:nvPr/>
          </p:nvSpPr>
          <p:spPr>
            <a:xfrm flipH="1">
              <a:off x="5757539"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74" name="Google Shape;2574;p90"/>
            <p:cNvSpPr/>
            <p:nvPr/>
          </p:nvSpPr>
          <p:spPr>
            <a:xfrm flipH="1">
              <a:off x="5431399" y="166392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75" name="Google Shape;2575;p90"/>
            <p:cNvSpPr/>
            <p:nvPr/>
          </p:nvSpPr>
          <p:spPr>
            <a:xfrm>
              <a:off x="4995675"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76" name="Google Shape;2576;p90"/>
            <p:cNvSpPr/>
            <p:nvPr/>
          </p:nvSpPr>
          <p:spPr>
            <a:xfrm flipH="1">
              <a:off x="5102769" y="166392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77" name="Google Shape;2577;p90"/>
            <p:cNvSpPr/>
            <p:nvPr/>
          </p:nvSpPr>
          <p:spPr>
            <a:xfrm>
              <a:off x="4667048"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78" name="Google Shape;2578;p90"/>
            <p:cNvSpPr/>
            <p:nvPr/>
          </p:nvSpPr>
          <p:spPr>
            <a:xfrm>
              <a:off x="4340907"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79" name="Google Shape;2579;p90"/>
            <p:cNvSpPr/>
            <p:nvPr/>
          </p:nvSpPr>
          <p:spPr>
            <a:xfrm flipH="1">
              <a:off x="4774142" y="166392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80" name="Google Shape;2580;p90"/>
            <p:cNvSpPr/>
            <p:nvPr/>
          </p:nvSpPr>
          <p:spPr>
            <a:xfrm flipH="1">
              <a:off x="4448001" y="166392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81" name="Google Shape;2581;p90"/>
            <p:cNvSpPr/>
            <p:nvPr/>
          </p:nvSpPr>
          <p:spPr>
            <a:xfrm>
              <a:off x="4012278"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82" name="Google Shape;2582;p90"/>
            <p:cNvSpPr/>
            <p:nvPr/>
          </p:nvSpPr>
          <p:spPr>
            <a:xfrm>
              <a:off x="3686138"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83" name="Google Shape;2583;p90"/>
            <p:cNvSpPr/>
            <p:nvPr/>
          </p:nvSpPr>
          <p:spPr>
            <a:xfrm flipH="1">
              <a:off x="4119373" y="166392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84" name="Google Shape;2584;p90"/>
            <p:cNvSpPr/>
            <p:nvPr/>
          </p:nvSpPr>
          <p:spPr>
            <a:xfrm flipH="1">
              <a:off x="3793231" y="166392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85" name="Google Shape;2585;p90"/>
            <p:cNvSpPr/>
            <p:nvPr/>
          </p:nvSpPr>
          <p:spPr>
            <a:xfrm>
              <a:off x="3357510"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86" name="Google Shape;2586;p90"/>
            <p:cNvSpPr/>
            <p:nvPr/>
          </p:nvSpPr>
          <p:spPr>
            <a:xfrm>
              <a:off x="3031369"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87" name="Google Shape;2587;p90"/>
            <p:cNvSpPr/>
            <p:nvPr/>
          </p:nvSpPr>
          <p:spPr>
            <a:xfrm flipH="1">
              <a:off x="3464604" y="166392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88" name="Google Shape;2588;p90"/>
            <p:cNvSpPr/>
            <p:nvPr/>
          </p:nvSpPr>
          <p:spPr>
            <a:xfrm flipH="1">
              <a:off x="3138464" y="166392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89" name="Google Shape;2589;p90"/>
            <p:cNvSpPr/>
            <p:nvPr/>
          </p:nvSpPr>
          <p:spPr>
            <a:xfrm>
              <a:off x="2702740"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90" name="Google Shape;2590;p90"/>
            <p:cNvSpPr/>
            <p:nvPr/>
          </p:nvSpPr>
          <p:spPr>
            <a:xfrm>
              <a:off x="2376599"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91" name="Google Shape;2591;p90"/>
            <p:cNvSpPr/>
            <p:nvPr/>
          </p:nvSpPr>
          <p:spPr>
            <a:xfrm flipH="1">
              <a:off x="2809836" y="166392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92" name="Google Shape;2592;p90"/>
            <p:cNvSpPr/>
            <p:nvPr/>
          </p:nvSpPr>
          <p:spPr>
            <a:xfrm flipH="1">
              <a:off x="2483694" y="166392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93" name="Google Shape;2593;p90"/>
            <p:cNvSpPr/>
            <p:nvPr/>
          </p:nvSpPr>
          <p:spPr>
            <a:xfrm>
              <a:off x="2047972"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94" name="Google Shape;2594;p90"/>
            <p:cNvSpPr/>
            <p:nvPr/>
          </p:nvSpPr>
          <p:spPr>
            <a:xfrm>
              <a:off x="1721830"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95" name="Google Shape;2595;p90"/>
            <p:cNvSpPr/>
            <p:nvPr/>
          </p:nvSpPr>
          <p:spPr>
            <a:xfrm flipH="1">
              <a:off x="2155066" y="166392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96" name="Google Shape;2596;p90"/>
            <p:cNvSpPr/>
            <p:nvPr/>
          </p:nvSpPr>
          <p:spPr>
            <a:xfrm flipH="1">
              <a:off x="1828926" y="166392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97" name="Google Shape;2597;p90"/>
            <p:cNvSpPr/>
            <p:nvPr/>
          </p:nvSpPr>
          <p:spPr>
            <a:xfrm>
              <a:off x="1393203"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98" name="Google Shape;2598;p90"/>
            <p:cNvSpPr/>
            <p:nvPr/>
          </p:nvSpPr>
          <p:spPr>
            <a:xfrm flipH="1">
              <a:off x="1500297" y="166392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599" name="Google Shape;2599;p90"/>
            <p:cNvSpPr/>
            <p:nvPr/>
          </p:nvSpPr>
          <p:spPr>
            <a:xfrm>
              <a:off x="1064575"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00" name="Google Shape;2600;p90"/>
            <p:cNvSpPr/>
            <p:nvPr/>
          </p:nvSpPr>
          <p:spPr>
            <a:xfrm>
              <a:off x="738433"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01" name="Google Shape;2601;p90"/>
            <p:cNvSpPr/>
            <p:nvPr/>
          </p:nvSpPr>
          <p:spPr>
            <a:xfrm flipH="1">
              <a:off x="1171668" y="166392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02" name="Google Shape;2602;p90"/>
            <p:cNvSpPr/>
            <p:nvPr/>
          </p:nvSpPr>
          <p:spPr>
            <a:xfrm flipH="1">
              <a:off x="845528" y="166392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03" name="Google Shape;2603;p90"/>
            <p:cNvSpPr/>
            <p:nvPr/>
          </p:nvSpPr>
          <p:spPr>
            <a:xfrm>
              <a:off x="409805"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04" name="Google Shape;2604;p90"/>
            <p:cNvSpPr/>
            <p:nvPr/>
          </p:nvSpPr>
          <p:spPr>
            <a:xfrm>
              <a:off x="83664" y="166765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05" name="Google Shape;2605;p90"/>
            <p:cNvSpPr/>
            <p:nvPr/>
          </p:nvSpPr>
          <p:spPr>
            <a:xfrm flipH="1">
              <a:off x="516899" y="166392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06" name="Google Shape;2606;p90"/>
            <p:cNvSpPr/>
            <p:nvPr/>
          </p:nvSpPr>
          <p:spPr>
            <a:xfrm flipH="1">
              <a:off x="190758" y="166392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2607" name="Google Shape;2607;p90"/>
          <p:cNvGrpSpPr/>
          <p:nvPr/>
        </p:nvGrpSpPr>
        <p:grpSpPr>
          <a:xfrm>
            <a:off x="83663" y="2059080"/>
            <a:ext cx="12009864" cy="176637"/>
            <a:chOff x="83663" y="1961698"/>
            <a:chExt cx="12009864" cy="176637"/>
          </a:xfrm>
        </p:grpSpPr>
        <p:sp>
          <p:nvSpPr>
            <p:cNvPr id="2608" name="Google Shape;2608;p90"/>
            <p:cNvSpPr/>
            <p:nvPr/>
          </p:nvSpPr>
          <p:spPr>
            <a:xfrm>
              <a:off x="5217208"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09" name="Google Shape;2609;p90"/>
            <p:cNvSpPr/>
            <p:nvPr/>
          </p:nvSpPr>
          <p:spPr>
            <a:xfrm>
              <a:off x="5543349"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10" name="Google Shape;2610;p90"/>
            <p:cNvSpPr/>
            <p:nvPr/>
          </p:nvSpPr>
          <p:spPr>
            <a:xfrm>
              <a:off x="4995675"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11" name="Google Shape;2611;p90"/>
            <p:cNvSpPr/>
            <p:nvPr/>
          </p:nvSpPr>
          <p:spPr>
            <a:xfrm>
              <a:off x="5324302"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12" name="Google Shape;2612;p90"/>
            <p:cNvSpPr/>
            <p:nvPr/>
          </p:nvSpPr>
          <p:spPr>
            <a:xfrm>
              <a:off x="5871978"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13" name="Google Shape;2613;p90"/>
            <p:cNvSpPr/>
            <p:nvPr/>
          </p:nvSpPr>
          <p:spPr>
            <a:xfrm>
              <a:off x="6198118"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14" name="Google Shape;2614;p90"/>
            <p:cNvSpPr/>
            <p:nvPr/>
          </p:nvSpPr>
          <p:spPr>
            <a:xfrm>
              <a:off x="5650444"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15" name="Google Shape;2615;p90"/>
            <p:cNvSpPr/>
            <p:nvPr/>
          </p:nvSpPr>
          <p:spPr>
            <a:xfrm>
              <a:off x="5979072"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16" name="Google Shape;2616;p90"/>
            <p:cNvSpPr/>
            <p:nvPr/>
          </p:nvSpPr>
          <p:spPr>
            <a:xfrm>
              <a:off x="6526746"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17" name="Google Shape;2617;p90"/>
            <p:cNvSpPr/>
            <p:nvPr/>
          </p:nvSpPr>
          <p:spPr>
            <a:xfrm>
              <a:off x="6852887"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18" name="Google Shape;2618;p90"/>
            <p:cNvSpPr/>
            <p:nvPr/>
          </p:nvSpPr>
          <p:spPr>
            <a:xfrm>
              <a:off x="6305213"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19" name="Google Shape;2619;p90"/>
            <p:cNvSpPr/>
            <p:nvPr/>
          </p:nvSpPr>
          <p:spPr>
            <a:xfrm>
              <a:off x="6633841"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20" name="Google Shape;2620;p90"/>
            <p:cNvSpPr/>
            <p:nvPr/>
          </p:nvSpPr>
          <p:spPr>
            <a:xfrm>
              <a:off x="7181515"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21" name="Google Shape;2621;p90"/>
            <p:cNvSpPr/>
            <p:nvPr/>
          </p:nvSpPr>
          <p:spPr>
            <a:xfrm>
              <a:off x="7507656"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22" name="Google Shape;2622;p90"/>
            <p:cNvSpPr/>
            <p:nvPr/>
          </p:nvSpPr>
          <p:spPr>
            <a:xfrm>
              <a:off x="6959982"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23" name="Google Shape;2623;p90"/>
            <p:cNvSpPr/>
            <p:nvPr/>
          </p:nvSpPr>
          <p:spPr>
            <a:xfrm>
              <a:off x="7288610"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24" name="Google Shape;2624;p90"/>
            <p:cNvSpPr/>
            <p:nvPr/>
          </p:nvSpPr>
          <p:spPr>
            <a:xfrm>
              <a:off x="7836284"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25" name="Google Shape;2625;p90"/>
            <p:cNvSpPr/>
            <p:nvPr/>
          </p:nvSpPr>
          <p:spPr>
            <a:xfrm>
              <a:off x="8162425"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26" name="Google Shape;2626;p90"/>
            <p:cNvSpPr/>
            <p:nvPr/>
          </p:nvSpPr>
          <p:spPr>
            <a:xfrm>
              <a:off x="7614751"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27" name="Google Shape;2627;p90"/>
            <p:cNvSpPr/>
            <p:nvPr/>
          </p:nvSpPr>
          <p:spPr>
            <a:xfrm>
              <a:off x="7943378"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28" name="Google Shape;2628;p90"/>
            <p:cNvSpPr/>
            <p:nvPr/>
          </p:nvSpPr>
          <p:spPr>
            <a:xfrm>
              <a:off x="8491054"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29" name="Google Shape;2629;p90"/>
            <p:cNvSpPr/>
            <p:nvPr/>
          </p:nvSpPr>
          <p:spPr>
            <a:xfrm>
              <a:off x="8269520"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30" name="Google Shape;2630;p90"/>
            <p:cNvSpPr/>
            <p:nvPr/>
          </p:nvSpPr>
          <p:spPr>
            <a:xfrm>
              <a:off x="8819682"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31" name="Google Shape;2631;p90"/>
            <p:cNvSpPr/>
            <p:nvPr/>
          </p:nvSpPr>
          <p:spPr>
            <a:xfrm>
              <a:off x="9145823"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32" name="Google Shape;2632;p90"/>
            <p:cNvSpPr/>
            <p:nvPr/>
          </p:nvSpPr>
          <p:spPr>
            <a:xfrm>
              <a:off x="8598148"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33" name="Google Shape;2633;p90"/>
            <p:cNvSpPr/>
            <p:nvPr/>
          </p:nvSpPr>
          <p:spPr>
            <a:xfrm>
              <a:off x="8926776"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34" name="Google Shape;2634;p90"/>
            <p:cNvSpPr/>
            <p:nvPr/>
          </p:nvSpPr>
          <p:spPr>
            <a:xfrm>
              <a:off x="9474451"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35" name="Google Shape;2635;p90"/>
            <p:cNvSpPr/>
            <p:nvPr/>
          </p:nvSpPr>
          <p:spPr>
            <a:xfrm>
              <a:off x="9800592"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36" name="Google Shape;2636;p90"/>
            <p:cNvSpPr/>
            <p:nvPr/>
          </p:nvSpPr>
          <p:spPr>
            <a:xfrm>
              <a:off x="9252918"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37" name="Google Shape;2637;p90"/>
            <p:cNvSpPr/>
            <p:nvPr/>
          </p:nvSpPr>
          <p:spPr>
            <a:xfrm>
              <a:off x="9581546"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38" name="Google Shape;2638;p90"/>
            <p:cNvSpPr/>
            <p:nvPr/>
          </p:nvSpPr>
          <p:spPr>
            <a:xfrm>
              <a:off x="10129220"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39" name="Google Shape;2639;p90"/>
            <p:cNvSpPr/>
            <p:nvPr/>
          </p:nvSpPr>
          <p:spPr>
            <a:xfrm>
              <a:off x="10455360"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40" name="Google Shape;2640;p90"/>
            <p:cNvSpPr/>
            <p:nvPr/>
          </p:nvSpPr>
          <p:spPr>
            <a:xfrm>
              <a:off x="9907686"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41" name="Google Shape;2641;p90"/>
            <p:cNvSpPr/>
            <p:nvPr/>
          </p:nvSpPr>
          <p:spPr>
            <a:xfrm>
              <a:off x="10236314"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42" name="Google Shape;2642;p90"/>
            <p:cNvSpPr/>
            <p:nvPr/>
          </p:nvSpPr>
          <p:spPr>
            <a:xfrm>
              <a:off x="10783989"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43" name="Google Shape;2643;p90"/>
            <p:cNvSpPr/>
            <p:nvPr/>
          </p:nvSpPr>
          <p:spPr>
            <a:xfrm>
              <a:off x="11110130"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44" name="Google Shape;2644;p90"/>
            <p:cNvSpPr/>
            <p:nvPr/>
          </p:nvSpPr>
          <p:spPr>
            <a:xfrm>
              <a:off x="10562455"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45" name="Google Shape;2645;p90"/>
            <p:cNvSpPr/>
            <p:nvPr/>
          </p:nvSpPr>
          <p:spPr>
            <a:xfrm>
              <a:off x="10891083"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46" name="Google Shape;2646;p90"/>
            <p:cNvSpPr/>
            <p:nvPr/>
          </p:nvSpPr>
          <p:spPr>
            <a:xfrm>
              <a:off x="11438757"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47" name="Google Shape;2647;p90"/>
            <p:cNvSpPr/>
            <p:nvPr/>
          </p:nvSpPr>
          <p:spPr>
            <a:xfrm>
              <a:off x="11764899"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48" name="Google Shape;2648;p90"/>
            <p:cNvSpPr/>
            <p:nvPr/>
          </p:nvSpPr>
          <p:spPr>
            <a:xfrm>
              <a:off x="11217225"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49" name="Google Shape;2649;p90"/>
            <p:cNvSpPr/>
            <p:nvPr/>
          </p:nvSpPr>
          <p:spPr>
            <a:xfrm>
              <a:off x="11545852" y="196169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50" name="Google Shape;2650;p90"/>
            <p:cNvSpPr/>
            <p:nvPr/>
          </p:nvSpPr>
          <p:spPr>
            <a:xfrm>
              <a:off x="12093527" y="196542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51" name="Google Shape;2651;p90"/>
            <p:cNvSpPr/>
            <p:nvPr/>
          </p:nvSpPr>
          <p:spPr>
            <a:xfrm>
              <a:off x="11871993" y="196169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52" name="Google Shape;2652;p90"/>
            <p:cNvSpPr/>
            <p:nvPr/>
          </p:nvSpPr>
          <p:spPr>
            <a:xfrm>
              <a:off x="302710"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53" name="Google Shape;2653;p90"/>
            <p:cNvSpPr/>
            <p:nvPr/>
          </p:nvSpPr>
          <p:spPr>
            <a:xfrm>
              <a:off x="83663" y="196169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54" name="Google Shape;2654;p90"/>
            <p:cNvSpPr/>
            <p:nvPr/>
          </p:nvSpPr>
          <p:spPr>
            <a:xfrm>
              <a:off x="631337"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55" name="Google Shape;2655;p90"/>
            <p:cNvSpPr/>
            <p:nvPr/>
          </p:nvSpPr>
          <p:spPr>
            <a:xfrm>
              <a:off x="957479"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56" name="Google Shape;2656;p90"/>
            <p:cNvSpPr/>
            <p:nvPr/>
          </p:nvSpPr>
          <p:spPr>
            <a:xfrm>
              <a:off x="409806" y="196169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57" name="Google Shape;2657;p90"/>
            <p:cNvSpPr/>
            <p:nvPr/>
          </p:nvSpPr>
          <p:spPr>
            <a:xfrm>
              <a:off x="738432" y="196169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58" name="Google Shape;2658;p90"/>
            <p:cNvSpPr/>
            <p:nvPr/>
          </p:nvSpPr>
          <p:spPr>
            <a:xfrm>
              <a:off x="1286107"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59" name="Google Shape;2659;p90"/>
            <p:cNvSpPr/>
            <p:nvPr/>
          </p:nvSpPr>
          <p:spPr>
            <a:xfrm>
              <a:off x="1064574" y="196169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60" name="Google Shape;2660;p90"/>
            <p:cNvSpPr/>
            <p:nvPr/>
          </p:nvSpPr>
          <p:spPr>
            <a:xfrm>
              <a:off x="1614735"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61" name="Google Shape;2661;p90"/>
            <p:cNvSpPr/>
            <p:nvPr/>
          </p:nvSpPr>
          <p:spPr>
            <a:xfrm>
              <a:off x="1940877"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62" name="Google Shape;2662;p90"/>
            <p:cNvSpPr/>
            <p:nvPr/>
          </p:nvSpPr>
          <p:spPr>
            <a:xfrm>
              <a:off x="1393203" y="196169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63" name="Google Shape;2663;p90"/>
            <p:cNvSpPr/>
            <p:nvPr/>
          </p:nvSpPr>
          <p:spPr>
            <a:xfrm>
              <a:off x="1721829" y="196169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64" name="Google Shape;2664;p90"/>
            <p:cNvSpPr/>
            <p:nvPr/>
          </p:nvSpPr>
          <p:spPr>
            <a:xfrm>
              <a:off x="2269505"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65" name="Google Shape;2665;p90"/>
            <p:cNvSpPr/>
            <p:nvPr/>
          </p:nvSpPr>
          <p:spPr>
            <a:xfrm>
              <a:off x="2595646"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66" name="Google Shape;2666;p90"/>
            <p:cNvSpPr/>
            <p:nvPr/>
          </p:nvSpPr>
          <p:spPr>
            <a:xfrm>
              <a:off x="2047971" y="196169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67" name="Google Shape;2667;p90"/>
            <p:cNvSpPr/>
            <p:nvPr/>
          </p:nvSpPr>
          <p:spPr>
            <a:xfrm>
              <a:off x="2376599" y="196169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68" name="Google Shape;2668;p90"/>
            <p:cNvSpPr/>
            <p:nvPr/>
          </p:nvSpPr>
          <p:spPr>
            <a:xfrm>
              <a:off x="2924274"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69" name="Google Shape;2669;p90"/>
            <p:cNvSpPr/>
            <p:nvPr/>
          </p:nvSpPr>
          <p:spPr>
            <a:xfrm>
              <a:off x="3250415"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70" name="Google Shape;2670;p90"/>
            <p:cNvSpPr/>
            <p:nvPr/>
          </p:nvSpPr>
          <p:spPr>
            <a:xfrm>
              <a:off x="2702740" y="196169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71" name="Google Shape;2671;p90"/>
            <p:cNvSpPr/>
            <p:nvPr/>
          </p:nvSpPr>
          <p:spPr>
            <a:xfrm>
              <a:off x="3031368" y="196169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72" name="Google Shape;2672;p90"/>
            <p:cNvSpPr/>
            <p:nvPr/>
          </p:nvSpPr>
          <p:spPr>
            <a:xfrm>
              <a:off x="3579042"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73" name="Google Shape;2673;p90"/>
            <p:cNvSpPr/>
            <p:nvPr/>
          </p:nvSpPr>
          <p:spPr>
            <a:xfrm>
              <a:off x="3905183"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74" name="Google Shape;2674;p90"/>
            <p:cNvSpPr/>
            <p:nvPr/>
          </p:nvSpPr>
          <p:spPr>
            <a:xfrm>
              <a:off x="3357509" y="196169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75" name="Google Shape;2675;p90"/>
            <p:cNvSpPr/>
            <p:nvPr/>
          </p:nvSpPr>
          <p:spPr>
            <a:xfrm>
              <a:off x="3686137" y="196169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76" name="Google Shape;2676;p90"/>
            <p:cNvSpPr/>
            <p:nvPr/>
          </p:nvSpPr>
          <p:spPr>
            <a:xfrm>
              <a:off x="4233811"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77" name="Google Shape;2677;p90"/>
            <p:cNvSpPr/>
            <p:nvPr/>
          </p:nvSpPr>
          <p:spPr>
            <a:xfrm>
              <a:off x="4559953"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78" name="Google Shape;2678;p90"/>
            <p:cNvSpPr/>
            <p:nvPr/>
          </p:nvSpPr>
          <p:spPr>
            <a:xfrm>
              <a:off x="4012279" y="196169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79" name="Google Shape;2679;p90"/>
            <p:cNvSpPr/>
            <p:nvPr/>
          </p:nvSpPr>
          <p:spPr>
            <a:xfrm>
              <a:off x="4340906" y="196169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80" name="Google Shape;2680;p90"/>
            <p:cNvSpPr/>
            <p:nvPr/>
          </p:nvSpPr>
          <p:spPr>
            <a:xfrm>
              <a:off x="4888581" y="19654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81" name="Google Shape;2681;p90"/>
            <p:cNvSpPr/>
            <p:nvPr/>
          </p:nvSpPr>
          <p:spPr>
            <a:xfrm>
              <a:off x="4667048" y="196169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2682" name="Google Shape;2682;p90"/>
          <p:cNvGrpSpPr/>
          <p:nvPr/>
        </p:nvGrpSpPr>
        <p:grpSpPr>
          <a:xfrm>
            <a:off x="83664" y="2344115"/>
            <a:ext cx="12009863" cy="176637"/>
            <a:chOff x="83664" y="2252007"/>
            <a:chExt cx="12009863" cy="176637"/>
          </a:xfrm>
        </p:grpSpPr>
        <p:sp>
          <p:nvSpPr>
            <p:cNvPr id="2683" name="Google Shape;2683;p90"/>
            <p:cNvSpPr/>
            <p:nvPr/>
          </p:nvSpPr>
          <p:spPr>
            <a:xfrm>
              <a:off x="11871994"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84" name="Google Shape;2684;p90"/>
            <p:cNvSpPr/>
            <p:nvPr/>
          </p:nvSpPr>
          <p:spPr>
            <a:xfrm>
              <a:off x="11545853"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85" name="Google Shape;2685;p90"/>
            <p:cNvSpPr/>
            <p:nvPr/>
          </p:nvSpPr>
          <p:spPr>
            <a:xfrm flipH="1">
              <a:off x="11979088"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86" name="Google Shape;2686;p90"/>
            <p:cNvSpPr/>
            <p:nvPr/>
          </p:nvSpPr>
          <p:spPr>
            <a:xfrm flipH="1">
              <a:off x="11652948"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87" name="Google Shape;2687;p90"/>
            <p:cNvSpPr/>
            <p:nvPr/>
          </p:nvSpPr>
          <p:spPr>
            <a:xfrm>
              <a:off x="11217224"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88" name="Google Shape;2688;p90"/>
            <p:cNvSpPr/>
            <p:nvPr/>
          </p:nvSpPr>
          <p:spPr>
            <a:xfrm>
              <a:off x="10891084"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89" name="Google Shape;2689;p90"/>
            <p:cNvSpPr/>
            <p:nvPr/>
          </p:nvSpPr>
          <p:spPr>
            <a:xfrm flipH="1">
              <a:off x="11324319"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90" name="Google Shape;2690;p90"/>
            <p:cNvSpPr/>
            <p:nvPr/>
          </p:nvSpPr>
          <p:spPr>
            <a:xfrm flipH="1">
              <a:off x="10998178"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91" name="Google Shape;2691;p90"/>
            <p:cNvSpPr/>
            <p:nvPr/>
          </p:nvSpPr>
          <p:spPr>
            <a:xfrm>
              <a:off x="10562456"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92" name="Google Shape;2692;p90"/>
            <p:cNvSpPr/>
            <p:nvPr/>
          </p:nvSpPr>
          <p:spPr>
            <a:xfrm>
              <a:off x="10236315"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93" name="Google Shape;2693;p90"/>
            <p:cNvSpPr/>
            <p:nvPr/>
          </p:nvSpPr>
          <p:spPr>
            <a:xfrm flipH="1">
              <a:off x="10669550"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94" name="Google Shape;2694;p90"/>
            <p:cNvSpPr/>
            <p:nvPr/>
          </p:nvSpPr>
          <p:spPr>
            <a:xfrm flipH="1">
              <a:off x="10343410"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95" name="Google Shape;2695;p90"/>
            <p:cNvSpPr/>
            <p:nvPr/>
          </p:nvSpPr>
          <p:spPr>
            <a:xfrm>
              <a:off x="9907687"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96" name="Google Shape;2696;p90"/>
            <p:cNvSpPr/>
            <p:nvPr/>
          </p:nvSpPr>
          <p:spPr>
            <a:xfrm>
              <a:off x="9581546"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97" name="Google Shape;2697;p90"/>
            <p:cNvSpPr/>
            <p:nvPr/>
          </p:nvSpPr>
          <p:spPr>
            <a:xfrm flipH="1">
              <a:off x="10014782"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98" name="Google Shape;2698;p90"/>
            <p:cNvSpPr/>
            <p:nvPr/>
          </p:nvSpPr>
          <p:spPr>
            <a:xfrm flipH="1">
              <a:off x="9688641"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699" name="Google Shape;2699;p90"/>
            <p:cNvSpPr/>
            <p:nvPr/>
          </p:nvSpPr>
          <p:spPr>
            <a:xfrm>
              <a:off x="9252918"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00" name="Google Shape;2700;p90"/>
            <p:cNvSpPr/>
            <p:nvPr/>
          </p:nvSpPr>
          <p:spPr>
            <a:xfrm>
              <a:off x="8926777"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01" name="Google Shape;2701;p90"/>
            <p:cNvSpPr/>
            <p:nvPr/>
          </p:nvSpPr>
          <p:spPr>
            <a:xfrm flipH="1">
              <a:off x="9360012"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02" name="Google Shape;2702;p90"/>
            <p:cNvSpPr/>
            <p:nvPr/>
          </p:nvSpPr>
          <p:spPr>
            <a:xfrm flipH="1">
              <a:off x="9033872"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03" name="Google Shape;2703;p90"/>
            <p:cNvSpPr/>
            <p:nvPr/>
          </p:nvSpPr>
          <p:spPr>
            <a:xfrm>
              <a:off x="8598148"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04" name="Google Shape;2704;p90"/>
            <p:cNvSpPr/>
            <p:nvPr/>
          </p:nvSpPr>
          <p:spPr>
            <a:xfrm flipH="1">
              <a:off x="8705243"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05" name="Google Shape;2705;p90"/>
            <p:cNvSpPr/>
            <p:nvPr/>
          </p:nvSpPr>
          <p:spPr>
            <a:xfrm>
              <a:off x="8269520"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06" name="Google Shape;2706;p90"/>
            <p:cNvSpPr/>
            <p:nvPr/>
          </p:nvSpPr>
          <p:spPr>
            <a:xfrm>
              <a:off x="7943379"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07" name="Google Shape;2707;p90"/>
            <p:cNvSpPr/>
            <p:nvPr/>
          </p:nvSpPr>
          <p:spPr>
            <a:xfrm flipH="1">
              <a:off x="8376614"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08" name="Google Shape;2708;p90"/>
            <p:cNvSpPr/>
            <p:nvPr/>
          </p:nvSpPr>
          <p:spPr>
            <a:xfrm flipH="1">
              <a:off x="8050474"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09" name="Google Shape;2709;p90"/>
            <p:cNvSpPr/>
            <p:nvPr/>
          </p:nvSpPr>
          <p:spPr>
            <a:xfrm>
              <a:off x="7614751"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10" name="Google Shape;2710;p90"/>
            <p:cNvSpPr/>
            <p:nvPr/>
          </p:nvSpPr>
          <p:spPr>
            <a:xfrm>
              <a:off x="7288610"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11" name="Google Shape;2711;p90"/>
            <p:cNvSpPr/>
            <p:nvPr/>
          </p:nvSpPr>
          <p:spPr>
            <a:xfrm flipH="1">
              <a:off x="7721846"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12" name="Google Shape;2712;p90"/>
            <p:cNvSpPr/>
            <p:nvPr/>
          </p:nvSpPr>
          <p:spPr>
            <a:xfrm flipH="1">
              <a:off x="7395705"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13" name="Google Shape;2713;p90"/>
            <p:cNvSpPr/>
            <p:nvPr/>
          </p:nvSpPr>
          <p:spPr>
            <a:xfrm>
              <a:off x="6959982"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14" name="Google Shape;2714;p90"/>
            <p:cNvSpPr/>
            <p:nvPr/>
          </p:nvSpPr>
          <p:spPr>
            <a:xfrm>
              <a:off x="6633842"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15" name="Google Shape;2715;p90"/>
            <p:cNvSpPr/>
            <p:nvPr/>
          </p:nvSpPr>
          <p:spPr>
            <a:xfrm flipH="1">
              <a:off x="7067077"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16" name="Google Shape;2716;p90"/>
            <p:cNvSpPr/>
            <p:nvPr/>
          </p:nvSpPr>
          <p:spPr>
            <a:xfrm flipH="1">
              <a:off x="6740936"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17" name="Google Shape;2717;p90"/>
            <p:cNvSpPr/>
            <p:nvPr/>
          </p:nvSpPr>
          <p:spPr>
            <a:xfrm>
              <a:off x="6305213"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18" name="Google Shape;2718;p90"/>
            <p:cNvSpPr/>
            <p:nvPr/>
          </p:nvSpPr>
          <p:spPr>
            <a:xfrm>
              <a:off x="5979072"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19" name="Google Shape;2719;p90"/>
            <p:cNvSpPr/>
            <p:nvPr/>
          </p:nvSpPr>
          <p:spPr>
            <a:xfrm flipH="1">
              <a:off x="6412308"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20" name="Google Shape;2720;p90"/>
            <p:cNvSpPr/>
            <p:nvPr/>
          </p:nvSpPr>
          <p:spPr>
            <a:xfrm flipH="1">
              <a:off x="6086167"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21" name="Google Shape;2721;p90"/>
            <p:cNvSpPr/>
            <p:nvPr/>
          </p:nvSpPr>
          <p:spPr>
            <a:xfrm>
              <a:off x="5650445"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22" name="Google Shape;2722;p90"/>
            <p:cNvSpPr/>
            <p:nvPr/>
          </p:nvSpPr>
          <p:spPr>
            <a:xfrm>
              <a:off x="5324303"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23" name="Google Shape;2723;p90"/>
            <p:cNvSpPr/>
            <p:nvPr/>
          </p:nvSpPr>
          <p:spPr>
            <a:xfrm flipH="1">
              <a:off x="5757539"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24" name="Google Shape;2724;p90"/>
            <p:cNvSpPr/>
            <p:nvPr/>
          </p:nvSpPr>
          <p:spPr>
            <a:xfrm flipH="1">
              <a:off x="5431399" y="225200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25" name="Google Shape;2725;p90"/>
            <p:cNvSpPr/>
            <p:nvPr/>
          </p:nvSpPr>
          <p:spPr>
            <a:xfrm>
              <a:off x="4995675"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26" name="Google Shape;2726;p90"/>
            <p:cNvSpPr/>
            <p:nvPr/>
          </p:nvSpPr>
          <p:spPr>
            <a:xfrm flipH="1">
              <a:off x="5102769" y="225200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27" name="Google Shape;2727;p90"/>
            <p:cNvSpPr/>
            <p:nvPr/>
          </p:nvSpPr>
          <p:spPr>
            <a:xfrm>
              <a:off x="4667048"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28" name="Google Shape;2728;p90"/>
            <p:cNvSpPr/>
            <p:nvPr/>
          </p:nvSpPr>
          <p:spPr>
            <a:xfrm>
              <a:off x="4340907"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29" name="Google Shape;2729;p90"/>
            <p:cNvSpPr/>
            <p:nvPr/>
          </p:nvSpPr>
          <p:spPr>
            <a:xfrm flipH="1">
              <a:off x="4774142" y="225200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30" name="Google Shape;2730;p90"/>
            <p:cNvSpPr/>
            <p:nvPr/>
          </p:nvSpPr>
          <p:spPr>
            <a:xfrm flipH="1">
              <a:off x="4448001" y="225200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31" name="Google Shape;2731;p90"/>
            <p:cNvSpPr/>
            <p:nvPr/>
          </p:nvSpPr>
          <p:spPr>
            <a:xfrm>
              <a:off x="4012278"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32" name="Google Shape;2732;p90"/>
            <p:cNvSpPr/>
            <p:nvPr/>
          </p:nvSpPr>
          <p:spPr>
            <a:xfrm>
              <a:off x="3686138"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33" name="Google Shape;2733;p90"/>
            <p:cNvSpPr/>
            <p:nvPr/>
          </p:nvSpPr>
          <p:spPr>
            <a:xfrm flipH="1">
              <a:off x="4119373" y="225200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34" name="Google Shape;2734;p90"/>
            <p:cNvSpPr/>
            <p:nvPr/>
          </p:nvSpPr>
          <p:spPr>
            <a:xfrm flipH="1">
              <a:off x="3793231" y="225200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35" name="Google Shape;2735;p90"/>
            <p:cNvSpPr/>
            <p:nvPr/>
          </p:nvSpPr>
          <p:spPr>
            <a:xfrm>
              <a:off x="3357510"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36" name="Google Shape;2736;p90"/>
            <p:cNvSpPr/>
            <p:nvPr/>
          </p:nvSpPr>
          <p:spPr>
            <a:xfrm>
              <a:off x="3031369"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37" name="Google Shape;2737;p90"/>
            <p:cNvSpPr/>
            <p:nvPr/>
          </p:nvSpPr>
          <p:spPr>
            <a:xfrm flipH="1">
              <a:off x="3464604" y="225200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38" name="Google Shape;2738;p90"/>
            <p:cNvSpPr/>
            <p:nvPr/>
          </p:nvSpPr>
          <p:spPr>
            <a:xfrm flipH="1">
              <a:off x="3138464" y="225200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39" name="Google Shape;2739;p90"/>
            <p:cNvSpPr/>
            <p:nvPr/>
          </p:nvSpPr>
          <p:spPr>
            <a:xfrm>
              <a:off x="2702740"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40" name="Google Shape;2740;p90"/>
            <p:cNvSpPr/>
            <p:nvPr/>
          </p:nvSpPr>
          <p:spPr>
            <a:xfrm>
              <a:off x="2376599"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41" name="Google Shape;2741;p90"/>
            <p:cNvSpPr/>
            <p:nvPr/>
          </p:nvSpPr>
          <p:spPr>
            <a:xfrm flipH="1">
              <a:off x="2809836" y="225200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42" name="Google Shape;2742;p90"/>
            <p:cNvSpPr/>
            <p:nvPr/>
          </p:nvSpPr>
          <p:spPr>
            <a:xfrm flipH="1">
              <a:off x="2483694" y="225200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43" name="Google Shape;2743;p90"/>
            <p:cNvSpPr/>
            <p:nvPr/>
          </p:nvSpPr>
          <p:spPr>
            <a:xfrm>
              <a:off x="2047972"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44" name="Google Shape;2744;p90"/>
            <p:cNvSpPr/>
            <p:nvPr/>
          </p:nvSpPr>
          <p:spPr>
            <a:xfrm>
              <a:off x="1721830"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45" name="Google Shape;2745;p90"/>
            <p:cNvSpPr/>
            <p:nvPr/>
          </p:nvSpPr>
          <p:spPr>
            <a:xfrm flipH="1">
              <a:off x="2155066" y="225200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46" name="Google Shape;2746;p90"/>
            <p:cNvSpPr/>
            <p:nvPr/>
          </p:nvSpPr>
          <p:spPr>
            <a:xfrm flipH="1">
              <a:off x="1828926" y="225200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47" name="Google Shape;2747;p90"/>
            <p:cNvSpPr/>
            <p:nvPr/>
          </p:nvSpPr>
          <p:spPr>
            <a:xfrm>
              <a:off x="1393203"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48" name="Google Shape;2748;p90"/>
            <p:cNvSpPr/>
            <p:nvPr/>
          </p:nvSpPr>
          <p:spPr>
            <a:xfrm flipH="1">
              <a:off x="1500297" y="225200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49" name="Google Shape;2749;p90"/>
            <p:cNvSpPr/>
            <p:nvPr/>
          </p:nvSpPr>
          <p:spPr>
            <a:xfrm>
              <a:off x="1064575"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50" name="Google Shape;2750;p90"/>
            <p:cNvSpPr/>
            <p:nvPr/>
          </p:nvSpPr>
          <p:spPr>
            <a:xfrm>
              <a:off x="738433"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51" name="Google Shape;2751;p90"/>
            <p:cNvSpPr/>
            <p:nvPr/>
          </p:nvSpPr>
          <p:spPr>
            <a:xfrm flipH="1">
              <a:off x="1171668" y="225200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52" name="Google Shape;2752;p90"/>
            <p:cNvSpPr/>
            <p:nvPr/>
          </p:nvSpPr>
          <p:spPr>
            <a:xfrm flipH="1">
              <a:off x="845528" y="225200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53" name="Google Shape;2753;p90"/>
            <p:cNvSpPr/>
            <p:nvPr/>
          </p:nvSpPr>
          <p:spPr>
            <a:xfrm>
              <a:off x="409805"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54" name="Google Shape;2754;p90"/>
            <p:cNvSpPr/>
            <p:nvPr/>
          </p:nvSpPr>
          <p:spPr>
            <a:xfrm>
              <a:off x="83664" y="225573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55" name="Google Shape;2755;p90"/>
            <p:cNvSpPr/>
            <p:nvPr/>
          </p:nvSpPr>
          <p:spPr>
            <a:xfrm flipH="1">
              <a:off x="516899" y="225200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56" name="Google Shape;2756;p90"/>
            <p:cNvSpPr/>
            <p:nvPr/>
          </p:nvSpPr>
          <p:spPr>
            <a:xfrm flipH="1">
              <a:off x="190758" y="225200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2757" name="Google Shape;2757;p90"/>
          <p:cNvGrpSpPr/>
          <p:nvPr/>
        </p:nvGrpSpPr>
        <p:grpSpPr>
          <a:xfrm>
            <a:off x="83663" y="918941"/>
            <a:ext cx="12009863" cy="176637"/>
            <a:chOff x="83663" y="795844"/>
            <a:chExt cx="12009863" cy="176637"/>
          </a:xfrm>
        </p:grpSpPr>
        <p:sp>
          <p:nvSpPr>
            <p:cNvPr id="2758" name="Google Shape;2758;p90"/>
            <p:cNvSpPr/>
            <p:nvPr/>
          </p:nvSpPr>
          <p:spPr>
            <a:xfrm>
              <a:off x="305196"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59" name="Google Shape;2759;p90"/>
            <p:cNvSpPr/>
            <p:nvPr/>
          </p:nvSpPr>
          <p:spPr>
            <a:xfrm>
              <a:off x="631337"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60" name="Google Shape;2760;p90"/>
            <p:cNvSpPr/>
            <p:nvPr/>
          </p:nvSpPr>
          <p:spPr>
            <a:xfrm>
              <a:off x="83663"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61" name="Google Shape;2761;p90"/>
            <p:cNvSpPr/>
            <p:nvPr/>
          </p:nvSpPr>
          <p:spPr>
            <a:xfrm>
              <a:off x="412290"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62" name="Google Shape;2762;p90"/>
            <p:cNvSpPr/>
            <p:nvPr/>
          </p:nvSpPr>
          <p:spPr>
            <a:xfrm>
              <a:off x="959966"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63" name="Google Shape;2763;p90"/>
            <p:cNvSpPr/>
            <p:nvPr/>
          </p:nvSpPr>
          <p:spPr>
            <a:xfrm>
              <a:off x="1286106"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64" name="Google Shape;2764;p90"/>
            <p:cNvSpPr/>
            <p:nvPr/>
          </p:nvSpPr>
          <p:spPr>
            <a:xfrm>
              <a:off x="738432"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65" name="Google Shape;2765;p90"/>
            <p:cNvSpPr/>
            <p:nvPr/>
          </p:nvSpPr>
          <p:spPr>
            <a:xfrm>
              <a:off x="1067060"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66" name="Google Shape;2766;p90"/>
            <p:cNvSpPr/>
            <p:nvPr/>
          </p:nvSpPr>
          <p:spPr>
            <a:xfrm>
              <a:off x="1614734"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67" name="Google Shape;2767;p90"/>
            <p:cNvSpPr/>
            <p:nvPr/>
          </p:nvSpPr>
          <p:spPr>
            <a:xfrm>
              <a:off x="1940875"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68" name="Google Shape;2768;p90"/>
            <p:cNvSpPr/>
            <p:nvPr/>
          </p:nvSpPr>
          <p:spPr>
            <a:xfrm>
              <a:off x="1393201"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69" name="Google Shape;2769;p90"/>
            <p:cNvSpPr/>
            <p:nvPr/>
          </p:nvSpPr>
          <p:spPr>
            <a:xfrm>
              <a:off x="1721829"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70" name="Google Shape;2770;p90"/>
            <p:cNvSpPr/>
            <p:nvPr/>
          </p:nvSpPr>
          <p:spPr>
            <a:xfrm>
              <a:off x="2269503"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71" name="Google Shape;2771;p90"/>
            <p:cNvSpPr/>
            <p:nvPr/>
          </p:nvSpPr>
          <p:spPr>
            <a:xfrm>
              <a:off x="2595644"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72" name="Google Shape;2772;p90"/>
            <p:cNvSpPr/>
            <p:nvPr/>
          </p:nvSpPr>
          <p:spPr>
            <a:xfrm>
              <a:off x="2047969"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73" name="Google Shape;2773;p90"/>
            <p:cNvSpPr/>
            <p:nvPr/>
          </p:nvSpPr>
          <p:spPr>
            <a:xfrm>
              <a:off x="2376598"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74" name="Google Shape;2774;p90"/>
            <p:cNvSpPr/>
            <p:nvPr/>
          </p:nvSpPr>
          <p:spPr>
            <a:xfrm>
              <a:off x="2924272"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75" name="Google Shape;2775;p90"/>
            <p:cNvSpPr/>
            <p:nvPr/>
          </p:nvSpPr>
          <p:spPr>
            <a:xfrm>
              <a:off x="3250413"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76" name="Google Shape;2776;p90"/>
            <p:cNvSpPr/>
            <p:nvPr/>
          </p:nvSpPr>
          <p:spPr>
            <a:xfrm>
              <a:off x="2702739"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77" name="Google Shape;2777;p90"/>
            <p:cNvSpPr/>
            <p:nvPr/>
          </p:nvSpPr>
          <p:spPr>
            <a:xfrm>
              <a:off x="3031366"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78" name="Google Shape;2778;p90"/>
            <p:cNvSpPr/>
            <p:nvPr/>
          </p:nvSpPr>
          <p:spPr>
            <a:xfrm>
              <a:off x="3579042"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79" name="Google Shape;2779;p90"/>
            <p:cNvSpPr/>
            <p:nvPr/>
          </p:nvSpPr>
          <p:spPr>
            <a:xfrm>
              <a:off x="3357508"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80" name="Google Shape;2780;p90"/>
            <p:cNvSpPr/>
            <p:nvPr/>
          </p:nvSpPr>
          <p:spPr>
            <a:xfrm>
              <a:off x="3907670"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81" name="Google Shape;2781;p90"/>
            <p:cNvSpPr/>
            <p:nvPr/>
          </p:nvSpPr>
          <p:spPr>
            <a:xfrm>
              <a:off x="4233811"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82" name="Google Shape;2782;p90"/>
            <p:cNvSpPr/>
            <p:nvPr/>
          </p:nvSpPr>
          <p:spPr>
            <a:xfrm>
              <a:off x="3686136"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83" name="Google Shape;2783;p90"/>
            <p:cNvSpPr/>
            <p:nvPr/>
          </p:nvSpPr>
          <p:spPr>
            <a:xfrm>
              <a:off x="4014764"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84" name="Google Shape;2784;p90"/>
            <p:cNvSpPr/>
            <p:nvPr/>
          </p:nvSpPr>
          <p:spPr>
            <a:xfrm>
              <a:off x="4562439"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85" name="Google Shape;2785;p90"/>
            <p:cNvSpPr/>
            <p:nvPr/>
          </p:nvSpPr>
          <p:spPr>
            <a:xfrm>
              <a:off x="4888580"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86" name="Google Shape;2786;p90"/>
            <p:cNvSpPr/>
            <p:nvPr/>
          </p:nvSpPr>
          <p:spPr>
            <a:xfrm>
              <a:off x="4340905"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87" name="Google Shape;2787;p90"/>
            <p:cNvSpPr/>
            <p:nvPr/>
          </p:nvSpPr>
          <p:spPr>
            <a:xfrm>
              <a:off x="4669534"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88" name="Google Shape;2788;p90"/>
            <p:cNvSpPr/>
            <p:nvPr/>
          </p:nvSpPr>
          <p:spPr>
            <a:xfrm>
              <a:off x="5217208"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89" name="Google Shape;2789;p90"/>
            <p:cNvSpPr/>
            <p:nvPr/>
          </p:nvSpPr>
          <p:spPr>
            <a:xfrm>
              <a:off x="5543348"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90" name="Google Shape;2790;p90"/>
            <p:cNvSpPr/>
            <p:nvPr/>
          </p:nvSpPr>
          <p:spPr>
            <a:xfrm>
              <a:off x="4995674"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91" name="Google Shape;2791;p90"/>
            <p:cNvSpPr/>
            <p:nvPr/>
          </p:nvSpPr>
          <p:spPr>
            <a:xfrm>
              <a:off x="5324302"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92" name="Google Shape;2792;p90"/>
            <p:cNvSpPr/>
            <p:nvPr/>
          </p:nvSpPr>
          <p:spPr>
            <a:xfrm>
              <a:off x="5871977"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93" name="Google Shape;2793;p90"/>
            <p:cNvSpPr/>
            <p:nvPr/>
          </p:nvSpPr>
          <p:spPr>
            <a:xfrm>
              <a:off x="6198118"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94" name="Google Shape;2794;p90"/>
            <p:cNvSpPr/>
            <p:nvPr/>
          </p:nvSpPr>
          <p:spPr>
            <a:xfrm>
              <a:off x="5650443"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95" name="Google Shape;2795;p90"/>
            <p:cNvSpPr/>
            <p:nvPr/>
          </p:nvSpPr>
          <p:spPr>
            <a:xfrm>
              <a:off x="5979071"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96" name="Google Shape;2796;p90"/>
            <p:cNvSpPr/>
            <p:nvPr/>
          </p:nvSpPr>
          <p:spPr>
            <a:xfrm>
              <a:off x="6526745"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97" name="Google Shape;2797;p90"/>
            <p:cNvSpPr/>
            <p:nvPr/>
          </p:nvSpPr>
          <p:spPr>
            <a:xfrm>
              <a:off x="6852887"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98" name="Google Shape;2798;p90"/>
            <p:cNvSpPr/>
            <p:nvPr/>
          </p:nvSpPr>
          <p:spPr>
            <a:xfrm>
              <a:off x="6305212"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799" name="Google Shape;2799;p90"/>
            <p:cNvSpPr/>
            <p:nvPr/>
          </p:nvSpPr>
          <p:spPr>
            <a:xfrm>
              <a:off x="6633840" y="79584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00" name="Google Shape;2800;p90"/>
            <p:cNvSpPr/>
            <p:nvPr/>
          </p:nvSpPr>
          <p:spPr>
            <a:xfrm>
              <a:off x="7181515"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01" name="Google Shape;2801;p90"/>
            <p:cNvSpPr/>
            <p:nvPr/>
          </p:nvSpPr>
          <p:spPr>
            <a:xfrm>
              <a:off x="6959981" y="79584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02" name="Google Shape;2802;p90"/>
            <p:cNvSpPr/>
            <p:nvPr/>
          </p:nvSpPr>
          <p:spPr>
            <a:xfrm>
              <a:off x="7510142"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03" name="Google Shape;2803;p90"/>
            <p:cNvSpPr/>
            <p:nvPr/>
          </p:nvSpPr>
          <p:spPr>
            <a:xfrm>
              <a:off x="7836283"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04" name="Google Shape;2804;p90"/>
            <p:cNvSpPr/>
            <p:nvPr/>
          </p:nvSpPr>
          <p:spPr>
            <a:xfrm>
              <a:off x="7288609" y="79584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05" name="Google Shape;2805;p90"/>
            <p:cNvSpPr/>
            <p:nvPr/>
          </p:nvSpPr>
          <p:spPr>
            <a:xfrm>
              <a:off x="7617237" y="79584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06" name="Google Shape;2806;p90"/>
            <p:cNvSpPr/>
            <p:nvPr/>
          </p:nvSpPr>
          <p:spPr>
            <a:xfrm>
              <a:off x="8164912"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07" name="Google Shape;2807;p90"/>
            <p:cNvSpPr/>
            <p:nvPr/>
          </p:nvSpPr>
          <p:spPr>
            <a:xfrm>
              <a:off x="8491052"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08" name="Google Shape;2808;p90"/>
            <p:cNvSpPr/>
            <p:nvPr/>
          </p:nvSpPr>
          <p:spPr>
            <a:xfrm>
              <a:off x="7943378" y="79584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09" name="Google Shape;2809;p90"/>
            <p:cNvSpPr/>
            <p:nvPr/>
          </p:nvSpPr>
          <p:spPr>
            <a:xfrm>
              <a:off x="8272007" y="79584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10" name="Google Shape;2810;p90"/>
            <p:cNvSpPr/>
            <p:nvPr/>
          </p:nvSpPr>
          <p:spPr>
            <a:xfrm>
              <a:off x="8819680"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11" name="Google Shape;2811;p90"/>
            <p:cNvSpPr/>
            <p:nvPr/>
          </p:nvSpPr>
          <p:spPr>
            <a:xfrm>
              <a:off x="9145821"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12" name="Google Shape;2812;p90"/>
            <p:cNvSpPr/>
            <p:nvPr/>
          </p:nvSpPr>
          <p:spPr>
            <a:xfrm>
              <a:off x="8598147" y="79584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13" name="Google Shape;2813;p90"/>
            <p:cNvSpPr/>
            <p:nvPr/>
          </p:nvSpPr>
          <p:spPr>
            <a:xfrm>
              <a:off x="8926774" y="79584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14" name="Google Shape;2814;p90"/>
            <p:cNvSpPr/>
            <p:nvPr/>
          </p:nvSpPr>
          <p:spPr>
            <a:xfrm>
              <a:off x="9474450"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15" name="Google Shape;2815;p90"/>
            <p:cNvSpPr/>
            <p:nvPr/>
          </p:nvSpPr>
          <p:spPr>
            <a:xfrm>
              <a:off x="9800591"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16" name="Google Shape;2816;p90"/>
            <p:cNvSpPr/>
            <p:nvPr/>
          </p:nvSpPr>
          <p:spPr>
            <a:xfrm>
              <a:off x="9252915" y="79584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17" name="Google Shape;2817;p90"/>
            <p:cNvSpPr/>
            <p:nvPr/>
          </p:nvSpPr>
          <p:spPr>
            <a:xfrm>
              <a:off x="9581544" y="79584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18" name="Google Shape;2818;p90"/>
            <p:cNvSpPr/>
            <p:nvPr/>
          </p:nvSpPr>
          <p:spPr>
            <a:xfrm>
              <a:off x="10129218"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19" name="Google Shape;2819;p90"/>
            <p:cNvSpPr/>
            <p:nvPr/>
          </p:nvSpPr>
          <p:spPr>
            <a:xfrm>
              <a:off x="10455360"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20" name="Google Shape;2820;p90"/>
            <p:cNvSpPr/>
            <p:nvPr/>
          </p:nvSpPr>
          <p:spPr>
            <a:xfrm>
              <a:off x="9907685" y="79584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21" name="Google Shape;2821;p90"/>
            <p:cNvSpPr/>
            <p:nvPr/>
          </p:nvSpPr>
          <p:spPr>
            <a:xfrm>
              <a:off x="10236312" y="79584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22" name="Google Shape;2822;p90"/>
            <p:cNvSpPr/>
            <p:nvPr/>
          </p:nvSpPr>
          <p:spPr>
            <a:xfrm>
              <a:off x="10783987"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23" name="Google Shape;2823;p90"/>
            <p:cNvSpPr/>
            <p:nvPr/>
          </p:nvSpPr>
          <p:spPr>
            <a:xfrm>
              <a:off x="10562454" y="79584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24" name="Google Shape;2824;p90"/>
            <p:cNvSpPr/>
            <p:nvPr/>
          </p:nvSpPr>
          <p:spPr>
            <a:xfrm>
              <a:off x="11112615"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25" name="Google Shape;2825;p90"/>
            <p:cNvSpPr/>
            <p:nvPr/>
          </p:nvSpPr>
          <p:spPr>
            <a:xfrm>
              <a:off x="11438757"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26" name="Google Shape;2826;p90"/>
            <p:cNvSpPr/>
            <p:nvPr/>
          </p:nvSpPr>
          <p:spPr>
            <a:xfrm>
              <a:off x="10891083" y="79584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27" name="Google Shape;2827;p90"/>
            <p:cNvSpPr/>
            <p:nvPr/>
          </p:nvSpPr>
          <p:spPr>
            <a:xfrm>
              <a:off x="11219710" y="79584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28" name="Google Shape;2828;p90"/>
            <p:cNvSpPr/>
            <p:nvPr/>
          </p:nvSpPr>
          <p:spPr>
            <a:xfrm>
              <a:off x="11767385"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29" name="Google Shape;2829;p90"/>
            <p:cNvSpPr/>
            <p:nvPr/>
          </p:nvSpPr>
          <p:spPr>
            <a:xfrm>
              <a:off x="12093526" y="79957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30" name="Google Shape;2830;p90"/>
            <p:cNvSpPr/>
            <p:nvPr/>
          </p:nvSpPr>
          <p:spPr>
            <a:xfrm>
              <a:off x="11545852" y="79584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31" name="Google Shape;2831;p90"/>
            <p:cNvSpPr/>
            <p:nvPr/>
          </p:nvSpPr>
          <p:spPr>
            <a:xfrm>
              <a:off x="11874480" y="79584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2832" name="Google Shape;2832;p90"/>
          <p:cNvGrpSpPr/>
          <p:nvPr/>
        </p:nvGrpSpPr>
        <p:grpSpPr>
          <a:xfrm>
            <a:off x="83663" y="1203976"/>
            <a:ext cx="12009864" cy="176637"/>
            <a:chOff x="83663" y="1093620"/>
            <a:chExt cx="12009864" cy="176637"/>
          </a:xfrm>
        </p:grpSpPr>
        <p:sp>
          <p:nvSpPr>
            <p:cNvPr id="2833" name="Google Shape;2833;p90"/>
            <p:cNvSpPr/>
            <p:nvPr/>
          </p:nvSpPr>
          <p:spPr>
            <a:xfrm>
              <a:off x="6959982"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34" name="Google Shape;2834;p90"/>
            <p:cNvSpPr/>
            <p:nvPr/>
          </p:nvSpPr>
          <p:spPr>
            <a:xfrm>
              <a:off x="6633841"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35" name="Google Shape;2835;p90"/>
            <p:cNvSpPr/>
            <p:nvPr/>
          </p:nvSpPr>
          <p:spPr>
            <a:xfrm flipH="1">
              <a:off x="7067076"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36" name="Google Shape;2836;p90"/>
            <p:cNvSpPr/>
            <p:nvPr/>
          </p:nvSpPr>
          <p:spPr>
            <a:xfrm flipH="1">
              <a:off x="6740936"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37" name="Google Shape;2837;p90"/>
            <p:cNvSpPr/>
            <p:nvPr/>
          </p:nvSpPr>
          <p:spPr>
            <a:xfrm>
              <a:off x="6305212"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38" name="Google Shape;2838;p90"/>
            <p:cNvSpPr/>
            <p:nvPr/>
          </p:nvSpPr>
          <p:spPr>
            <a:xfrm>
              <a:off x="5979072"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39" name="Google Shape;2839;p90"/>
            <p:cNvSpPr/>
            <p:nvPr/>
          </p:nvSpPr>
          <p:spPr>
            <a:xfrm flipH="1">
              <a:off x="6412307"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40" name="Google Shape;2840;p90"/>
            <p:cNvSpPr/>
            <p:nvPr/>
          </p:nvSpPr>
          <p:spPr>
            <a:xfrm flipH="1">
              <a:off x="6086166"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41" name="Google Shape;2841;p90"/>
            <p:cNvSpPr/>
            <p:nvPr/>
          </p:nvSpPr>
          <p:spPr>
            <a:xfrm>
              <a:off x="5650444"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42" name="Google Shape;2842;p90"/>
            <p:cNvSpPr/>
            <p:nvPr/>
          </p:nvSpPr>
          <p:spPr>
            <a:xfrm>
              <a:off x="5324303"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43" name="Google Shape;2843;p90"/>
            <p:cNvSpPr/>
            <p:nvPr/>
          </p:nvSpPr>
          <p:spPr>
            <a:xfrm flipH="1">
              <a:off x="5757538"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44" name="Google Shape;2844;p90"/>
            <p:cNvSpPr/>
            <p:nvPr/>
          </p:nvSpPr>
          <p:spPr>
            <a:xfrm flipH="1">
              <a:off x="5431398"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45" name="Google Shape;2845;p90"/>
            <p:cNvSpPr/>
            <p:nvPr/>
          </p:nvSpPr>
          <p:spPr>
            <a:xfrm>
              <a:off x="4995675"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46" name="Google Shape;2846;p90"/>
            <p:cNvSpPr/>
            <p:nvPr/>
          </p:nvSpPr>
          <p:spPr>
            <a:xfrm>
              <a:off x="4669534"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47" name="Google Shape;2847;p90"/>
            <p:cNvSpPr/>
            <p:nvPr/>
          </p:nvSpPr>
          <p:spPr>
            <a:xfrm flipH="1">
              <a:off x="5102769"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48" name="Google Shape;2848;p90"/>
            <p:cNvSpPr/>
            <p:nvPr/>
          </p:nvSpPr>
          <p:spPr>
            <a:xfrm flipH="1">
              <a:off x="4776629"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49" name="Google Shape;2849;p90"/>
            <p:cNvSpPr/>
            <p:nvPr/>
          </p:nvSpPr>
          <p:spPr>
            <a:xfrm>
              <a:off x="4340906"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50" name="Google Shape;2850;p90"/>
            <p:cNvSpPr/>
            <p:nvPr/>
          </p:nvSpPr>
          <p:spPr>
            <a:xfrm>
              <a:off x="4014765"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51" name="Google Shape;2851;p90"/>
            <p:cNvSpPr/>
            <p:nvPr/>
          </p:nvSpPr>
          <p:spPr>
            <a:xfrm flipH="1">
              <a:off x="4447999"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52" name="Google Shape;2852;p90"/>
            <p:cNvSpPr/>
            <p:nvPr/>
          </p:nvSpPr>
          <p:spPr>
            <a:xfrm flipH="1">
              <a:off x="4121860"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53" name="Google Shape;2853;p90"/>
            <p:cNvSpPr/>
            <p:nvPr/>
          </p:nvSpPr>
          <p:spPr>
            <a:xfrm>
              <a:off x="3686136"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54" name="Google Shape;2854;p90"/>
            <p:cNvSpPr/>
            <p:nvPr/>
          </p:nvSpPr>
          <p:spPr>
            <a:xfrm flipH="1">
              <a:off x="3793231"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55" name="Google Shape;2855;p90"/>
            <p:cNvSpPr/>
            <p:nvPr/>
          </p:nvSpPr>
          <p:spPr>
            <a:xfrm>
              <a:off x="3357508"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56" name="Google Shape;2856;p90"/>
            <p:cNvSpPr/>
            <p:nvPr/>
          </p:nvSpPr>
          <p:spPr>
            <a:xfrm>
              <a:off x="3031367"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57" name="Google Shape;2857;p90"/>
            <p:cNvSpPr/>
            <p:nvPr/>
          </p:nvSpPr>
          <p:spPr>
            <a:xfrm flipH="1">
              <a:off x="3464602"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58" name="Google Shape;2858;p90"/>
            <p:cNvSpPr/>
            <p:nvPr/>
          </p:nvSpPr>
          <p:spPr>
            <a:xfrm flipH="1">
              <a:off x="3138462"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59" name="Google Shape;2859;p90"/>
            <p:cNvSpPr/>
            <p:nvPr/>
          </p:nvSpPr>
          <p:spPr>
            <a:xfrm>
              <a:off x="2702739"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60" name="Google Shape;2860;p90"/>
            <p:cNvSpPr/>
            <p:nvPr/>
          </p:nvSpPr>
          <p:spPr>
            <a:xfrm>
              <a:off x="2376598"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61" name="Google Shape;2861;p90"/>
            <p:cNvSpPr/>
            <p:nvPr/>
          </p:nvSpPr>
          <p:spPr>
            <a:xfrm flipH="1">
              <a:off x="2809833"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62" name="Google Shape;2862;p90"/>
            <p:cNvSpPr/>
            <p:nvPr/>
          </p:nvSpPr>
          <p:spPr>
            <a:xfrm flipH="1">
              <a:off x="2483693"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63" name="Google Shape;2863;p90"/>
            <p:cNvSpPr/>
            <p:nvPr/>
          </p:nvSpPr>
          <p:spPr>
            <a:xfrm>
              <a:off x="2047970"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64" name="Google Shape;2864;p90"/>
            <p:cNvSpPr/>
            <p:nvPr/>
          </p:nvSpPr>
          <p:spPr>
            <a:xfrm>
              <a:off x="1721830"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65" name="Google Shape;2865;p90"/>
            <p:cNvSpPr/>
            <p:nvPr/>
          </p:nvSpPr>
          <p:spPr>
            <a:xfrm flipH="1">
              <a:off x="2155065"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66" name="Google Shape;2866;p90"/>
            <p:cNvSpPr/>
            <p:nvPr/>
          </p:nvSpPr>
          <p:spPr>
            <a:xfrm flipH="1">
              <a:off x="1828924"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67" name="Google Shape;2867;p90"/>
            <p:cNvSpPr/>
            <p:nvPr/>
          </p:nvSpPr>
          <p:spPr>
            <a:xfrm>
              <a:off x="1393201"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68" name="Google Shape;2868;p90"/>
            <p:cNvSpPr/>
            <p:nvPr/>
          </p:nvSpPr>
          <p:spPr>
            <a:xfrm>
              <a:off x="1067060"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69" name="Google Shape;2869;p90"/>
            <p:cNvSpPr/>
            <p:nvPr/>
          </p:nvSpPr>
          <p:spPr>
            <a:xfrm flipH="1">
              <a:off x="1500296"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70" name="Google Shape;2870;p90"/>
            <p:cNvSpPr/>
            <p:nvPr/>
          </p:nvSpPr>
          <p:spPr>
            <a:xfrm flipH="1">
              <a:off x="1174155"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71" name="Google Shape;2871;p90"/>
            <p:cNvSpPr/>
            <p:nvPr/>
          </p:nvSpPr>
          <p:spPr>
            <a:xfrm>
              <a:off x="738433"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72" name="Google Shape;2872;p90"/>
            <p:cNvSpPr/>
            <p:nvPr/>
          </p:nvSpPr>
          <p:spPr>
            <a:xfrm>
              <a:off x="412291"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73" name="Google Shape;2873;p90"/>
            <p:cNvSpPr/>
            <p:nvPr/>
          </p:nvSpPr>
          <p:spPr>
            <a:xfrm flipH="1">
              <a:off x="845526"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74" name="Google Shape;2874;p90"/>
            <p:cNvSpPr/>
            <p:nvPr/>
          </p:nvSpPr>
          <p:spPr>
            <a:xfrm flipH="1">
              <a:off x="519387" y="10936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75" name="Google Shape;2875;p90"/>
            <p:cNvSpPr/>
            <p:nvPr/>
          </p:nvSpPr>
          <p:spPr>
            <a:xfrm>
              <a:off x="83663" y="10973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76" name="Google Shape;2876;p90"/>
            <p:cNvSpPr/>
            <p:nvPr/>
          </p:nvSpPr>
          <p:spPr>
            <a:xfrm flipH="1">
              <a:off x="190757" y="10936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77" name="Google Shape;2877;p90"/>
            <p:cNvSpPr/>
            <p:nvPr/>
          </p:nvSpPr>
          <p:spPr>
            <a:xfrm>
              <a:off x="11874480"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78" name="Google Shape;2878;p90"/>
            <p:cNvSpPr/>
            <p:nvPr/>
          </p:nvSpPr>
          <p:spPr>
            <a:xfrm flipH="1">
              <a:off x="11981575" y="109362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79" name="Google Shape;2879;p90"/>
            <p:cNvSpPr/>
            <p:nvPr/>
          </p:nvSpPr>
          <p:spPr>
            <a:xfrm>
              <a:off x="11545853"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80" name="Google Shape;2880;p90"/>
            <p:cNvSpPr/>
            <p:nvPr/>
          </p:nvSpPr>
          <p:spPr>
            <a:xfrm>
              <a:off x="11219711"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81" name="Google Shape;2881;p90"/>
            <p:cNvSpPr/>
            <p:nvPr/>
          </p:nvSpPr>
          <p:spPr>
            <a:xfrm flipH="1">
              <a:off x="11652945" y="109362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82" name="Google Shape;2882;p90"/>
            <p:cNvSpPr/>
            <p:nvPr/>
          </p:nvSpPr>
          <p:spPr>
            <a:xfrm flipH="1">
              <a:off x="11326806" y="109362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83" name="Google Shape;2883;p90"/>
            <p:cNvSpPr/>
            <p:nvPr/>
          </p:nvSpPr>
          <p:spPr>
            <a:xfrm>
              <a:off x="10891083"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84" name="Google Shape;2884;p90"/>
            <p:cNvSpPr/>
            <p:nvPr/>
          </p:nvSpPr>
          <p:spPr>
            <a:xfrm flipH="1">
              <a:off x="10998177" y="109362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85" name="Google Shape;2885;p90"/>
            <p:cNvSpPr/>
            <p:nvPr/>
          </p:nvSpPr>
          <p:spPr>
            <a:xfrm>
              <a:off x="10562455"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86" name="Google Shape;2886;p90"/>
            <p:cNvSpPr/>
            <p:nvPr/>
          </p:nvSpPr>
          <p:spPr>
            <a:xfrm>
              <a:off x="10236313"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87" name="Google Shape;2887;p90"/>
            <p:cNvSpPr/>
            <p:nvPr/>
          </p:nvSpPr>
          <p:spPr>
            <a:xfrm flipH="1">
              <a:off x="10669548" y="109362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88" name="Google Shape;2888;p90"/>
            <p:cNvSpPr/>
            <p:nvPr/>
          </p:nvSpPr>
          <p:spPr>
            <a:xfrm flipH="1">
              <a:off x="10343408" y="109362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89" name="Google Shape;2889;p90"/>
            <p:cNvSpPr/>
            <p:nvPr/>
          </p:nvSpPr>
          <p:spPr>
            <a:xfrm>
              <a:off x="9907685"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90" name="Google Shape;2890;p90"/>
            <p:cNvSpPr/>
            <p:nvPr/>
          </p:nvSpPr>
          <p:spPr>
            <a:xfrm>
              <a:off x="9581544"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91" name="Google Shape;2891;p90"/>
            <p:cNvSpPr/>
            <p:nvPr/>
          </p:nvSpPr>
          <p:spPr>
            <a:xfrm flipH="1">
              <a:off x="10014780" y="109362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92" name="Google Shape;2892;p90"/>
            <p:cNvSpPr/>
            <p:nvPr/>
          </p:nvSpPr>
          <p:spPr>
            <a:xfrm flipH="1">
              <a:off x="9688639" y="109362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93" name="Google Shape;2893;p90"/>
            <p:cNvSpPr/>
            <p:nvPr/>
          </p:nvSpPr>
          <p:spPr>
            <a:xfrm>
              <a:off x="9252916"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94" name="Google Shape;2894;p90"/>
            <p:cNvSpPr/>
            <p:nvPr/>
          </p:nvSpPr>
          <p:spPr>
            <a:xfrm>
              <a:off x="8926775"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95" name="Google Shape;2895;p90"/>
            <p:cNvSpPr/>
            <p:nvPr/>
          </p:nvSpPr>
          <p:spPr>
            <a:xfrm flipH="1">
              <a:off x="9360011" y="109362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96" name="Google Shape;2896;p90"/>
            <p:cNvSpPr/>
            <p:nvPr/>
          </p:nvSpPr>
          <p:spPr>
            <a:xfrm flipH="1">
              <a:off x="9033870" y="109362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97" name="Google Shape;2897;p90"/>
            <p:cNvSpPr/>
            <p:nvPr/>
          </p:nvSpPr>
          <p:spPr>
            <a:xfrm>
              <a:off x="8598148"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98" name="Google Shape;2898;p90"/>
            <p:cNvSpPr/>
            <p:nvPr/>
          </p:nvSpPr>
          <p:spPr>
            <a:xfrm>
              <a:off x="8272007"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899" name="Google Shape;2899;p90"/>
            <p:cNvSpPr/>
            <p:nvPr/>
          </p:nvSpPr>
          <p:spPr>
            <a:xfrm flipH="1">
              <a:off x="8705242" y="109362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00" name="Google Shape;2900;p90"/>
            <p:cNvSpPr/>
            <p:nvPr/>
          </p:nvSpPr>
          <p:spPr>
            <a:xfrm flipH="1">
              <a:off x="8379101" y="109362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01" name="Google Shape;2901;p90"/>
            <p:cNvSpPr/>
            <p:nvPr/>
          </p:nvSpPr>
          <p:spPr>
            <a:xfrm>
              <a:off x="7943379"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02" name="Google Shape;2902;p90"/>
            <p:cNvSpPr/>
            <p:nvPr/>
          </p:nvSpPr>
          <p:spPr>
            <a:xfrm>
              <a:off x="7617237"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03" name="Google Shape;2903;p90"/>
            <p:cNvSpPr/>
            <p:nvPr/>
          </p:nvSpPr>
          <p:spPr>
            <a:xfrm flipH="1">
              <a:off x="8050472" y="109362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04" name="Google Shape;2904;p90"/>
            <p:cNvSpPr/>
            <p:nvPr/>
          </p:nvSpPr>
          <p:spPr>
            <a:xfrm flipH="1">
              <a:off x="7724332" y="109362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05" name="Google Shape;2905;p90"/>
            <p:cNvSpPr/>
            <p:nvPr/>
          </p:nvSpPr>
          <p:spPr>
            <a:xfrm>
              <a:off x="7288609" y="109735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06" name="Google Shape;2906;p90"/>
            <p:cNvSpPr/>
            <p:nvPr/>
          </p:nvSpPr>
          <p:spPr>
            <a:xfrm flipH="1">
              <a:off x="7395703" y="109362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2907" name="Google Shape;2907;p90"/>
          <p:cNvGrpSpPr/>
          <p:nvPr/>
        </p:nvGrpSpPr>
        <p:grpSpPr>
          <a:xfrm>
            <a:off x="83663" y="1489011"/>
            <a:ext cx="12009863" cy="176637"/>
            <a:chOff x="83663" y="1383929"/>
            <a:chExt cx="12009863" cy="176637"/>
          </a:xfrm>
        </p:grpSpPr>
        <p:sp>
          <p:nvSpPr>
            <p:cNvPr id="2908" name="Google Shape;2908;p90"/>
            <p:cNvSpPr/>
            <p:nvPr/>
          </p:nvSpPr>
          <p:spPr>
            <a:xfrm>
              <a:off x="305196"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09" name="Google Shape;2909;p90"/>
            <p:cNvSpPr/>
            <p:nvPr/>
          </p:nvSpPr>
          <p:spPr>
            <a:xfrm>
              <a:off x="631337"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10" name="Google Shape;2910;p90"/>
            <p:cNvSpPr/>
            <p:nvPr/>
          </p:nvSpPr>
          <p:spPr>
            <a:xfrm>
              <a:off x="83663"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11" name="Google Shape;2911;p90"/>
            <p:cNvSpPr/>
            <p:nvPr/>
          </p:nvSpPr>
          <p:spPr>
            <a:xfrm>
              <a:off x="412290"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12" name="Google Shape;2912;p90"/>
            <p:cNvSpPr/>
            <p:nvPr/>
          </p:nvSpPr>
          <p:spPr>
            <a:xfrm>
              <a:off x="959966"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13" name="Google Shape;2913;p90"/>
            <p:cNvSpPr/>
            <p:nvPr/>
          </p:nvSpPr>
          <p:spPr>
            <a:xfrm>
              <a:off x="1286106"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14" name="Google Shape;2914;p90"/>
            <p:cNvSpPr/>
            <p:nvPr/>
          </p:nvSpPr>
          <p:spPr>
            <a:xfrm>
              <a:off x="738432"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15" name="Google Shape;2915;p90"/>
            <p:cNvSpPr/>
            <p:nvPr/>
          </p:nvSpPr>
          <p:spPr>
            <a:xfrm>
              <a:off x="1067060"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16" name="Google Shape;2916;p90"/>
            <p:cNvSpPr/>
            <p:nvPr/>
          </p:nvSpPr>
          <p:spPr>
            <a:xfrm>
              <a:off x="1614734"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17" name="Google Shape;2917;p90"/>
            <p:cNvSpPr/>
            <p:nvPr/>
          </p:nvSpPr>
          <p:spPr>
            <a:xfrm>
              <a:off x="1940875"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18" name="Google Shape;2918;p90"/>
            <p:cNvSpPr/>
            <p:nvPr/>
          </p:nvSpPr>
          <p:spPr>
            <a:xfrm>
              <a:off x="1393201"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19" name="Google Shape;2919;p90"/>
            <p:cNvSpPr/>
            <p:nvPr/>
          </p:nvSpPr>
          <p:spPr>
            <a:xfrm>
              <a:off x="1721829"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20" name="Google Shape;2920;p90"/>
            <p:cNvSpPr/>
            <p:nvPr/>
          </p:nvSpPr>
          <p:spPr>
            <a:xfrm>
              <a:off x="2269503"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21" name="Google Shape;2921;p90"/>
            <p:cNvSpPr/>
            <p:nvPr/>
          </p:nvSpPr>
          <p:spPr>
            <a:xfrm>
              <a:off x="2595644"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22" name="Google Shape;2922;p90"/>
            <p:cNvSpPr/>
            <p:nvPr/>
          </p:nvSpPr>
          <p:spPr>
            <a:xfrm>
              <a:off x="2047969"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23" name="Google Shape;2923;p90"/>
            <p:cNvSpPr/>
            <p:nvPr/>
          </p:nvSpPr>
          <p:spPr>
            <a:xfrm>
              <a:off x="2376598"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24" name="Google Shape;2924;p90"/>
            <p:cNvSpPr/>
            <p:nvPr/>
          </p:nvSpPr>
          <p:spPr>
            <a:xfrm>
              <a:off x="2924272"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25" name="Google Shape;2925;p90"/>
            <p:cNvSpPr/>
            <p:nvPr/>
          </p:nvSpPr>
          <p:spPr>
            <a:xfrm>
              <a:off x="3250413"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26" name="Google Shape;2926;p90"/>
            <p:cNvSpPr/>
            <p:nvPr/>
          </p:nvSpPr>
          <p:spPr>
            <a:xfrm>
              <a:off x="2702739"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27" name="Google Shape;2927;p90"/>
            <p:cNvSpPr/>
            <p:nvPr/>
          </p:nvSpPr>
          <p:spPr>
            <a:xfrm>
              <a:off x="3031366"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28" name="Google Shape;2928;p90"/>
            <p:cNvSpPr/>
            <p:nvPr/>
          </p:nvSpPr>
          <p:spPr>
            <a:xfrm>
              <a:off x="3579042"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29" name="Google Shape;2929;p90"/>
            <p:cNvSpPr/>
            <p:nvPr/>
          </p:nvSpPr>
          <p:spPr>
            <a:xfrm>
              <a:off x="3357508"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30" name="Google Shape;2930;p90"/>
            <p:cNvSpPr/>
            <p:nvPr/>
          </p:nvSpPr>
          <p:spPr>
            <a:xfrm>
              <a:off x="3907670"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31" name="Google Shape;2931;p90"/>
            <p:cNvSpPr/>
            <p:nvPr/>
          </p:nvSpPr>
          <p:spPr>
            <a:xfrm>
              <a:off x="4233811"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32" name="Google Shape;2932;p90"/>
            <p:cNvSpPr/>
            <p:nvPr/>
          </p:nvSpPr>
          <p:spPr>
            <a:xfrm>
              <a:off x="3686136"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33" name="Google Shape;2933;p90"/>
            <p:cNvSpPr/>
            <p:nvPr/>
          </p:nvSpPr>
          <p:spPr>
            <a:xfrm>
              <a:off x="4014764"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34" name="Google Shape;2934;p90"/>
            <p:cNvSpPr/>
            <p:nvPr/>
          </p:nvSpPr>
          <p:spPr>
            <a:xfrm>
              <a:off x="4562439"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35" name="Google Shape;2935;p90"/>
            <p:cNvSpPr/>
            <p:nvPr/>
          </p:nvSpPr>
          <p:spPr>
            <a:xfrm>
              <a:off x="4888580"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36" name="Google Shape;2936;p90"/>
            <p:cNvSpPr/>
            <p:nvPr/>
          </p:nvSpPr>
          <p:spPr>
            <a:xfrm>
              <a:off x="4340905"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37" name="Google Shape;2937;p90"/>
            <p:cNvSpPr/>
            <p:nvPr/>
          </p:nvSpPr>
          <p:spPr>
            <a:xfrm>
              <a:off x="4669534"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38" name="Google Shape;2938;p90"/>
            <p:cNvSpPr/>
            <p:nvPr/>
          </p:nvSpPr>
          <p:spPr>
            <a:xfrm>
              <a:off x="5217208"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39" name="Google Shape;2939;p90"/>
            <p:cNvSpPr/>
            <p:nvPr/>
          </p:nvSpPr>
          <p:spPr>
            <a:xfrm>
              <a:off x="5543348"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40" name="Google Shape;2940;p90"/>
            <p:cNvSpPr/>
            <p:nvPr/>
          </p:nvSpPr>
          <p:spPr>
            <a:xfrm>
              <a:off x="4995674"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41" name="Google Shape;2941;p90"/>
            <p:cNvSpPr/>
            <p:nvPr/>
          </p:nvSpPr>
          <p:spPr>
            <a:xfrm>
              <a:off x="5324302"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42" name="Google Shape;2942;p90"/>
            <p:cNvSpPr/>
            <p:nvPr/>
          </p:nvSpPr>
          <p:spPr>
            <a:xfrm>
              <a:off x="5871977"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43" name="Google Shape;2943;p90"/>
            <p:cNvSpPr/>
            <p:nvPr/>
          </p:nvSpPr>
          <p:spPr>
            <a:xfrm>
              <a:off x="6198118"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44" name="Google Shape;2944;p90"/>
            <p:cNvSpPr/>
            <p:nvPr/>
          </p:nvSpPr>
          <p:spPr>
            <a:xfrm>
              <a:off x="5650443"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45" name="Google Shape;2945;p90"/>
            <p:cNvSpPr/>
            <p:nvPr/>
          </p:nvSpPr>
          <p:spPr>
            <a:xfrm>
              <a:off x="5979071"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46" name="Google Shape;2946;p90"/>
            <p:cNvSpPr/>
            <p:nvPr/>
          </p:nvSpPr>
          <p:spPr>
            <a:xfrm>
              <a:off x="6526745"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47" name="Google Shape;2947;p90"/>
            <p:cNvSpPr/>
            <p:nvPr/>
          </p:nvSpPr>
          <p:spPr>
            <a:xfrm>
              <a:off x="6852887"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48" name="Google Shape;2948;p90"/>
            <p:cNvSpPr/>
            <p:nvPr/>
          </p:nvSpPr>
          <p:spPr>
            <a:xfrm>
              <a:off x="6305212"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49" name="Google Shape;2949;p90"/>
            <p:cNvSpPr/>
            <p:nvPr/>
          </p:nvSpPr>
          <p:spPr>
            <a:xfrm>
              <a:off x="6633840" y="138393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50" name="Google Shape;2950;p90"/>
            <p:cNvSpPr/>
            <p:nvPr/>
          </p:nvSpPr>
          <p:spPr>
            <a:xfrm>
              <a:off x="7181515"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51" name="Google Shape;2951;p90"/>
            <p:cNvSpPr/>
            <p:nvPr/>
          </p:nvSpPr>
          <p:spPr>
            <a:xfrm>
              <a:off x="6959981" y="138393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52" name="Google Shape;2952;p90"/>
            <p:cNvSpPr/>
            <p:nvPr/>
          </p:nvSpPr>
          <p:spPr>
            <a:xfrm>
              <a:off x="7510142"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53" name="Google Shape;2953;p90"/>
            <p:cNvSpPr/>
            <p:nvPr/>
          </p:nvSpPr>
          <p:spPr>
            <a:xfrm>
              <a:off x="7836283"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54" name="Google Shape;2954;p90"/>
            <p:cNvSpPr/>
            <p:nvPr/>
          </p:nvSpPr>
          <p:spPr>
            <a:xfrm>
              <a:off x="7288609" y="138392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55" name="Google Shape;2955;p90"/>
            <p:cNvSpPr/>
            <p:nvPr/>
          </p:nvSpPr>
          <p:spPr>
            <a:xfrm>
              <a:off x="7617237" y="138392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56" name="Google Shape;2956;p90"/>
            <p:cNvSpPr/>
            <p:nvPr/>
          </p:nvSpPr>
          <p:spPr>
            <a:xfrm>
              <a:off x="8164912"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57" name="Google Shape;2957;p90"/>
            <p:cNvSpPr/>
            <p:nvPr/>
          </p:nvSpPr>
          <p:spPr>
            <a:xfrm>
              <a:off x="8491052"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58" name="Google Shape;2958;p90"/>
            <p:cNvSpPr/>
            <p:nvPr/>
          </p:nvSpPr>
          <p:spPr>
            <a:xfrm>
              <a:off x="7943378" y="138392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59" name="Google Shape;2959;p90"/>
            <p:cNvSpPr/>
            <p:nvPr/>
          </p:nvSpPr>
          <p:spPr>
            <a:xfrm>
              <a:off x="8272007" y="138392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60" name="Google Shape;2960;p90"/>
            <p:cNvSpPr/>
            <p:nvPr/>
          </p:nvSpPr>
          <p:spPr>
            <a:xfrm>
              <a:off x="8819680"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61" name="Google Shape;2961;p90"/>
            <p:cNvSpPr/>
            <p:nvPr/>
          </p:nvSpPr>
          <p:spPr>
            <a:xfrm>
              <a:off x="9145821"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62" name="Google Shape;2962;p90"/>
            <p:cNvSpPr/>
            <p:nvPr/>
          </p:nvSpPr>
          <p:spPr>
            <a:xfrm>
              <a:off x="8598147" y="138392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63" name="Google Shape;2963;p90"/>
            <p:cNvSpPr/>
            <p:nvPr/>
          </p:nvSpPr>
          <p:spPr>
            <a:xfrm>
              <a:off x="8926774" y="138392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64" name="Google Shape;2964;p90"/>
            <p:cNvSpPr/>
            <p:nvPr/>
          </p:nvSpPr>
          <p:spPr>
            <a:xfrm>
              <a:off x="9474450"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65" name="Google Shape;2965;p90"/>
            <p:cNvSpPr/>
            <p:nvPr/>
          </p:nvSpPr>
          <p:spPr>
            <a:xfrm>
              <a:off x="9800591"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66" name="Google Shape;2966;p90"/>
            <p:cNvSpPr/>
            <p:nvPr/>
          </p:nvSpPr>
          <p:spPr>
            <a:xfrm>
              <a:off x="9252915" y="138392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67" name="Google Shape;2967;p90"/>
            <p:cNvSpPr/>
            <p:nvPr/>
          </p:nvSpPr>
          <p:spPr>
            <a:xfrm>
              <a:off x="9581544" y="138392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68" name="Google Shape;2968;p90"/>
            <p:cNvSpPr/>
            <p:nvPr/>
          </p:nvSpPr>
          <p:spPr>
            <a:xfrm>
              <a:off x="10129218"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69" name="Google Shape;2969;p90"/>
            <p:cNvSpPr/>
            <p:nvPr/>
          </p:nvSpPr>
          <p:spPr>
            <a:xfrm>
              <a:off x="10455360"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70" name="Google Shape;2970;p90"/>
            <p:cNvSpPr/>
            <p:nvPr/>
          </p:nvSpPr>
          <p:spPr>
            <a:xfrm>
              <a:off x="9907685" y="138392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71" name="Google Shape;2971;p90"/>
            <p:cNvSpPr/>
            <p:nvPr/>
          </p:nvSpPr>
          <p:spPr>
            <a:xfrm>
              <a:off x="10236312" y="138392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72" name="Google Shape;2972;p90"/>
            <p:cNvSpPr/>
            <p:nvPr/>
          </p:nvSpPr>
          <p:spPr>
            <a:xfrm>
              <a:off x="10783987"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73" name="Google Shape;2973;p90"/>
            <p:cNvSpPr/>
            <p:nvPr/>
          </p:nvSpPr>
          <p:spPr>
            <a:xfrm>
              <a:off x="10562454" y="138392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74" name="Google Shape;2974;p90"/>
            <p:cNvSpPr/>
            <p:nvPr/>
          </p:nvSpPr>
          <p:spPr>
            <a:xfrm>
              <a:off x="11112615"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75" name="Google Shape;2975;p90"/>
            <p:cNvSpPr/>
            <p:nvPr/>
          </p:nvSpPr>
          <p:spPr>
            <a:xfrm>
              <a:off x="11438757"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76" name="Google Shape;2976;p90"/>
            <p:cNvSpPr/>
            <p:nvPr/>
          </p:nvSpPr>
          <p:spPr>
            <a:xfrm>
              <a:off x="10891083" y="138392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77" name="Google Shape;2977;p90"/>
            <p:cNvSpPr/>
            <p:nvPr/>
          </p:nvSpPr>
          <p:spPr>
            <a:xfrm>
              <a:off x="11219710" y="138392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78" name="Google Shape;2978;p90"/>
            <p:cNvSpPr/>
            <p:nvPr/>
          </p:nvSpPr>
          <p:spPr>
            <a:xfrm>
              <a:off x="11767385"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79" name="Google Shape;2979;p90"/>
            <p:cNvSpPr/>
            <p:nvPr/>
          </p:nvSpPr>
          <p:spPr>
            <a:xfrm>
              <a:off x="12093526" y="138766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80" name="Google Shape;2980;p90"/>
            <p:cNvSpPr/>
            <p:nvPr/>
          </p:nvSpPr>
          <p:spPr>
            <a:xfrm>
              <a:off x="11545852" y="138392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81" name="Google Shape;2981;p90"/>
            <p:cNvSpPr/>
            <p:nvPr/>
          </p:nvSpPr>
          <p:spPr>
            <a:xfrm>
              <a:off x="11874480" y="138392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2982" name="Google Shape;2982;p90"/>
          <p:cNvGrpSpPr/>
          <p:nvPr/>
        </p:nvGrpSpPr>
        <p:grpSpPr>
          <a:xfrm>
            <a:off x="83664" y="63838"/>
            <a:ext cx="12009863" cy="176637"/>
            <a:chOff x="83664" y="-72234"/>
            <a:chExt cx="12009863" cy="176637"/>
          </a:xfrm>
        </p:grpSpPr>
        <p:sp>
          <p:nvSpPr>
            <p:cNvPr id="2983" name="Google Shape;2983;p90"/>
            <p:cNvSpPr/>
            <p:nvPr/>
          </p:nvSpPr>
          <p:spPr>
            <a:xfrm>
              <a:off x="11871994"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84" name="Google Shape;2984;p90"/>
            <p:cNvSpPr/>
            <p:nvPr/>
          </p:nvSpPr>
          <p:spPr>
            <a:xfrm>
              <a:off x="11545853"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85" name="Google Shape;2985;p90"/>
            <p:cNvSpPr/>
            <p:nvPr/>
          </p:nvSpPr>
          <p:spPr>
            <a:xfrm flipH="1">
              <a:off x="11979088"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86" name="Google Shape;2986;p90"/>
            <p:cNvSpPr/>
            <p:nvPr/>
          </p:nvSpPr>
          <p:spPr>
            <a:xfrm flipH="1">
              <a:off x="11652948"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87" name="Google Shape;2987;p90"/>
            <p:cNvSpPr/>
            <p:nvPr/>
          </p:nvSpPr>
          <p:spPr>
            <a:xfrm>
              <a:off x="11217224"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88" name="Google Shape;2988;p90"/>
            <p:cNvSpPr/>
            <p:nvPr/>
          </p:nvSpPr>
          <p:spPr>
            <a:xfrm>
              <a:off x="10891084"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89" name="Google Shape;2989;p90"/>
            <p:cNvSpPr/>
            <p:nvPr/>
          </p:nvSpPr>
          <p:spPr>
            <a:xfrm flipH="1">
              <a:off x="11324319"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90" name="Google Shape;2990;p90"/>
            <p:cNvSpPr/>
            <p:nvPr/>
          </p:nvSpPr>
          <p:spPr>
            <a:xfrm flipH="1">
              <a:off x="10998178"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91" name="Google Shape;2991;p90"/>
            <p:cNvSpPr/>
            <p:nvPr/>
          </p:nvSpPr>
          <p:spPr>
            <a:xfrm>
              <a:off x="10562456"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92" name="Google Shape;2992;p90"/>
            <p:cNvSpPr/>
            <p:nvPr/>
          </p:nvSpPr>
          <p:spPr>
            <a:xfrm>
              <a:off x="10236315"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93" name="Google Shape;2993;p90"/>
            <p:cNvSpPr/>
            <p:nvPr/>
          </p:nvSpPr>
          <p:spPr>
            <a:xfrm flipH="1">
              <a:off x="10669550"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94" name="Google Shape;2994;p90"/>
            <p:cNvSpPr/>
            <p:nvPr/>
          </p:nvSpPr>
          <p:spPr>
            <a:xfrm flipH="1">
              <a:off x="10343410"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95" name="Google Shape;2995;p90"/>
            <p:cNvSpPr/>
            <p:nvPr/>
          </p:nvSpPr>
          <p:spPr>
            <a:xfrm>
              <a:off x="9907687"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96" name="Google Shape;2996;p90"/>
            <p:cNvSpPr/>
            <p:nvPr/>
          </p:nvSpPr>
          <p:spPr>
            <a:xfrm>
              <a:off x="9581546"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97" name="Google Shape;2997;p90"/>
            <p:cNvSpPr/>
            <p:nvPr/>
          </p:nvSpPr>
          <p:spPr>
            <a:xfrm flipH="1">
              <a:off x="10014782"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98" name="Google Shape;2998;p90"/>
            <p:cNvSpPr/>
            <p:nvPr/>
          </p:nvSpPr>
          <p:spPr>
            <a:xfrm flipH="1">
              <a:off x="9688641"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2999" name="Google Shape;2999;p90"/>
            <p:cNvSpPr/>
            <p:nvPr/>
          </p:nvSpPr>
          <p:spPr>
            <a:xfrm>
              <a:off x="9252918"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00" name="Google Shape;3000;p90"/>
            <p:cNvSpPr/>
            <p:nvPr/>
          </p:nvSpPr>
          <p:spPr>
            <a:xfrm>
              <a:off x="8926777"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01" name="Google Shape;3001;p90"/>
            <p:cNvSpPr/>
            <p:nvPr/>
          </p:nvSpPr>
          <p:spPr>
            <a:xfrm flipH="1">
              <a:off x="9360012"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02" name="Google Shape;3002;p90"/>
            <p:cNvSpPr/>
            <p:nvPr/>
          </p:nvSpPr>
          <p:spPr>
            <a:xfrm flipH="1">
              <a:off x="9033872"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03" name="Google Shape;3003;p90"/>
            <p:cNvSpPr/>
            <p:nvPr/>
          </p:nvSpPr>
          <p:spPr>
            <a:xfrm>
              <a:off x="8598148"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04" name="Google Shape;3004;p90"/>
            <p:cNvSpPr/>
            <p:nvPr/>
          </p:nvSpPr>
          <p:spPr>
            <a:xfrm flipH="1">
              <a:off x="8705243"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05" name="Google Shape;3005;p90"/>
            <p:cNvSpPr/>
            <p:nvPr/>
          </p:nvSpPr>
          <p:spPr>
            <a:xfrm>
              <a:off x="8269520"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06" name="Google Shape;3006;p90"/>
            <p:cNvSpPr/>
            <p:nvPr/>
          </p:nvSpPr>
          <p:spPr>
            <a:xfrm>
              <a:off x="7943379"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07" name="Google Shape;3007;p90"/>
            <p:cNvSpPr/>
            <p:nvPr/>
          </p:nvSpPr>
          <p:spPr>
            <a:xfrm flipH="1">
              <a:off x="8376614"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08" name="Google Shape;3008;p90"/>
            <p:cNvSpPr/>
            <p:nvPr/>
          </p:nvSpPr>
          <p:spPr>
            <a:xfrm flipH="1">
              <a:off x="8050474"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09" name="Google Shape;3009;p90"/>
            <p:cNvSpPr/>
            <p:nvPr/>
          </p:nvSpPr>
          <p:spPr>
            <a:xfrm>
              <a:off x="7614751"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10" name="Google Shape;3010;p90"/>
            <p:cNvSpPr/>
            <p:nvPr/>
          </p:nvSpPr>
          <p:spPr>
            <a:xfrm>
              <a:off x="7288610"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11" name="Google Shape;3011;p90"/>
            <p:cNvSpPr/>
            <p:nvPr/>
          </p:nvSpPr>
          <p:spPr>
            <a:xfrm flipH="1">
              <a:off x="7721846"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12" name="Google Shape;3012;p90"/>
            <p:cNvSpPr/>
            <p:nvPr/>
          </p:nvSpPr>
          <p:spPr>
            <a:xfrm flipH="1">
              <a:off x="7395705"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13" name="Google Shape;3013;p90"/>
            <p:cNvSpPr/>
            <p:nvPr/>
          </p:nvSpPr>
          <p:spPr>
            <a:xfrm>
              <a:off x="6959982"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14" name="Google Shape;3014;p90"/>
            <p:cNvSpPr/>
            <p:nvPr/>
          </p:nvSpPr>
          <p:spPr>
            <a:xfrm>
              <a:off x="6633842"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15" name="Google Shape;3015;p90"/>
            <p:cNvSpPr/>
            <p:nvPr/>
          </p:nvSpPr>
          <p:spPr>
            <a:xfrm flipH="1">
              <a:off x="7067077"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16" name="Google Shape;3016;p90"/>
            <p:cNvSpPr/>
            <p:nvPr/>
          </p:nvSpPr>
          <p:spPr>
            <a:xfrm flipH="1">
              <a:off x="6740936"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17" name="Google Shape;3017;p90"/>
            <p:cNvSpPr/>
            <p:nvPr/>
          </p:nvSpPr>
          <p:spPr>
            <a:xfrm>
              <a:off x="6305213"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18" name="Google Shape;3018;p90"/>
            <p:cNvSpPr/>
            <p:nvPr/>
          </p:nvSpPr>
          <p:spPr>
            <a:xfrm>
              <a:off x="5979072"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19" name="Google Shape;3019;p90"/>
            <p:cNvSpPr/>
            <p:nvPr/>
          </p:nvSpPr>
          <p:spPr>
            <a:xfrm flipH="1">
              <a:off x="6412308"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20" name="Google Shape;3020;p90"/>
            <p:cNvSpPr/>
            <p:nvPr/>
          </p:nvSpPr>
          <p:spPr>
            <a:xfrm flipH="1">
              <a:off x="6086167"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21" name="Google Shape;3021;p90"/>
            <p:cNvSpPr/>
            <p:nvPr/>
          </p:nvSpPr>
          <p:spPr>
            <a:xfrm>
              <a:off x="5650445"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22" name="Google Shape;3022;p90"/>
            <p:cNvSpPr/>
            <p:nvPr/>
          </p:nvSpPr>
          <p:spPr>
            <a:xfrm>
              <a:off x="5324303"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23" name="Google Shape;3023;p90"/>
            <p:cNvSpPr/>
            <p:nvPr/>
          </p:nvSpPr>
          <p:spPr>
            <a:xfrm flipH="1">
              <a:off x="5757539"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24" name="Google Shape;3024;p90"/>
            <p:cNvSpPr/>
            <p:nvPr/>
          </p:nvSpPr>
          <p:spPr>
            <a:xfrm flipH="1">
              <a:off x="5431399" y="-72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25" name="Google Shape;3025;p90"/>
            <p:cNvSpPr/>
            <p:nvPr/>
          </p:nvSpPr>
          <p:spPr>
            <a:xfrm>
              <a:off x="4995675"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26" name="Google Shape;3026;p90"/>
            <p:cNvSpPr/>
            <p:nvPr/>
          </p:nvSpPr>
          <p:spPr>
            <a:xfrm flipH="1">
              <a:off x="5102769" y="-72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27" name="Google Shape;3027;p90"/>
            <p:cNvSpPr/>
            <p:nvPr/>
          </p:nvSpPr>
          <p:spPr>
            <a:xfrm>
              <a:off x="4667048"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28" name="Google Shape;3028;p90"/>
            <p:cNvSpPr/>
            <p:nvPr/>
          </p:nvSpPr>
          <p:spPr>
            <a:xfrm>
              <a:off x="4340907"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29" name="Google Shape;3029;p90"/>
            <p:cNvSpPr/>
            <p:nvPr/>
          </p:nvSpPr>
          <p:spPr>
            <a:xfrm flipH="1">
              <a:off x="4774142" y="-72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30" name="Google Shape;3030;p90"/>
            <p:cNvSpPr/>
            <p:nvPr/>
          </p:nvSpPr>
          <p:spPr>
            <a:xfrm flipH="1">
              <a:off x="4448001" y="-72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31" name="Google Shape;3031;p90"/>
            <p:cNvSpPr/>
            <p:nvPr/>
          </p:nvSpPr>
          <p:spPr>
            <a:xfrm>
              <a:off x="4012278"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32" name="Google Shape;3032;p90"/>
            <p:cNvSpPr/>
            <p:nvPr/>
          </p:nvSpPr>
          <p:spPr>
            <a:xfrm>
              <a:off x="3686138"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33" name="Google Shape;3033;p90"/>
            <p:cNvSpPr/>
            <p:nvPr/>
          </p:nvSpPr>
          <p:spPr>
            <a:xfrm flipH="1">
              <a:off x="4119373" y="-72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34" name="Google Shape;3034;p90"/>
            <p:cNvSpPr/>
            <p:nvPr/>
          </p:nvSpPr>
          <p:spPr>
            <a:xfrm flipH="1">
              <a:off x="3793231" y="-72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35" name="Google Shape;3035;p90"/>
            <p:cNvSpPr/>
            <p:nvPr/>
          </p:nvSpPr>
          <p:spPr>
            <a:xfrm>
              <a:off x="3357510"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36" name="Google Shape;3036;p90"/>
            <p:cNvSpPr/>
            <p:nvPr/>
          </p:nvSpPr>
          <p:spPr>
            <a:xfrm>
              <a:off x="3031369"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37" name="Google Shape;3037;p90"/>
            <p:cNvSpPr/>
            <p:nvPr/>
          </p:nvSpPr>
          <p:spPr>
            <a:xfrm flipH="1">
              <a:off x="3464604" y="-72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38" name="Google Shape;3038;p90"/>
            <p:cNvSpPr/>
            <p:nvPr/>
          </p:nvSpPr>
          <p:spPr>
            <a:xfrm flipH="1">
              <a:off x="3138464" y="-72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39" name="Google Shape;3039;p90"/>
            <p:cNvSpPr/>
            <p:nvPr/>
          </p:nvSpPr>
          <p:spPr>
            <a:xfrm>
              <a:off x="2702740"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40" name="Google Shape;3040;p90"/>
            <p:cNvSpPr/>
            <p:nvPr/>
          </p:nvSpPr>
          <p:spPr>
            <a:xfrm>
              <a:off x="2376599"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41" name="Google Shape;3041;p90"/>
            <p:cNvSpPr/>
            <p:nvPr/>
          </p:nvSpPr>
          <p:spPr>
            <a:xfrm flipH="1">
              <a:off x="2809836" y="-72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42" name="Google Shape;3042;p90"/>
            <p:cNvSpPr/>
            <p:nvPr/>
          </p:nvSpPr>
          <p:spPr>
            <a:xfrm flipH="1">
              <a:off x="2483694" y="-72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43" name="Google Shape;3043;p90"/>
            <p:cNvSpPr/>
            <p:nvPr/>
          </p:nvSpPr>
          <p:spPr>
            <a:xfrm>
              <a:off x="2047972"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44" name="Google Shape;3044;p90"/>
            <p:cNvSpPr/>
            <p:nvPr/>
          </p:nvSpPr>
          <p:spPr>
            <a:xfrm>
              <a:off x="1721830"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45" name="Google Shape;3045;p90"/>
            <p:cNvSpPr/>
            <p:nvPr/>
          </p:nvSpPr>
          <p:spPr>
            <a:xfrm flipH="1">
              <a:off x="2155066" y="-72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46" name="Google Shape;3046;p90"/>
            <p:cNvSpPr/>
            <p:nvPr/>
          </p:nvSpPr>
          <p:spPr>
            <a:xfrm flipH="1">
              <a:off x="1828926" y="-72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47" name="Google Shape;3047;p90"/>
            <p:cNvSpPr/>
            <p:nvPr/>
          </p:nvSpPr>
          <p:spPr>
            <a:xfrm>
              <a:off x="1393203"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48" name="Google Shape;3048;p90"/>
            <p:cNvSpPr/>
            <p:nvPr/>
          </p:nvSpPr>
          <p:spPr>
            <a:xfrm flipH="1">
              <a:off x="1500297" y="-72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49" name="Google Shape;3049;p90"/>
            <p:cNvSpPr/>
            <p:nvPr/>
          </p:nvSpPr>
          <p:spPr>
            <a:xfrm>
              <a:off x="1064575"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50" name="Google Shape;3050;p90"/>
            <p:cNvSpPr/>
            <p:nvPr/>
          </p:nvSpPr>
          <p:spPr>
            <a:xfrm>
              <a:off x="738433"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51" name="Google Shape;3051;p90"/>
            <p:cNvSpPr/>
            <p:nvPr/>
          </p:nvSpPr>
          <p:spPr>
            <a:xfrm flipH="1">
              <a:off x="1171668" y="-72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52" name="Google Shape;3052;p90"/>
            <p:cNvSpPr/>
            <p:nvPr/>
          </p:nvSpPr>
          <p:spPr>
            <a:xfrm flipH="1">
              <a:off x="845528" y="-72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53" name="Google Shape;3053;p90"/>
            <p:cNvSpPr/>
            <p:nvPr/>
          </p:nvSpPr>
          <p:spPr>
            <a:xfrm>
              <a:off x="409805"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54" name="Google Shape;3054;p90"/>
            <p:cNvSpPr/>
            <p:nvPr/>
          </p:nvSpPr>
          <p:spPr>
            <a:xfrm>
              <a:off x="83664" y="-6850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55" name="Google Shape;3055;p90"/>
            <p:cNvSpPr/>
            <p:nvPr/>
          </p:nvSpPr>
          <p:spPr>
            <a:xfrm flipH="1">
              <a:off x="516899" y="-72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56" name="Google Shape;3056;p90"/>
            <p:cNvSpPr/>
            <p:nvPr/>
          </p:nvSpPr>
          <p:spPr>
            <a:xfrm flipH="1">
              <a:off x="190758" y="-72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3057" name="Google Shape;3057;p90"/>
          <p:cNvGrpSpPr/>
          <p:nvPr/>
        </p:nvGrpSpPr>
        <p:grpSpPr>
          <a:xfrm>
            <a:off x="83663" y="348872"/>
            <a:ext cx="12009864" cy="176637"/>
            <a:chOff x="83663" y="225542"/>
            <a:chExt cx="12009864" cy="176637"/>
          </a:xfrm>
        </p:grpSpPr>
        <p:sp>
          <p:nvSpPr>
            <p:cNvPr id="3058" name="Google Shape;3058;p90"/>
            <p:cNvSpPr/>
            <p:nvPr/>
          </p:nvSpPr>
          <p:spPr>
            <a:xfrm>
              <a:off x="5217208"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59" name="Google Shape;3059;p90"/>
            <p:cNvSpPr/>
            <p:nvPr/>
          </p:nvSpPr>
          <p:spPr>
            <a:xfrm>
              <a:off x="5543349"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60" name="Google Shape;3060;p90"/>
            <p:cNvSpPr/>
            <p:nvPr/>
          </p:nvSpPr>
          <p:spPr>
            <a:xfrm>
              <a:off x="4995675"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61" name="Google Shape;3061;p90"/>
            <p:cNvSpPr/>
            <p:nvPr/>
          </p:nvSpPr>
          <p:spPr>
            <a:xfrm>
              <a:off x="5324302"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62" name="Google Shape;3062;p90"/>
            <p:cNvSpPr/>
            <p:nvPr/>
          </p:nvSpPr>
          <p:spPr>
            <a:xfrm>
              <a:off x="5871978"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63" name="Google Shape;3063;p90"/>
            <p:cNvSpPr/>
            <p:nvPr/>
          </p:nvSpPr>
          <p:spPr>
            <a:xfrm>
              <a:off x="6198118"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64" name="Google Shape;3064;p90"/>
            <p:cNvSpPr/>
            <p:nvPr/>
          </p:nvSpPr>
          <p:spPr>
            <a:xfrm>
              <a:off x="5650444"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65" name="Google Shape;3065;p90"/>
            <p:cNvSpPr/>
            <p:nvPr/>
          </p:nvSpPr>
          <p:spPr>
            <a:xfrm>
              <a:off x="5979072"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66" name="Google Shape;3066;p90"/>
            <p:cNvSpPr/>
            <p:nvPr/>
          </p:nvSpPr>
          <p:spPr>
            <a:xfrm>
              <a:off x="6526746"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67" name="Google Shape;3067;p90"/>
            <p:cNvSpPr/>
            <p:nvPr/>
          </p:nvSpPr>
          <p:spPr>
            <a:xfrm>
              <a:off x="6852887"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68" name="Google Shape;3068;p90"/>
            <p:cNvSpPr/>
            <p:nvPr/>
          </p:nvSpPr>
          <p:spPr>
            <a:xfrm>
              <a:off x="6305213"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69" name="Google Shape;3069;p90"/>
            <p:cNvSpPr/>
            <p:nvPr/>
          </p:nvSpPr>
          <p:spPr>
            <a:xfrm>
              <a:off x="6633841"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70" name="Google Shape;3070;p90"/>
            <p:cNvSpPr/>
            <p:nvPr/>
          </p:nvSpPr>
          <p:spPr>
            <a:xfrm>
              <a:off x="7181515"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71" name="Google Shape;3071;p90"/>
            <p:cNvSpPr/>
            <p:nvPr/>
          </p:nvSpPr>
          <p:spPr>
            <a:xfrm>
              <a:off x="7507656"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72" name="Google Shape;3072;p90"/>
            <p:cNvSpPr/>
            <p:nvPr/>
          </p:nvSpPr>
          <p:spPr>
            <a:xfrm>
              <a:off x="6959982"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73" name="Google Shape;3073;p90"/>
            <p:cNvSpPr/>
            <p:nvPr/>
          </p:nvSpPr>
          <p:spPr>
            <a:xfrm>
              <a:off x="7288610"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74" name="Google Shape;3074;p90"/>
            <p:cNvSpPr/>
            <p:nvPr/>
          </p:nvSpPr>
          <p:spPr>
            <a:xfrm>
              <a:off x="7836284"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75" name="Google Shape;3075;p90"/>
            <p:cNvSpPr/>
            <p:nvPr/>
          </p:nvSpPr>
          <p:spPr>
            <a:xfrm>
              <a:off x="8162425"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76" name="Google Shape;3076;p90"/>
            <p:cNvSpPr/>
            <p:nvPr/>
          </p:nvSpPr>
          <p:spPr>
            <a:xfrm>
              <a:off x="7614751"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77" name="Google Shape;3077;p90"/>
            <p:cNvSpPr/>
            <p:nvPr/>
          </p:nvSpPr>
          <p:spPr>
            <a:xfrm>
              <a:off x="7943378"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78" name="Google Shape;3078;p90"/>
            <p:cNvSpPr/>
            <p:nvPr/>
          </p:nvSpPr>
          <p:spPr>
            <a:xfrm>
              <a:off x="8491054"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79" name="Google Shape;3079;p90"/>
            <p:cNvSpPr/>
            <p:nvPr/>
          </p:nvSpPr>
          <p:spPr>
            <a:xfrm>
              <a:off x="8269520"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80" name="Google Shape;3080;p90"/>
            <p:cNvSpPr/>
            <p:nvPr/>
          </p:nvSpPr>
          <p:spPr>
            <a:xfrm>
              <a:off x="8819682"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81" name="Google Shape;3081;p90"/>
            <p:cNvSpPr/>
            <p:nvPr/>
          </p:nvSpPr>
          <p:spPr>
            <a:xfrm>
              <a:off x="9145823"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82" name="Google Shape;3082;p90"/>
            <p:cNvSpPr/>
            <p:nvPr/>
          </p:nvSpPr>
          <p:spPr>
            <a:xfrm>
              <a:off x="8598148"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83" name="Google Shape;3083;p90"/>
            <p:cNvSpPr/>
            <p:nvPr/>
          </p:nvSpPr>
          <p:spPr>
            <a:xfrm>
              <a:off x="8926776"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84" name="Google Shape;3084;p90"/>
            <p:cNvSpPr/>
            <p:nvPr/>
          </p:nvSpPr>
          <p:spPr>
            <a:xfrm>
              <a:off x="9474451"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85" name="Google Shape;3085;p90"/>
            <p:cNvSpPr/>
            <p:nvPr/>
          </p:nvSpPr>
          <p:spPr>
            <a:xfrm>
              <a:off x="9800592"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86" name="Google Shape;3086;p90"/>
            <p:cNvSpPr/>
            <p:nvPr/>
          </p:nvSpPr>
          <p:spPr>
            <a:xfrm>
              <a:off x="9252918"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87" name="Google Shape;3087;p90"/>
            <p:cNvSpPr/>
            <p:nvPr/>
          </p:nvSpPr>
          <p:spPr>
            <a:xfrm>
              <a:off x="9581546"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88" name="Google Shape;3088;p90"/>
            <p:cNvSpPr/>
            <p:nvPr/>
          </p:nvSpPr>
          <p:spPr>
            <a:xfrm>
              <a:off x="10129220"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89" name="Google Shape;3089;p90"/>
            <p:cNvSpPr/>
            <p:nvPr/>
          </p:nvSpPr>
          <p:spPr>
            <a:xfrm>
              <a:off x="10455360"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90" name="Google Shape;3090;p90"/>
            <p:cNvSpPr/>
            <p:nvPr/>
          </p:nvSpPr>
          <p:spPr>
            <a:xfrm>
              <a:off x="9907686"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91" name="Google Shape;3091;p90"/>
            <p:cNvSpPr/>
            <p:nvPr/>
          </p:nvSpPr>
          <p:spPr>
            <a:xfrm>
              <a:off x="10236314"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92" name="Google Shape;3092;p90"/>
            <p:cNvSpPr/>
            <p:nvPr/>
          </p:nvSpPr>
          <p:spPr>
            <a:xfrm>
              <a:off x="10783989"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93" name="Google Shape;3093;p90"/>
            <p:cNvSpPr/>
            <p:nvPr/>
          </p:nvSpPr>
          <p:spPr>
            <a:xfrm>
              <a:off x="11110130"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94" name="Google Shape;3094;p90"/>
            <p:cNvSpPr/>
            <p:nvPr/>
          </p:nvSpPr>
          <p:spPr>
            <a:xfrm>
              <a:off x="10562455"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95" name="Google Shape;3095;p90"/>
            <p:cNvSpPr/>
            <p:nvPr/>
          </p:nvSpPr>
          <p:spPr>
            <a:xfrm>
              <a:off x="10891083"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96" name="Google Shape;3096;p90"/>
            <p:cNvSpPr/>
            <p:nvPr/>
          </p:nvSpPr>
          <p:spPr>
            <a:xfrm>
              <a:off x="11438757"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97" name="Google Shape;3097;p90"/>
            <p:cNvSpPr/>
            <p:nvPr/>
          </p:nvSpPr>
          <p:spPr>
            <a:xfrm>
              <a:off x="11764899"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98" name="Google Shape;3098;p90"/>
            <p:cNvSpPr/>
            <p:nvPr/>
          </p:nvSpPr>
          <p:spPr>
            <a:xfrm>
              <a:off x="11217225"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099" name="Google Shape;3099;p90"/>
            <p:cNvSpPr/>
            <p:nvPr/>
          </p:nvSpPr>
          <p:spPr>
            <a:xfrm>
              <a:off x="11545852" y="2255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00" name="Google Shape;3100;p90"/>
            <p:cNvSpPr/>
            <p:nvPr/>
          </p:nvSpPr>
          <p:spPr>
            <a:xfrm>
              <a:off x="12093527" y="2292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01" name="Google Shape;3101;p90"/>
            <p:cNvSpPr/>
            <p:nvPr/>
          </p:nvSpPr>
          <p:spPr>
            <a:xfrm>
              <a:off x="11871993" y="2255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02" name="Google Shape;3102;p90"/>
            <p:cNvSpPr/>
            <p:nvPr/>
          </p:nvSpPr>
          <p:spPr>
            <a:xfrm>
              <a:off x="302710"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03" name="Google Shape;3103;p90"/>
            <p:cNvSpPr/>
            <p:nvPr/>
          </p:nvSpPr>
          <p:spPr>
            <a:xfrm>
              <a:off x="83663" y="22554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04" name="Google Shape;3104;p90"/>
            <p:cNvSpPr/>
            <p:nvPr/>
          </p:nvSpPr>
          <p:spPr>
            <a:xfrm>
              <a:off x="631337"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05" name="Google Shape;3105;p90"/>
            <p:cNvSpPr/>
            <p:nvPr/>
          </p:nvSpPr>
          <p:spPr>
            <a:xfrm>
              <a:off x="957479"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06" name="Google Shape;3106;p90"/>
            <p:cNvSpPr/>
            <p:nvPr/>
          </p:nvSpPr>
          <p:spPr>
            <a:xfrm>
              <a:off x="409806" y="22554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07" name="Google Shape;3107;p90"/>
            <p:cNvSpPr/>
            <p:nvPr/>
          </p:nvSpPr>
          <p:spPr>
            <a:xfrm>
              <a:off x="738432" y="22554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08" name="Google Shape;3108;p90"/>
            <p:cNvSpPr/>
            <p:nvPr/>
          </p:nvSpPr>
          <p:spPr>
            <a:xfrm>
              <a:off x="1286107"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09" name="Google Shape;3109;p90"/>
            <p:cNvSpPr/>
            <p:nvPr/>
          </p:nvSpPr>
          <p:spPr>
            <a:xfrm>
              <a:off x="1064574" y="22554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10" name="Google Shape;3110;p90"/>
            <p:cNvSpPr/>
            <p:nvPr/>
          </p:nvSpPr>
          <p:spPr>
            <a:xfrm>
              <a:off x="1614735"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11" name="Google Shape;3111;p90"/>
            <p:cNvSpPr/>
            <p:nvPr/>
          </p:nvSpPr>
          <p:spPr>
            <a:xfrm>
              <a:off x="1940877"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12" name="Google Shape;3112;p90"/>
            <p:cNvSpPr/>
            <p:nvPr/>
          </p:nvSpPr>
          <p:spPr>
            <a:xfrm>
              <a:off x="1393203" y="22554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13" name="Google Shape;3113;p90"/>
            <p:cNvSpPr/>
            <p:nvPr/>
          </p:nvSpPr>
          <p:spPr>
            <a:xfrm>
              <a:off x="1721829" y="22554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14" name="Google Shape;3114;p90"/>
            <p:cNvSpPr/>
            <p:nvPr/>
          </p:nvSpPr>
          <p:spPr>
            <a:xfrm>
              <a:off x="2269505"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15" name="Google Shape;3115;p90"/>
            <p:cNvSpPr/>
            <p:nvPr/>
          </p:nvSpPr>
          <p:spPr>
            <a:xfrm>
              <a:off x="2595646"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16" name="Google Shape;3116;p90"/>
            <p:cNvSpPr/>
            <p:nvPr/>
          </p:nvSpPr>
          <p:spPr>
            <a:xfrm>
              <a:off x="2047971" y="22554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17" name="Google Shape;3117;p90"/>
            <p:cNvSpPr/>
            <p:nvPr/>
          </p:nvSpPr>
          <p:spPr>
            <a:xfrm>
              <a:off x="2376599" y="22554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18" name="Google Shape;3118;p90"/>
            <p:cNvSpPr/>
            <p:nvPr/>
          </p:nvSpPr>
          <p:spPr>
            <a:xfrm>
              <a:off x="2924274"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19" name="Google Shape;3119;p90"/>
            <p:cNvSpPr/>
            <p:nvPr/>
          </p:nvSpPr>
          <p:spPr>
            <a:xfrm>
              <a:off x="3250415"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20" name="Google Shape;3120;p90"/>
            <p:cNvSpPr/>
            <p:nvPr/>
          </p:nvSpPr>
          <p:spPr>
            <a:xfrm>
              <a:off x="2702740" y="22554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21" name="Google Shape;3121;p90"/>
            <p:cNvSpPr/>
            <p:nvPr/>
          </p:nvSpPr>
          <p:spPr>
            <a:xfrm>
              <a:off x="3031368" y="22554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22" name="Google Shape;3122;p90"/>
            <p:cNvSpPr/>
            <p:nvPr/>
          </p:nvSpPr>
          <p:spPr>
            <a:xfrm>
              <a:off x="3579042"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23" name="Google Shape;3123;p90"/>
            <p:cNvSpPr/>
            <p:nvPr/>
          </p:nvSpPr>
          <p:spPr>
            <a:xfrm>
              <a:off x="3905183"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24" name="Google Shape;3124;p90"/>
            <p:cNvSpPr/>
            <p:nvPr/>
          </p:nvSpPr>
          <p:spPr>
            <a:xfrm>
              <a:off x="3357509" y="22554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25" name="Google Shape;3125;p90"/>
            <p:cNvSpPr/>
            <p:nvPr/>
          </p:nvSpPr>
          <p:spPr>
            <a:xfrm>
              <a:off x="3686137" y="22554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26" name="Google Shape;3126;p90"/>
            <p:cNvSpPr/>
            <p:nvPr/>
          </p:nvSpPr>
          <p:spPr>
            <a:xfrm>
              <a:off x="4233811"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27" name="Google Shape;3127;p90"/>
            <p:cNvSpPr/>
            <p:nvPr/>
          </p:nvSpPr>
          <p:spPr>
            <a:xfrm>
              <a:off x="4559953"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28" name="Google Shape;3128;p90"/>
            <p:cNvSpPr/>
            <p:nvPr/>
          </p:nvSpPr>
          <p:spPr>
            <a:xfrm>
              <a:off x="4012279" y="22554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29" name="Google Shape;3129;p90"/>
            <p:cNvSpPr/>
            <p:nvPr/>
          </p:nvSpPr>
          <p:spPr>
            <a:xfrm>
              <a:off x="4340906" y="22554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30" name="Google Shape;3130;p90"/>
            <p:cNvSpPr/>
            <p:nvPr/>
          </p:nvSpPr>
          <p:spPr>
            <a:xfrm>
              <a:off x="4888581" y="22927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31" name="Google Shape;3131;p90"/>
            <p:cNvSpPr/>
            <p:nvPr/>
          </p:nvSpPr>
          <p:spPr>
            <a:xfrm>
              <a:off x="4667048" y="22554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3132" name="Google Shape;3132;p90"/>
          <p:cNvGrpSpPr/>
          <p:nvPr/>
        </p:nvGrpSpPr>
        <p:grpSpPr>
          <a:xfrm>
            <a:off x="83664" y="633907"/>
            <a:ext cx="12009863" cy="176637"/>
            <a:chOff x="83664" y="515851"/>
            <a:chExt cx="12009863" cy="176637"/>
          </a:xfrm>
        </p:grpSpPr>
        <p:sp>
          <p:nvSpPr>
            <p:cNvPr id="3133" name="Google Shape;3133;p90"/>
            <p:cNvSpPr/>
            <p:nvPr/>
          </p:nvSpPr>
          <p:spPr>
            <a:xfrm>
              <a:off x="11871994"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34" name="Google Shape;3134;p90"/>
            <p:cNvSpPr/>
            <p:nvPr/>
          </p:nvSpPr>
          <p:spPr>
            <a:xfrm>
              <a:off x="11545853"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35" name="Google Shape;3135;p90"/>
            <p:cNvSpPr/>
            <p:nvPr/>
          </p:nvSpPr>
          <p:spPr>
            <a:xfrm flipH="1">
              <a:off x="11979088"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36" name="Google Shape;3136;p90"/>
            <p:cNvSpPr/>
            <p:nvPr/>
          </p:nvSpPr>
          <p:spPr>
            <a:xfrm flipH="1">
              <a:off x="11652948"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37" name="Google Shape;3137;p90"/>
            <p:cNvSpPr/>
            <p:nvPr/>
          </p:nvSpPr>
          <p:spPr>
            <a:xfrm>
              <a:off x="11217224"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38" name="Google Shape;3138;p90"/>
            <p:cNvSpPr/>
            <p:nvPr/>
          </p:nvSpPr>
          <p:spPr>
            <a:xfrm>
              <a:off x="10891084"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39" name="Google Shape;3139;p90"/>
            <p:cNvSpPr/>
            <p:nvPr/>
          </p:nvSpPr>
          <p:spPr>
            <a:xfrm flipH="1">
              <a:off x="11324319"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40" name="Google Shape;3140;p90"/>
            <p:cNvSpPr/>
            <p:nvPr/>
          </p:nvSpPr>
          <p:spPr>
            <a:xfrm flipH="1">
              <a:off x="10998178"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41" name="Google Shape;3141;p90"/>
            <p:cNvSpPr/>
            <p:nvPr/>
          </p:nvSpPr>
          <p:spPr>
            <a:xfrm>
              <a:off x="10562456"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42" name="Google Shape;3142;p90"/>
            <p:cNvSpPr/>
            <p:nvPr/>
          </p:nvSpPr>
          <p:spPr>
            <a:xfrm>
              <a:off x="10236315"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43" name="Google Shape;3143;p90"/>
            <p:cNvSpPr/>
            <p:nvPr/>
          </p:nvSpPr>
          <p:spPr>
            <a:xfrm flipH="1">
              <a:off x="10669550"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44" name="Google Shape;3144;p90"/>
            <p:cNvSpPr/>
            <p:nvPr/>
          </p:nvSpPr>
          <p:spPr>
            <a:xfrm flipH="1">
              <a:off x="10343410"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45" name="Google Shape;3145;p90"/>
            <p:cNvSpPr/>
            <p:nvPr/>
          </p:nvSpPr>
          <p:spPr>
            <a:xfrm>
              <a:off x="9907687"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46" name="Google Shape;3146;p90"/>
            <p:cNvSpPr/>
            <p:nvPr/>
          </p:nvSpPr>
          <p:spPr>
            <a:xfrm>
              <a:off x="9581546"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47" name="Google Shape;3147;p90"/>
            <p:cNvSpPr/>
            <p:nvPr/>
          </p:nvSpPr>
          <p:spPr>
            <a:xfrm flipH="1">
              <a:off x="10014782"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48" name="Google Shape;3148;p90"/>
            <p:cNvSpPr/>
            <p:nvPr/>
          </p:nvSpPr>
          <p:spPr>
            <a:xfrm flipH="1">
              <a:off x="9688641"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49" name="Google Shape;3149;p90"/>
            <p:cNvSpPr/>
            <p:nvPr/>
          </p:nvSpPr>
          <p:spPr>
            <a:xfrm>
              <a:off x="9252918"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50" name="Google Shape;3150;p90"/>
            <p:cNvSpPr/>
            <p:nvPr/>
          </p:nvSpPr>
          <p:spPr>
            <a:xfrm>
              <a:off x="8926777"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51" name="Google Shape;3151;p90"/>
            <p:cNvSpPr/>
            <p:nvPr/>
          </p:nvSpPr>
          <p:spPr>
            <a:xfrm flipH="1">
              <a:off x="9360012"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52" name="Google Shape;3152;p90"/>
            <p:cNvSpPr/>
            <p:nvPr/>
          </p:nvSpPr>
          <p:spPr>
            <a:xfrm flipH="1">
              <a:off x="9033872"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53" name="Google Shape;3153;p90"/>
            <p:cNvSpPr/>
            <p:nvPr/>
          </p:nvSpPr>
          <p:spPr>
            <a:xfrm>
              <a:off x="8598148"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54" name="Google Shape;3154;p90"/>
            <p:cNvSpPr/>
            <p:nvPr/>
          </p:nvSpPr>
          <p:spPr>
            <a:xfrm flipH="1">
              <a:off x="8705243"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55" name="Google Shape;3155;p90"/>
            <p:cNvSpPr/>
            <p:nvPr/>
          </p:nvSpPr>
          <p:spPr>
            <a:xfrm>
              <a:off x="8269520"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56" name="Google Shape;3156;p90"/>
            <p:cNvSpPr/>
            <p:nvPr/>
          </p:nvSpPr>
          <p:spPr>
            <a:xfrm>
              <a:off x="7943379"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57" name="Google Shape;3157;p90"/>
            <p:cNvSpPr/>
            <p:nvPr/>
          </p:nvSpPr>
          <p:spPr>
            <a:xfrm flipH="1">
              <a:off x="8376614"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58" name="Google Shape;3158;p90"/>
            <p:cNvSpPr/>
            <p:nvPr/>
          </p:nvSpPr>
          <p:spPr>
            <a:xfrm flipH="1">
              <a:off x="8050474"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59" name="Google Shape;3159;p90"/>
            <p:cNvSpPr/>
            <p:nvPr/>
          </p:nvSpPr>
          <p:spPr>
            <a:xfrm>
              <a:off x="7614751"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60" name="Google Shape;3160;p90"/>
            <p:cNvSpPr/>
            <p:nvPr/>
          </p:nvSpPr>
          <p:spPr>
            <a:xfrm>
              <a:off x="7288610"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61" name="Google Shape;3161;p90"/>
            <p:cNvSpPr/>
            <p:nvPr/>
          </p:nvSpPr>
          <p:spPr>
            <a:xfrm flipH="1">
              <a:off x="7721846"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62" name="Google Shape;3162;p90"/>
            <p:cNvSpPr/>
            <p:nvPr/>
          </p:nvSpPr>
          <p:spPr>
            <a:xfrm flipH="1">
              <a:off x="7395705"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63" name="Google Shape;3163;p90"/>
            <p:cNvSpPr/>
            <p:nvPr/>
          </p:nvSpPr>
          <p:spPr>
            <a:xfrm>
              <a:off x="6959982"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64" name="Google Shape;3164;p90"/>
            <p:cNvSpPr/>
            <p:nvPr/>
          </p:nvSpPr>
          <p:spPr>
            <a:xfrm>
              <a:off x="6633842"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65" name="Google Shape;3165;p90"/>
            <p:cNvSpPr/>
            <p:nvPr/>
          </p:nvSpPr>
          <p:spPr>
            <a:xfrm flipH="1">
              <a:off x="7067077"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66" name="Google Shape;3166;p90"/>
            <p:cNvSpPr/>
            <p:nvPr/>
          </p:nvSpPr>
          <p:spPr>
            <a:xfrm flipH="1">
              <a:off x="6740936"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67" name="Google Shape;3167;p90"/>
            <p:cNvSpPr/>
            <p:nvPr/>
          </p:nvSpPr>
          <p:spPr>
            <a:xfrm>
              <a:off x="6305213"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68" name="Google Shape;3168;p90"/>
            <p:cNvSpPr/>
            <p:nvPr/>
          </p:nvSpPr>
          <p:spPr>
            <a:xfrm>
              <a:off x="5979072"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69" name="Google Shape;3169;p90"/>
            <p:cNvSpPr/>
            <p:nvPr/>
          </p:nvSpPr>
          <p:spPr>
            <a:xfrm flipH="1">
              <a:off x="6412308"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70" name="Google Shape;3170;p90"/>
            <p:cNvSpPr/>
            <p:nvPr/>
          </p:nvSpPr>
          <p:spPr>
            <a:xfrm flipH="1">
              <a:off x="6086167"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71" name="Google Shape;3171;p90"/>
            <p:cNvSpPr/>
            <p:nvPr/>
          </p:nvSpPr>
          <p:spPr>
            <a:xfrm>
              <a:off x="5650445"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72" name="Google Shape;3172;p90"/>
            <p:cNvSpPr/>
            <p:nvPr/>
          </p:nvSpPr>
          <p:spPr>
            <a:xfrm>
              <a:off x="5324303"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73" name="Google Shape;3173;p90"/>
            <p:cNvSpPr/>
            <p:nvPr/>
          </p:nvSpPr>
          <p:spPr>
            <a:xfrm flipH="1">
              <a:off x="5757539"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74" name="Google Shape;3174;p90"/>
            <p:cNvSpPr/>
            <p:nvPr/>
          </p:nvSpPr>
          <p:spPr>
            <a:xfrm flipH="1">
              <a:off x="5431399" y="51585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75" name="Google Shape;3175;p90"/>
            <p:cNvSpPr/>
            <p:nvPr/>
          </p:nvSpPr>
          <p:spPr>
            <a:xfrm>
              <a:off x="4995675"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76" name="Google Shape;3176;p90"/>
            <p:cNvSpPr/>
            <p:nvPr/>
          </p:nvSpPr>
          <p:spPr>
            <a:xfrm flipH="1">
              <a:off x="5102769" y="51585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77" name="Google Shape;3177;p90"/>
            <p:cNvSpPr/>
            <p:nvPr/>
          </p:nvSpPr>
          <p:spPr>
            <a:xfrm>
              <a:off x="4667048"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78" name="Google Shape;3178;p90"/>
            <p:cNvSpPr/>
            <p:nvPr/>
          </p:nvSpPr>
          <p:spPr>
            <a:xfrm>
              <a:off x="4340907"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79" name="Google Shape;3179;p90"/>
            <p:cNvSpPr/>
            <p:nvPr/>
          </p:nvSpPr>
          <p:spPr>
            <a:xfrm flipH="1">
              <a:off x="4774142" y="51585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80" name="Google Shape;3180;p90"/>
            <p:cNvSpPr/>
            <p:nvPr/>
          </p:nvSpPr>
          <p:spPr>
            <a:xfrm flipH="1">
              <a:off x="4448001" y="51585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81" name="Google Shape;3181;p90"/>
            <p:cNvSpPr/>
            <p:nvPr/>
          </p:nvSpPr>
          <p:spPr>
            <a:xfrm>
              <a:off x="4012278"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82" name="Google Shape;3182;p90"/>
            <p:cNvSpPr/>
            <p:nvPr/>
          </p:nvSpPr>
          <p:spPr>
            <a:xfrm>
              <a:off x="3686138"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83" name="Google Shape;3183;p90"/>
            <p:cNvSpPr/>
            <p:nvPr/>
          </p:nvSpPr>
          <p:spPr>
            <a:xfrm flipH="1">
              <a:off x="4119373" y="51585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84" name="Google Shape;3184;p90"/>
            <p:cNvSpPr/>
            <p:nvPr/>
          </p:nvSpPr>
          <p:spPr>
            <a:xfrm flipH="1">
              <a:off x="3793231" y="51585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85" name="Google Shape;3185;p90"/>
            <p:cNvSpPr/>
            <p:nvPr/>
          </p:nvSpPr>
          <p:spPr>
            <a:xfrm>
              <a:off x="3357510"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86" name="Google Shape;3186;p90"/>
            <p:cNvSpPr/>
            <p:nvPr/>
          </p:nvSpPr>
          <p:spPr>
            <a:xfrm>
              <a:off x="3031369"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87" name="Google Shape;3187;p90"/>
            <p:cNvSpPr/>
            <p:nvPr/>
          </p:nvSpPr>
          <p:spPr>
            <a:xfrm flipH="1">
              <a:off x="3464604" y="51585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88" name="Google Shape;3188;p90"/>
            <p:cNvSpPr/>
            <p:nvPr/>
          </p:nvSpPr>
          <p:spPr>
            <a:xfrm flipH="1">
              <a:off x="3138464" y="51585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89" name="Google Shape;3189;p90"/>
            <p:cNvSpPr/>
            <p:nvPr/>
          </p:nvSpPr>
          <p:spPr>
            <a:xfrm>
              <a:off x="2702740"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90" name="Google Shape;3190;p90"/>
            <p:cNvSpPr/>
            <p:nvPr/>
          </p:nvSpPr>
          <p:spPr>
            <a:xfrm>
              <a:off x="2376599"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91" name="Google Shape;3191;p90"/>
            <p:cNvSpPr/>
            <p:nvPr/>
          </p:nvSpPr>
          <p:spPr>
            <a:xfrm flipH="1">
              <a:off x="2809836" y="51585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92" name="Google Shape;3192;p90"/>
            <p:cNvSpPr/>
            <p:nvPr/>
          </p:nvSpPr>
          <p:spPr>
            <a:xfrm flipH="1">
              <a:off x="2483694" y="51585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93" name="Google Shape;3193;p90"/>
            <p:cNvSpPr/>
            <p:nvPr/>
          </p:nvSpPr>
          <p:spPr>
            <a:xfrm>
              <a:off x="2047972"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94" name="Google Shape;3194;p90"/>
            <p:cNvSpPr/>
            <p:nvPr/>
          </p:nvSpPr>
          <p:spPr>
            <a:xfrm>
              <a:off x="1721830"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95" name="Google Shape;3195;p90"/>
            <p:cNvSpPr/>
            <p:nvPr/>
          </p:nvSpPr>
          <p:spPr>
            <a:xfrm flipH="1">
              <a:off x="2155066" y="51585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96" name="Google Shape;3196;p90"/>
            <p:cNvSpPr/>
            <p:nvPr/>
          </p:nvSpPr>
          <p:spPr>
            <a:xfrm flipH="1">
              <a:off x="1828926" y="51585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97" name="Google Shape;3197;p90"/>
            <p:cNvSpPr/>
            <p:nvPr/>
          </p:nvSpPr>
          <p:spPr>
            <a:xfrm>
              <a:off x="1393203"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98" name="Google Shape;3198;p90"/>
            <p:cNvSpPr/>
            <p:nvPr/>
          </p:nvSpPr>
          <p:spPr>
            <a:xfrm flipH="1">
              <a:off x="1500297" y="51585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199" name="Google Shape;3199;p90"/>
            <p:cNvSpPr/>
            <p:nvPr/>
          </p:nvSpPr>
          <p:spPr>
            <a:xfrm>
              <a:off x="1064575"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00" name="Google Shape;3200;p90"/>
            <p:cNvSpPr/>
            <p:nvPr/>
          </p:nvSpPr>
          <p:spPr>
            <a:xfrm>
              <a:off x="738433"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01" name="Google Shape;3201;p90"/>
            <p:cNvSpPr/>
            <p:nvPr/>
          </p:nvSpPr>
          <p:spPr>
            <a:xfrm flipH="1">
              <a:off x="1171668" y="51585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02" name="Google Shape;3202;p90"/>
            <p:cNvSpPr/>
            <p:nvPr/>
          </p:nvSpPr>
          <p:spPr>
            <a:xfrm flipH="1">
              <a:off x="845528" y="51585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03" name="Google Shape;3203;p90"/>
            <p:cNvSpPr/>
            <p:nvPr/>
          </p:nvSpPr>
          <p:spPr>
            <a:xfrm>
              <a:off x="409805"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04" name="Google Shape;3204;p90"/>
            <p:cNvSpPr/>
            <p:nvPr/>
          </p:nvSpPr>
          <p:spPr>
            <a:xfrm>
              <a:off x="83664" y="51958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05" name="Google Shape;3205;p90"/>
            <p:cNvSpPr/>
            <p:nvPr/>
          </p:nvSpPr>
          <p:spPr>
            <a:xfrm flipH="1">
              <a:off x="516899" y="51585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06" name="Google Shape;3206;p90"/>
            <p:cNvSpPr/>
            <p:nvPr/>
          </p:nvSpPr>
          <p:spPr>
            <a:xfrm flipH="1">
              <a:off x="190758" y="51585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3207" name="Google Shape;3207;p90"/>
          <p:cNvGrpSpPr/>
          <p:nvPr/>
        </p:nvGrpSpPr>
        <p:grpSpPr>
          <a:xfrm>
            <a:off x="83663" y="6049565"/>
            <a:ext cx="12009863" cy="176637"/>
            <a:chOff x="83663" y="6004311"/>
            <a:chExt cx="12009863" cy="176637"/>
          </a:xfrm>
        </p:grpSpPr>
        <p:sp>
          <p:nvSpPr>
            <p:cNvPr id="3208" name="Google Shape;3208;p90"/>
            <p:cNvSpPr/>
            <p:nvPr/>
          </p:nvSpPr>
          <p:spPr>
            <a:xfrm>
              <a:off x="305196"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09" name="Google Shape;3209;p90"/>
            <p:cNvSpPr/>
            <p:nvPr/>
          </p:nvSpPr>
          <p:spPr>
            <a:xfrm>
              <a:off x="631337"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10" name="Google Shape;3210;p90"/>
            <p:cNvSpPr/>
            <p:nvPr/>
          </p:nvSpPr>
          <p:spPr>
            <a:xfrm>
              <a:off x="83663"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11" name="Google Shape;3211;p90"/>
            <p:cNvSpPr/>
            <p:nvPr/>
          </p:nvSpPr>
          <p:spPr>
            <a:xfrm>
              <a:off x="412290"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12" name="Google Shape;3212;p90"/>
            <p:cNvSpPr/>
            <p:nvPr/>
          </p:nvSpPr>
          <p:spPr>
            <a:xfrm>
              <a:off x="959966"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13" name="Google Shape;3213;p90"/>
            <p:cNvSpPr/>
            <p:nvPr/>
          </p:nvSpPr>
          <p:spPr>
            <a:xfrm>
              <a:off x="1286106"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14" name="Google Shape;3214;p90"/>
            <p:cNvSpPr/>
            <p:nvPr/>
          </p:nvSpPr>
          <p:spPr>
            <a:xfrm>
              <a:off x="738432"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15" name="Google Shape;3215;p90"/>
            <p:cNvSpPr/>
            <p:nvPr/>
          </p:nvSpPr>
          <p:spPr>
            <a:xfrm>
              <a:off x="1067060"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16" name="Google Shape;3216;p90"/>
            <p:cNvSpPr/>
            <p:nvPr/>
          </p:nvSpPr>
          <p:spPr>
            <a:xfrm>
              <a:off x="1614734"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17" name="Google Shape;3217;p90"/>
            <p:cNvSpPr/>
            <p:nvPr/>
          </p:nvSpPr>
          <p:spPr>
            <a:xfrm>
              <a:off x="1940875"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18" name="Google Shape;3218;p90"/>
            <p:cNvSpPr/>
            <p:nvPr/>
          </p:nvSpPr>
          <p:spPr>
            <a:xfrm>
              <a:off x="1393201"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19" name="Google Shape;3219;p90"/>
            <p:cNvSpPr/>
            <p:nvPr/>
          </p:nvSpPr>
          <p:spPr>
            <a:xfrm>
              <a:off x="1721829"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20" name="Google Shape;3220;p90"/>
            <p:cNvSpPr/>
            <p:nvPr/>
          </p:nvSpPr>
          <p:spPr>
            <a:xfrm>
              <a:off x="2269503"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21" name="Google Shape;3221;p90"/>
            <p:cNvSpPr/>
            <p:nvPr/>
          </p:nvSpPr>
          <p:spPr>
            <a:xfrm>
              <a:off x="2595644"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22" name="Google Shape;3222;p90"/>
            <p:cNvSpPr/>
            <p:nvPr/>
          </p:nvSpPr>
          <p:spPr>
            <a:xfrm>
              <a:off x="2047969"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23" name="Google Shape;3223;p90"/>
            <p:cNvSpPr/>
            <p:nvPr/>
          </p:nvSpPr>
          <p:spPr>
            <a:xfrm>
              <a:off x="2376598"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24" name="Google Shape;3224;p90"/>
            <p:cNvSpPr/>
            <p:nvPr/>
          </p:nvSpPr>
          <p:spPr>
            <a:xfrm>
              <a:off x="2924272"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25" name="Google Shape;3225;p90"/>
            <p:cNvSpPr/>
            <p:nvPr/>
          </p:nvSpPr>
          <p:spPr>
            <a:xfrm>
              <a:off x="3250413"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26" name="Google Shape;3226;p90"/>
            <p:cNvSpPr/>
            <p:nvPr/>
          </p:nvSpPr>
          <p:spPr>
            <a:xfrm>
              <a:off x="2702739"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27" name="Google Shape;3227;p90"/>
            <p:cNvSpPr/>
            <p:nvPr/>
          </p:nvSpPr>
          <p:spPr>
            <a:xfrm>
              <a:off x="3031366"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28" name="Google Shape;3228;p90"/>
            <p:cNvSpPr/>
            <p:nvPr/>
          </p:nvSpPr>
          <p:spPr>
            <a:xfrm>
              <a:off x="3579042"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29" name="Google Shape;3229;p90"/>
            <p:cNvSpPr/>
            <p:nvPr/>
          </p:nvSpPr>
          <p:spPr>
            <a:xfrm>
              <a:off x="3357508"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30" name="Google Shape;3230;p90"/>
            <p:cNvSpPr/>
            <p:nvPr/>
          </p:nvSpPr>
          <p:spPr>
            <a:xfrm>
              <a:off x="3907670"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31" name="Google Shape;3231;p90"/>
            <p:cNvSpPr/>
            <p:nvPr/>
          </p:nvSpPr>
          <p:spPr>
            <a:xfrm>
              <a:off x="4233811"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32" name="Google Shape;3232;p90"/>
            <p:cNvSpPr/>
            <p:nvPr/>
          </p:nvSpPr>
          <p:spPr>
            <a:xfrm>
              <a:off x="3686136"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33" name="Google Shape;3233;p90"/>
            <p:cNvSpPr/>
            <p:nvPr/>
          </p:nvSpPr>
          <p:spPr>
            <a:xfrm>
              <a:off x="4014764"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34" name="Google Shape;3234;p90"/>
            <p:cNvSpPr/>
            <p:nvPr/>
          </p:nvSpPr>
          <p:spPr>
            <a:xfrm>
              <a:off x="4562439"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35" name="Google Shape;3235;p90"/>
            <p:cNvSpPr/>
            <p:nvPr/>
          </p:nvSpPr>
          <p:spPr>
            <a:xfrm>
              <a:off x="4888580"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36" name="Google Shape;3236;p90"/>
            <p:cNvSpPr/>
            <p:nvPr/>
          </p:nvSpPr>
          <p:spPr>
            <a:xfrm>
              <a:off x="4340905"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37" name="Google Shape;3237;p90"/>
            <p:cNvSpPr/>
            <p:nvPr/>
          </p:nvSpPr>
          <p:spPr>
            <a:xfrm>
              <a:off x="4669534"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38" name="Google Shape;3238;p90"/>
            <p:cNvSpPr/>
            <p:nvPr/>
          </p:nvSpPr>
          <p:spPr>
            <a:xfrm>
              <a:off x="5217208"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39" name="Google Shape;3239;p90"/>
            <p:cNvSpPr/>
            <p:nvPr/>
          </p:nvSpPr>
          <p:spPr>
            <a:xfrm>
              <a:off x="5543348"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40" name="Google Shape;3240;p90"/>
            <p:cNvSpPr/>
            <p:nvPr/>
          </p:nvSpPr>
          <p:spPr>
            <a:xfrm>
              <a:off x="4995674"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41" name="Google Shape;3241;p90"/>
            <p:cNvSpPr/>
            <p:nvPr/>
          </p:nvSpPr>
          <p:spPr>
            <a:xfrm>
              <a:off x="5324302"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42" name="Google Shape;3242;p90"/>
            <p:cNvSpPr/>
            <p:nvPr/>
          </p:nvSpPr>
          <p:spPr>
            <a:xfrm>
              <a:off x="5871977"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43" name="Google Shape;3243;p90"/>
            <p:cNvSpPr/>
            <p:nvPr/>
          </p:nvSpPr>
          <p:spPr>
            <a:xfrm>
              <a:off x="6198118"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44" name="Google Shape;3244;p90"/>
            <p:cNvSpPr/>
            <p:nvPr/>
          </p:nvSpPr>
          <p:spPr>
            <a:xfrm>
              <a:off x="5650443"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45" name="Google Shape;3245;p90"/>
            <p:cNvSpPr/>
            <p:nvPr/>
          </p:nvSpPr>
          <p:spPr>
            <a:xfrm>
              <a:off x="5979071"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46" name="Google Shape;3246;p90"/>
            <p:cNvSpPr/>
            <p:nvPr/>
          </p:nvSpPr>
          <p:spPr>
            <a:xfrm>
              <a:off x="6526745"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47" name="Google Shape;3247;p90"/>
            <p:cNvSpPr/>
            <p:nvPr/>
          </p:nvSpPr>
          <p:spPr>
            <a:xfrm>
              <a:off x="6852887"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48" name="Google Shape;3248;p90"/>
            <p:cNvSpPr/>
            <p:nvPr/>
          </p:nvSpPr>
          <p:spPr>
            <a:xfrm>
              <a:off x="6305212"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49" name="Google Shape;3249;p90"/>
            <p:cNvSpPr/>
            <p:nvPr/>
          </p:nvSpPr>
          <p:spPr>
            <a:xfrm>
              <a:off x="6633840" y="6004311"/>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50" name="Google Shape;3250;p90"/>
            <p:cNvSpPr/>
            <p:nvPr/>
          </p:nvSpPr>
          <p:spPr>
            <a:xfrm>
              <a:off x="7181515"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51" name="Google Shape;3251;p90"/>
            <p:cNvSpPr/>
            <p:nvPr/>
          </p:nvSpPr>
          <p:spPr>
            <a:xfrm>
              <a:off x="6959981" y="6004311"/>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52" name="Google Shape;3252;p90"/>
            <p:cNvSpPr/>
            <p:nvPr/>
          </p:nvSpPr>
          <p:spPr>
            <a:xfrm>
              <a:off x="7510142"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53" name="Google Shape;3253;p90"/>
            <p:cNvSpPr/>
            <p:nvPr/>
          </p:nvSpPr>
          <p:spPr>
            <a:xfrm>
              <a:off x="7836283"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54" name="Google Shape;3254;p90"/>
            <p:cNvSpPr/>
            <p:nvPr/>
          </p:nvSpPr>
          <p:spPr>
            <a:xfrm>
              <a:off x="7288609" y="600431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55" name="Google Shape;3255;p90"/>
            <p:cNvSpPr/>
            <p:nvPr/>
          </p:nvSpPr>
          <p:spPr>
            <a:xfrm>
              <a:off x="7617237" y="600431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56" name="Google Shape;3256;p90"/>
            <p:cNvSpPr/>
            <p:nvPr/>
          </p:nvSpPr>
          <p:spPr>
            <a:xfrm>
              <a:off x="8164912"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57" name="Google Shape;3257;p90"/>
            <p:cNvSpPr/>
            <p:nvPr/>
          </p:nvSpPr>
          <p:spPr>
            <a:xfrm>
              <a:off x="8491052"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58" name="Google Shape;3258;p90"/>
            <p:cNvSpPr/>
            <p:nvPr/>
          </p:nvSpPr>
          <p:spPr>
            <a:xfrm>
              <a:off x="7943378" y="600431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59" name="Google Shape;3259;p90"/>
            <p:cNvSpPr/>
            <p:nvPr/>
          </p:nvSpPr>
          <p:spPr>
            <a:xfrm>
              <a:off x="8272007" y="600431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60" name="Google Shape;3260;p90"/>
            <p:cNvSpPr/>
            <p:nvPr/>
          </p:nvSpPr>
          <p:spPr>
            <a:xfrm>
              <a:off x="8819680"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61" name="Google Shape;3261;p90"/>
            <p:cNvSpPr/>
            <p:nvPr/>
          </p:nvSpPr>
          <p:spPr>
            <a:xfrm>
              <a:off x="9145821"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62" name="Google Shape;3262;p90"/>
            <p:cNvSpPr/>
            <p:nvPr/>
          </p:nvSpPr>
          <p:spPr>
            <a:xfrm>
              <a:off x="8598147" y="600431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63" name="Google Shape;3263;p90"/>
            <p:cNvSpPr/>
            <p:nvPr/>
          </p:nvSpPr>
          <p:spPr>
            <a:xfrm>
              <a:off x="8926774" y="600431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64" name="Google Shape;3264;p90"/>
            <p:cNvSpPr/>
            <p:nvPr/>
          </p:nvSpPr>
          <p:spPr>
            <a:xfrm>
              <a:off x="9474450"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65" name="Google Shape;3265;p90"/>
            <p:cNvSpPr/>
            <p:nvPr/>
          </p:nvSpPr>
          <p:spPr>
            <a:xfrm>
              <a:off x="9800591"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66" name="Google Shape;3266;p90"/>
            <p:cNvSpPr/>
            <p:nvPr/>
          </p:nvSpPr>
          <p:spPr>
            <a:xfrm>
              <a:off x="9252915" y="600431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67" name="Google Shape;3267;p90"/>
            <p:cNvSpPr/>
            <p:nvPr/>
          </p:nvSpPr>
          <p:spPr>
            <a:xfrm>
              <a:off x="9581544" y="600431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68" name="Google Shape;3268;p90"/>
            <p:cNvSpPr/>
            <p:nvPr/>
          </p:nvSpPr>
          <p:spPr>
            <a:xfrm>
              <a:off x="10129218"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69" name="Google Shape;3269;p90"/>
            <p:cNvSpPr/>
            <p:nvPr/>
          </p:nvSpPr>
          <p:spPr>
            <a:xfrm>
              <a:off x="10455360"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70" name="Google Shape;3270;p90"/>
            <p:cNvSpPr/>
            <p:nvPr/>
          </p:nvSpPr>
          <p:spPr>
            <a:xfrm>
              <a:off x="9907685" y="600431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71" name="Google Shape;3271;p90"/>
            <p:cNvSpPr/>
            <p:nvPr/>
          </p:nvSpPr>
          <p:spPr>
            <a:xfrm>
              <a:off x="10236312" y="600431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72" name="Google Shape;3272;p90"/>
            <p:cNvSpPr/>
            <p:nvPr/>
          </p:nvSpPr>
          <p:spPr>
            <a:xfrm>
              <a:off x="10783987"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73" name="Google Shape;3273;p90"/>
            <p:cNvSpPr/>
            <p:nvPr/>
          </p:nvSpPr>
          <p:spPr>
            <a:xfrm>
              <a:off x="10562454" y="600431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74" name="Google Shape;3274;p90"/>
            <p:cNvSpPr/>
            <p:nvPr/>
          </p:nvSpPr>
          <p:spPr>
            <a:xfrm>
              <a:off x="11112615"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75" name="Google Shape;3275;p90"/>
            <p:cNvSpPr/>
            <p:nvPr/>
          </p:nvSpPr>
          <p:spPr>
            <a:xfrm>
              <a:off x="11438757"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76" name="Google Shape;3276;p90"/>
            <p:cNvSpPr/>
            <p:nvPr/>
          </p:nvSpPr>
          <p:spPr>
            <a:xfrm>
              <a:off x="10891083" y="600431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77" name="Google Shape;3277;p90"/>
            <p:cNvSpPr/>
            <p:nvPr/>
          </p:nvSpPr>
          <p:spPr>
            <a:xfrm>
              <a:off x="11219710" y="600431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78" name="Google Shape;3278;p90"/>
            <p:cNvSpPr/>
            <p:nvPr/>
          </p:nvSpPr>
          <p:spPr>
            <a:xfrm>
              <a:off x="11767385"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79" name="Google Shape;3279;p90"/>
            <p:cNvSpPr/>
            <p:nvPr/>
          </p:nvSpPr>
          <p:spPr>
            <a:xfrm>
              <a:off x="12093526" y="600804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80" name="Google Shape;3280;p90"/>
            <p:cNvSpPr/>
            <p:nvPr/>
          </p:nvSpPr>
          <p:spPr>
            <a:xfrm>
              <a:off x="11545852" y="600431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81" name="Google Shape;3281;p90"/>
            <p:cNvSpPr/>
            <p:nvPr/>
          </p:nvSpPr>
          <p:spPr>
            <a:xfrm>
              <a:off x="11874480" y="600431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3282" name="Google Shape;3282;p90"/>
          <p:cNvGrpSpPr/>
          <p:nvPr/>
        </p:nvGrpSpPr>
        <p:grpSpPr>
          <a:xfrm>
            <a:off x="83663" y="6334599"/>
            <a:ext cx="12009864" cy="176637"/>
            <a:chOff x="83663" y="6302087"/>
            <a:chExt cx="12009864" cy="176637"/>
          </a:xfrm>
        </p:grpSpPr>
        <p:sp>
          <p:nvSpPr>
            <p:cNvPr id="3283" name="Google Shape;3283;p90"/>
            <p:cNvSpPr/>
            <p:nvPr/>
          </p:nvSpPr>
          <p:spPr>
            <a:xfrm>
              <a:off x="6959982"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84" name="Google Shape;3284;p90"/>
            <p:cNvSpPr/>
            <p:nvPr/>
          </p:nvSpPr>
          <p:spPr>
            <a:xfrm>
              <a:off x="6633841"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85" name="Google Shape;3285;p90"/>
            <p:cNvSpPr/>
            <p:nvPr/>
          </p:nvSpPr>
          <p:spPr>
            <a:xfrm flipH="1">
              <a:off x="7067076"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86" name="Google Shape;3286;p90"/>
            <p:cNvSpPr/>
            <p:nvPr/>
          </p:nvSpPr>
          <p:spPr>
            <a:xfrm flipH="1">
              <a:off x="6740936"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87" name="Google Shape;3287;p90"/>
            <p:cNvSpPr/>
            <p:nvPr/>
          </p:nvSpPr>
          <p:spPr>
            <a:xfrm>
              <a:off x="6305212"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88" name="Google Shape;3288;p90"/>
            <p:cNvSpPr/>
            <p:nvPr/>
          </p:nvSpPr>
          <p:spPr>
            <a:xfrm>
              <a:off x="5979072"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89" name="Google Shape;3289;p90"/>
            <p:cNvSpPr/>
            <p:nvPr/>
          </p:nvSpPr>
          <p:spPr>
            <a:xfrm flipH="1">
              <a:off x="6412307"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90" name="Google Shape;3290;p90"/>
            <p:cNvSpPr/>
            <p:nvPr/>
          </p:nvSpPr>
          <p:spPr>
            <a:xfrm flipH="1">
              <a:off x="6086166"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91" name="Google Shape;3291;p90"/>
            <p:cNvSpPr/>
            <p:nvPr/>
          </p:nvSpPr>
          <p:spPr>
            <a:xfrm>
              <a:off x="5650444"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92" name="Google Shape;3292;p90"/>
            <p:cNvSpPr/>
            <p:nvPr/>
          </p:nvSpPr>
          <p:spPr>
            <a:xfrm>
              <a:off x="5324303"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93" name="Google Shape;3293;p90"/>
            <p:cNvSpPr/>
            <p:nvPr/>
          </p:nvSpPr>
          <p:spPr>
            <a:xfrm flipH="1">
              <a:off x="5757538"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94" name="Google Shape;3294;p90"/>
            <p:cNvSpPr/>
            <p:nvPr/>
          </p:nvSpPr>
          <p:spPr>
            <a:xfrm flipH="1">
              <a:off x="5431398"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95" name="Google Shape;3295;p90"/>
            <p:cNvSpPr/>
            <p:nvPr/>
          </p:nvSpPr>
          <p:spPr>
            <a:xfrm>
              <a:off x="4995675"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96" name="Google Shape;3296;p90"/>
            <p:cNvSpPr/>
            <p:nvPr/>
          </p:nvSpPr>
          <p:spPr>
            <a:xfrm>
              <a:off x="4669534"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97" name="Google Shape;3297;p90"/>
            <p:cNvSpPr/>
            <p:nvPr/>
          </p:nvSpPr>
          <p:spPr>
            <a:xfrm flipH="1">
              <a:off x="5102769"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98" name="Google Shape;3298;p90"/>
            <p:cNvSpPr/>
            <p:nvPr/>
          </p:nvSpPr>
          <p:spPr>
            <a:xfrm flipH="1">
              <a:off x="4776629"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299" name="Google Shape;3299;p90"/>
            <p:cNvSpPr/>
            <p:nvPr/>
          </p:nvSpPr>
          <p:spPr>
            <a:xfrm>
              <a:off x="4340906"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00" name="Google Shape;3300;p90"/>
            <p:cNvSpPr/>
            <p:nvPr/>
          </p:nvSpPr>
          <p:spPr>
            <a:xfrm>
              <a:off x="4014765"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01" name="Google Shape;3301;p90"/>
            <p:cNvSpPr/>
            <p:nvPr/>
          </p:nvSpPr>
          <p:spPr>
            <a:xfrm flipH="1">
              <a:off x="4447999"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02" name="Google Shape;3302;p90"/>
            <p:cNvSpPr/>
            <p:nvPr/>
          </p:nvSpPr>
          <p:spPr>
            <a:xfrm flipH="1">
              <a:off x="4121860"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03" name="Google Shape;3303;p90"/>
            <p:cNvSpPr/>
            <p:nvPr/>
          </p:nvSpPr>
          <p:spPr>
            <a:xfrm>
              <a:off x="3686136"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04" name="Google Shape;3304;p90"/>
            <p:cNvSpPr/>
            <p:nvPr/>
          </p:nvSpPr>
          <p:spPr>
            <a:xfrm flipH="1">
              <a:off x="3793231"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05" name="Google Shape;3305;p90"/>
            <p:cNvSpPr/>
            <p:nvPr/>
          </p:nvSpPr>
          <p:spPr>
            <a:xfrm>
              <a:off x="3357508"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06" name="Google Shape;3306;p90"/>
            <p:cNvSpPr/>
            <p:nvPr/>
          </p:nvSpPr>
          <p:spPr>
            <a:xfrm>
              <a:off x="3031367"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07" name="Google Shape;3307;p90"/>
            <p:cNvSpPr/>
            <p:nvPr/>
          </p:nvSpPr>
          <p:spPr>
            <a:xfrm flipH="1">
              <a:off x="3464602"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08" name="Google Shape;3308;p90"/>
            <p:cNvSpPr/>
            <p:nvPr/>
          </p:nvSpPr>
          <p:spPr>
            <a:xfrm flipH="1">
              <a:off x="3138462"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09" name="Google Shape;3309;p90"/>
            <p:cNvSpPr/>
            <p:nvPr/>
          </p:nvSpPr>
          <p:spPr>
            <a:xfrm>
              <a:off x="2702739"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10" name="Google Shape;3310;p90"/>
            <p:cNvSpPr/>
            <p:nvPr/>
          </p:nvSpPr>
          <p:spPr>
            <a:xfrm>
              <a:off x="2376598"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11" name="Google Shape;3311;p90"/>
            <p:cNvSpPr/>
            <p:nvPr/>
          </p:nvSpPr>
          <p:spPr>
            <a:xfrm flipH="1">
              <a:off x="2809833"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12" name="Google Shape;3312;p90"/>
            <p:cNvSpPr/>
            <p:nvPr/>
          </p:nvSpPr>
          <p:spPr>
            <a:xfrm flipH="1">
              <a:off x="2483693"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13" name="Google Shape;3313;p90"/>
            <p:cNvSpPr/>
            <p:nvPr/>
          </p:nvSpPr>
          <p:spPr>
            <a:xfrm>
              <a:off x="2047970"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14" name="Google Shape;3314;p90"/>
            <p:cNvSpPr/>
            <p:nvPr/>
          </p:nvSpPr>
          <p:spPr>
            <a:xfrm>
              <a:off x="1721830"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15" name="Google Shape;3315;p90"/>
            <p:cNvSpPr/>
            <p:nvPr/>
          </p:nvSpPr>
          <p:spPr>
            <a:xfrm flipH="1">
              <a:off x="2155065"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16" name="Google Shape;3316;p90"/>
            <p:cNvSpPr/>
            <p:nvPr/>
          </p:nvSpPr>
          <p:spPr>
            <a:xfrm flipH="1">
              <a:off x="1828924"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17" name="Google Shape;3317;p90"/>
            <p:cNvSpPr/>
            <p:nvPr/>
          </p:nvSpPr>
          <p:spPr>
            <a:xfrm>
              <a:off x="1393201"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18" name="Google Shape;3318;p90"/>
            <p:cNvSpPr/>
            <p:nvPr/>
          </p:nvSpPr>
          <p:spPr>
            <a:xfrm>
              <a:off x="1067060"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19" name="Google Shape;3319;p90"/>
            <p:cNvSpPr/>
            <p:nvPr/>
          </p:nvSpPr>
          <p:spPr>
            <a:xfrm flipH="1">
              <a:off x="1500296"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20" name="Google Shape;3320;p90"/>
            <p:cNvSpPr/>
            <p:nvPr/>
          </p:nvSpPr>
          <p:spPr>
            <a:xfrm flipH="1">
              <a:off x="1174155"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21" name="Google Shape;3321;p90"/>
            <p:cNvSpPr/>
            <p:nvPr/>
          </p:nvSpPr>
          <p:spPr>
            <a:xfrm>
              <a:off x="738433"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22" name="Google Shape;3322;p90"/>
            <p:cNvSpPr/>
            <p:nvPr/>
          </p:nvSpPr>
          <p:spPr>
            <a:xfrm>
              <a:off x="412291"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23" name="Google Shape;3323;p90"/>
            <p:cNvSpPr/>
            <p:nvPr/>
          </p:nvSpPr>
          <p:spPr>
            <a:xfrm flipH="1">
              <a:off x="845526"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24" name="Google Shape;3324;p90"/>
            <p:cNvSpPr/>
            <p:nvPr/>
          </p:nvSpPr>
          <p:spPr>
            <a:xfrm flipH="1">
              <a:off x="519387" y="630208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25" name="Google Shape;3325;p90"/>
            <p:cNvSpPr/>
            <p:nvPr/>
          </p:nvSpPr>
          <p:spPr>
            <a:xfrm>
              <a:off x="83663" y="630581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26" name="Google Shape;3326;p90"/>
            <p:cNvSpPr/>
            <p:nvPr/>
          </p:nvSpPr>
          <p:spPr>
            <a:xfrm flipH="1">
              <a:off x="190757" y="630208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27" name="Google Shape;3327;p90"/>
            <p:cNvSpPr/>
            <p:nvPr/>
          </p:nvSpPr>
          <p:spPr>
            <a:xfrm>
              <a:off x="11874480"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28" name="Google Shape;3328;p90"/>
            <p:cNvSpPr/>
            <p:nvPr/>
          </p:nvSpPr>
          <p:spPr>
            <a:xfrm flipH="1">
              <a:off x="11981575" y="630208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29" name="Google Shape;3329;p90"/>
            <p:cNvSpPr/>
            <p:nvPr/>
          </p:nvSpPr>
          <p:spPr>
            <a:xfrm>
              <a:off x="11545853"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30" name="Google Shape;3330;p90"/>
            <p:cNvSpPr/>
            <p:nvPr/>
          </p:nvSpPr>
          <p:spPr>
            <a:xfrm>
              <a:off x="11219711"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31" name="Google Shape;3331;p90"/>
            <p:cNvSpPr/>
            <p:nvPr/>
          </p:nvSpPr>
          <p:spPr>
            <a:xfrm flipH="1">
              <a:off x="11652945" y="630208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32" name="Google Shape;3332;p90"/>
            <p:cNvSpPr/>
            <p:nvPr/>
          </p:nvSpPr>
          <p:spPr>
            <a:xfrm flipH="1">
              <a:off x="11326806" y="630208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33" name="Google Shape;3333;p90"/>
            <p:cNvSpPr/>
            <p:nvPr/>
          </p:nvSpPr>
          <p:spPr>
            <a:xfrm>
              <a:off x="10891083"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34" name="Google Shape;3334;p90"/>
            <p:cNvSpPr/>
            <p:nvPr/>
          </p:nvSpPr>
          <p:spPr>
            <a:xfrm flipH="1">
              <a:off x="10998177" y="630208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35" name="Google Shape;3335;p90"/>
            <p:cNvSpPr/>
            <p:nvPr/>
          </p:nvSpPr>
          <p:spPr>
            <a:xfrm>
              <a:off x="10562455"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36" name="Google Shape;3336;p90"/>
            <p:cNvSpPr/>
            <p:nvPr/>
          </p:nvSpPr>
          <p:spPr>
            <a:xfrm>
              <a:off x="10236313"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37" name="Google Shape;3337;p90"/>
            <p:cNvSpPr/>
            <p:nvPr/>
          </p:nvSpPr>
          <p:spPr>
            <a:xfrm flipH="1">
              <a:off x="10669548" y="630208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38" name="Google Shape;3338;p90"/>
            <p:cNvSpPr/>
            <p:nvPr/>
          </p:nvSpPr>
          <p:spPr>
            <a:xfrm flipH="1">
              <a:off x="10343408" y="630208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39" name="Google Shape;3339;p90"/>
            <p:cNvSpPr/>
            <p:nvPr/>
          </p:nvSpPr>
          <p:spPr>
            <a:xfrm>
              <a:off x="9907685"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40" name="Google Shape;3340;p90"/>
            <p:cNvSpPr/>
            <p:nvPr/>
          </p:nvSpPr>
          <p:spPr>
            <a:xfrm>
              <a:off x="9581544"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41" name="Google Shape;3341;p90"/>
            <p:cNvSpPr/>
            <p:nvPr/>
          </p:nvSpPr>
          <p:spPr>
            <a:xfrm flipH="1">
              <a:off x="10014780" y="630208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42" name="Google Shape;3342;p90"/>
            <p:cNvSpPr/>
            <p:nvPr/>
          </p:nvSpPr>
          <p:spPr>
            <a:xfrm flipH="1">
              <a:off x="9688639" y="630208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43" name="Google Shape;3343;p90"/>
            <p:cNvSpPr/>
            <p:nvPr/>
          </p:nvSpPr>
          <p:spPr>
            <a:xfrm>
              <a:off x="9252916"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44" name="Google Shape;3344;p90"/>
            <p:cNvSpPr/>
            <p:nvPr/>
          </p:nvSpPr>
          <p:spPr>
            <a:xfrm>
              <a:off x="8926775"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45" name="Google Shape;3345;p90"/>
            <p:cNvSpPr/>
            <p:nvPr/>
          </p:nvSpPr>
          <p:spPr>
            <a:xfrm flipH="1">
              <a:off x="9360011" y="630208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46" name="Google Shape;3346;p90"/>
            <p:cNvSpPr/>
            <p:nvPr/>
          </p:nvSpPr>
          <p:spPr>
            <a:xfrm flipH="1">
              <a:off x="9033870" y="630208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47" name="Google Shape;3347;p90"/>
            <p:cNvSpPr/>
            <p:nvPr/>
          </p:nvSpPr>
          <p:spPr>
            <a:xfrm>
              <a:off x="8598148"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48" name="Google Shape;3348;p90"/>
            <p:cNvSpPr/>
            <p:nvPr/>
          </p:nvSpPr>
          <p:spPr>
            <a:xfrm>
              <a:off x="8272007"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49" name="Google Shape;3349;p90"/>
            <p:cNvSpPr/>
            <p:nvPr/>
          </p:nvSpPr>
          <p:spPr>
            <a:xfrm flipH="1">
              <a:off x="8705242" y="630208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50" name="Google Shape;3350;p90"/>
            <p:cNvSpPr/>
            <p:nvPr/>
          </p:nvSpPr>
          <p:spPr>
            <a:xfrm flipH="1">
              <a:off x="8379101" y="630208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51" name="Google Shape;3351;p90"/>
            <p:cNvSpPr/>
            <p:nvPr/>
          </p:nvSpPr>
          <p:spPr>
            <a:xfrm>
              <a:off x="7943379"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52" name="Google Shape;3352;p90"/>
            <p:cNvSpPr/>
            <p:nvPr/>
          </p:nvSpPr>
          <p:spPr>
            <a:xfrm>
              <a:off x="7617237"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53" name="Google Shape;3353;p90"/>
            <p:cNvSpPr/>
            <p:nvPr/>
          </p:nvSpPr>
          <p:spPr>
            <a:xfrm flipH="1">
              <a:off x="8050472" y="630208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54" name="Google Shape;3354;p90"/>
            <p:cNvSpPr/>
            <p:nvPr/>
          </p:nvSpPr>
          <p:spPr>
            <a:xfrm flipH="1">
              <a:off x="7724332" y="6302087"/>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55" name="Google Shape;3355;p90"/>
            <p:cNvSpPr/>
            <p:nvPr/>
          </p:nvSpPr>
          <p:spPr>
            <a:xfrm>
              <a:off x="7288609" y="630581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56" name="Google Shape;3356;p90"/>
            <p:cNvSpPr/>
            <p:nvPr/>
          </p:nvSpPr>
          <p:spPr>
            <a:xfrm flipH="1">
              <a:off x="7395703" y="6302087"/>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3357" name="Google Shape;3357;p90"/>
          <p:cNvGrpSpPr/>
          <p:nvPr/>
        </p:nvGrpSpPr>
        <p:grpSpPr>
          <a:xfrm>
            <a:off x="83663" y="6619626"/>
            <a:ext cx="12009863" cy="176637"/>
            <a:chOff x="83663" y="6592396"/>
            <a:chExt cx="12009863" cy="176637"/>
          </a:xfrm>
        </p:grpSpPr>
        <p:sp>
          <p:nvSpPr>
            <p:cNvPr id="3358" name="Google Shape;3358;p90"/>
            <p:cNvSpPr/>
            <p:nvPr/>
          </p:nvSpPr>
          <p:spPr>
            <a:xfrm>
              <a:off x="305196"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59" name="Google Shape;3359;p90"/>
            <p:cNvSpPr/>
            <p:nvPr/>
          </p:nvSpPr>
          <p:spPr>
            <a:xfrm>
              <a:off x="631337"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60" name="Google Shape;3360;p90"/>
            <p:cNvSpPr/>
            <p:nvPr/>
          </p:nvSpPr>
          <p:spPr>
            <a:xfrm>
              <a:off x="83663"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61" name="Google Shape;3361;p90"/>
            <p:cNvSpPr/>
            <p:nvPr/>
          </p:nvSpPr>
          <p:spPr>
            <a:xfrm>
              <a:off x="412290"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62" name="Google Shape;3362;p90"/>
            <p:cNvSpPr/>
            <p:nvPr/>
          </p:nvSpPr>
          <p:spPr>
            <a:xfrm>
              <a:off x="959966"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63" name="Google Shape;3363;p90"/>
            <p:cNvSpPr/>
            <p:nvPr/>
          </p:nvSpPr>
          <p:spPr>
            <a:xfrm>
              <a:off x="1286106"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64" name="Google Shape;3364;p90"/>
            <p:cNvSpPr/>
            <p:nvPr/>
          </p:nvSpPr>
          <p:spPr>
            <a:xfrm>
              <a:off x="738432"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65" name="Google Shape;3365;p90"/>
            <p:cNvSpPr/>
            <p:nvPr/>
          </p:nvSpPr>
          <p:spPr>
            <a:xfrm>
              <a:off x="1067060"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66" name="Google Shape;3366;p90"/>
            <p:cNvSpPr/>
            <p:nvPr/>
          </p:nvSpPr>
          <p:spPr>
            <a:xfrm>
              <a:off x="1614734"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67" name="Google Shape;3367;p90"/>
            <p:cNvSpPr/>
            <p:nvPr/>
          </p:nvSpPr>
          <p:spPr>
            <a:xfrm>
              <a:off x="1940875"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68" name="Google Shape;3368;p90"/>
            <p:cNvSpPr/>
            <p:nvPr/>
          </p:nvSpPr>
          <p:spPr>
            <a:xfrm>
              <a:off x="1393201"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69" name="Google Shape;3369;p90"/>
            <p:cNvSpPr/>
            <p:nvPr/>
          </p:nvSpPr>
          <p:spPr>
            <a:xfrm>
              <a:off x="1721829"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70" name="Google Shape;3370;p90"/>
            <p:cNvSpPr/>
            <p:nvPr/>
          </p:nvSpPr>
          <p:spPr>
            <a:xfrm>
              <a:off x="2269503"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71" name="Google Shape;3371;p90"/>
            <p:cNvSpPr/>
            <p:nvPr/>
          </p:nvSpPr>
          <p:spPr>
            <a:xfrm>
              <a:off x="2595644"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72" name="Google Shape;3372;p90"/>
            <p:cNvSpPr/>
            <p:nvPr/>
          </p:nvSpPr>
          <p:spPr>
            <a:xfrm>
              <a:off x="2047969"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73" name="Google Shape;3373;p90"/>
            <p:cNvSpPr/>
            <p:nvPr/>
          </p:nvSpPr>
          <p:spPr>
            <a:xfrm>
              <a:off x="2376598"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74" name="Google Shape;3374;p90"/>
            <p:cNvSpPr/>
            <p:nvPr/>
          </p:nvSpPr>
          <p:spPr>
            <a:xfrm>
              <a:off x="2924272"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75" name="Google Shape;3375;p90"/>
            <p:cNvSpPr/>
            <p:nvPr/>
          </p:nvSpPr>
          <p:spPr>
            <a:xfrm>
              <a:off x="3250413"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76" name="Google Shape;3376;p90"/>
            <p:cNvSpPr/>
            <p:nvPr/>
          </p:nvSpPr>
          <p:spPr>
            <a:xfrm>
              <a:off x="2702739"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77" name="Google Shape;3377;p90"/>
            <p:cNvSpPr/>
            <p:nvPr/>
          </p:nvSpPr>
          <p:spPr>
            <a:xfrm>
              <a:off x="3031366"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78" name="Google Shape;3378;p90"/>
            <p:cNvSpPr/>
            <p:nvPr/>
          </p:nvSpPr>
          <p:spPr>
            <a:xfrm>
              <a:off x="3579042"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79" name="Google Shape;3379;p90"/>
            <p:cNvSpPr/>
            <p:nvPr/>
          </p:nvSpPr>
          <p:spPr>
            <a:xfrm>
              <a:off x="3357508"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80" name="Google Shape;3380;p90"/>
            <p:cNvSpPr/>
            <p:nvPr/>
          </p:nvSpPr>
          <p:spPr>
            <a:xfrm>
              <a:off x="3907670"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81" name="Google Shape;3381;p90"/>
            <p:cNvSpPr/>
            <p:nvPr/>
          </p:nvSpPr>
          <p:spPr>
            <a:xfrm>
              <a:off x="4233811"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82" name="Google Shape;3382;p90"/>
            <p:cNvSpPr/>
            <p:nvPr/>
          </p:nvSpPr>
          <p:spPr>
            <a:xfrm>
              <a:off x="3686136"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83" name="Google Shape;3383;p90"/>
            <p:cNvSpPr/>
            <p:nvPr/>
          </p:nvSpPr>
          <p:spPr>
            <a:xfrm>
              <a:off x="4014764"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84" name="Google Shape;3384;p90"/>
            <p:cNvSpPr/>
            <p:nvPr/>
          </p:nvSpPr>
          <p:spPr>
            <a:xfrm>
              <a:off x="4562439"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85" name="Google Shape;3385;p90"/>
            <p:cNvSpPr/>
            <p:nvPr/>
          </p:nvSpPr>
          <p:spPr>
            <a:xfrm>
              <a:off x="4888580"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86" name="Google Shape;3386;p90"/>
            <p:cNvSpPr/>
            <p:nvPr/>
          </p:nvSpPr>
          <p:spPr>
            <a:xfrm>
              <a:off x="4340905"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87" name="Google Shape;3387;p90"/>
            <p:cNvSpPr/>
            <p:nvPr/>
          </p:nvSpPr>
          <p:spPr>
            <a:xfrm>
              <a:off x="4669534"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88" name="Google Shape;3388;p90"/>
            <p:cNvSpPr/>
            <p:nvPr/>
          </p:nvSpPr>
          <p:spPr>
            <a:xfrm>
              <a:off x="5217208"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89" name="Google Shape;3389;p90"/>
            <p:cNvSpPr/>
            <p:nvPr/>
          </p:nvSpPr>
          <p:spPr>
            <a:xfrm>
              <a:off x="5543348"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90" name="Google Shape;3390;p90"/>
            <p:cNvSpPr/>
            <p:nvPr/>
          </p:nvSpPr>
          <p:spPr>
            <a:xfrm>
              <a:off x="4995674"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91" name="Google Shape;3391;p90"/>
            <p:cNvSpPr/>
            <p:nvPr/>
          </p:nvSpPr>
          <p:spPr>
            <a:xfrm>
              <a:off x="5324302"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92" name="Google Shape;3392;p90"/>
            <p:cNvSpPr/>
            <p:nvPr/>
          </p:nvSpPr>
          <p:spPr>
            <a:xfrm>
              <a:off x="5871977"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93" name="Google Shape;3393;p90"/>
            <p:cNvSpPr/>
            <p:nvPr/>
          </p:nvSpPr>
          <p:spPr>
            <a:xfrm>
              <a:off x="6198118"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94" name="Google Shape;3394;p90"/>
            <p:cNvSpPr/>
            <p:nvPr/>
          </p:nvSpPr>
          <p:spPr>
            <a:xfrm>
              <a:off x="5650443"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95" name="Google Shape;3395;p90"/>
            <p:cNvSpPr/>
            <p:nvPr/>
          </p:nvSpPr>
          <p:spPr>
            <a:xfrm>
              <a:off x="5979071"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96" name="Google Shape;3396;p90"/>
            <p:cNvSpPr/>
            <p:nvPr/>
          </p:nvSpPr>
          <p:spPr>
            <a:xfrm>
              <a:off x="6526745"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97" name="Google Shape;3397;p90"/>
            <p:cNvSpPr/>
            <p:nvPr/>
          </p:nvSpPr>
          <p:spPr>
            <a:xfrm>
              <a:off x="6852887"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98" name="Google Shape;3398;p90"/>
            <p:cNvSpPr/>
            <p:nvPr/>
          </p:nvSpPr>
          <p:spPr>
            <a:xfrm>
              <a:off x="6305212"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399" name="Google Shape;3399;p90"/>
            <p:cNvSpPr/>
            <p:nvPr/>
          </p:nvSpPr>
          <p:spPr>
            <a:xfrm>
              <a:off x="6633840" y="6592397"/>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00" name="Google Shape;3400;p90"/>
            <p:cNvSpPr/>
            <p:nvPr/>
          </p:nvSpPr>
          <p:spPr>
            <a:xfrm>
              <a:off x="7181515"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01" name="Google Shape;3401;p90"/>
            <p:cNvSpPr/>
            <p:nvPr/>
          </p:nvSpPr>
          <p:spPr>
            <a:xfrm>
              <a:off x="6959981" y="6592397"/>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02" name="Google Shape;3402;p90"/>
            <p:cNvSpPr/>
            <p:nvPr/>
          </p:nvSpPr>
          <p:spPr>
            <a:xfrm>
              <a:off x="7510142"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03" name="Google Shape;3403;p90"/>
            <p:cNvSpPr/>
            <p:nvPr/>
          </p:nvSpPr>
          <p:spPr>
            <a:xfrm>
              <a:off x="7836283"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04" name="Google Shape;3404;p90"/>
            <p:cNvSpPr/>
            <p:nvPr/>
          </p:nvSpPr>
          <p:spPr>
            <a:xfrm>
              <a:off x="7288609" y="659239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05" name="Google Shape;3405;p90"/>
            <p:cNvSpPr/>
            <p:nvPr/>
          </p:nvSpPr>
          <p:spPr>
            <a:xfrm>
              <a:off x="7617237" y="659239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06" name="Google Shape;3406;p90"/>
            <p:cNvSpPr/>
            <p:nvPr/>
          </p:nvSpPr>
          <p:spPr>
            <a:xfrm>
              <a:off x="8164912"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07" name="Google Shape;3407;p90"/>
            <p:cNvSpPr/>
            <p:nvPr/>
          </p:nvSpPr>
          <p:spPr>
            <a:xfrm>
              <a:off x="8491052"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08" name="Google Shape;3408;p90"/>
            <p:cNvSpPr/>
            <p:nvPr/>
          </p:nvSpPr>
          <p:spPr>
            <a:xfrm>
              <a:off x="7943378" y="659239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09" name="Google Shape;3409;p90"/>
            <p:cNvSpPr/>
            <p:nvPr/>
          </p:nvSpPr>
          <p:spPr>
            <a:xfrm>
              <a:off x="8272007" y="659239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10" name="Google Shape;3410;p90"/>
            <p:cNvSpPr/>
            <p:nvPr/>
          </p:nvSpPr>
          <p:spPr>
            <a:xfrm>
              <a:off x="8819680"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11" name="Google Shape;3411;p90"/>
            <p:cNvSpPr/>
            <p:nvPr/>
          </p:nvSpPr>
          <p:spPr>
            <a:xfrm>
              <a:off x="9145821"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12" name="Google Shape;3412;p90"/>
            <p:cNvSpPr/>
            <p:nvPr/>
          </p:nvSpPr>
          <p:spPr>
            <a:xfrm>
              <a:off x="8598147" y="659239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13" name="Google Shape;3413;p90"/>
            <p:cNvSpPr/>
            <p:nvPr/>
          </p:nvSpPr>
          <p:spPr>
            <a:xfrm>
              <a:off x="8926774" y="659239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14" name="Google Shape;3414;p90"/>
            <p:cNvSpPr/>
            <p:nvPr/>
          </p:nvSpPr>
          <p:spPr>
            <a:xfrm>
              <a:off x="9474450"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15" name="Google Shape;3415;p90"/>
            <p:cNvSpPr/>
            <p:nvPr/>
          </p:nvSpPr>
          <p:spPr>
            <a:xfrm>
              <a:off x="9800591"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16" name="Google Shape;3416;p90"/>
            <p:cNvSpPr/>
            <p:nvPr/>
          </p:nvSpPr>
          <p:spPr>
            <a:xfrm>
              <a:off x="9252915" y="659239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17" name="Google Shape;3417;p90"/>
            <p:cNvSpPr/>
            <p:nvPr/>
          </p:nvSpPr>
          <p:spPr>
            <a:xfrm>
              <a:off x="9581544" y="659239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18" name="Google Shape;3418;p90"/>
            <p:cNvSpPr/>
            <p:nvPr/>
          </p:nvSpPr>
          <p:spPr>
            <a:xfrm>
              <a:off x="10129218"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19" name="Google Shape;3419;p90"/>
            <p:cNvSpPr/>
            <p:nvPr/>
          </p:nvSpPr>
          <p:spPr>
            <a:xfrm>
              <a:off x="10455360"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20" name="Google Shape;3420;p90"/>
            <p:cNvSpPr/>
            <p:nvPr/>
          </p:nvSpPr>
          <p:spPr>
            <a:xfrm>
              <a:off x="9907685" y="659239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21" name="Google Shape;3421;p90"/>
            <p:cNvSpPr/>
            <p:nvPr/>
          </p:nvSpPr>
          <p:spPr>
            <a:xfrm>
              <a:off x="10236312" y="659239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22" name="Google Shape;3422;p90"/>
            <p:cNvSpPr/>
            <p:nvPr/>
          </p:nvSpPr>
          <p:spPr>
            <a:xfrm>
              <a:off x="10783987"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23" name="Google Shape;3423;p90"/>
            <p:cNvSpPr/>
            <p:nvPr/>
          </p:nvSpPr>
          <p:spPr>
            <a:xfrm>
              <a:off x="10562454" y="659239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24" name="Google Shape;3424;p90"/>
            <p:cNvSpPr/>
            <p:nvPr/>
          </p:nvSpPr>
          <p:spPr>
            <a:xfrm>
              <a:off x="11112615"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25" name="Google Shape;3425;p90"/>
            <p:cNvSpPr/>
            <p:nvPr/>
          </p:nvSpPr>
          <p:spPr>
            <a:xfrm>
              <a:off x="11438757"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26" name="Google Shape;3426;p90"/>
            <p:cNvSpPr/>
            <p:nvPr/>
          </p:nvSpPr>
          <p:spPr>
            <a:xfrm>
              <a:off x="10891083" y="659239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27" name="Google Shape;3427;p90"/>
            <p:cNvSpPr/>
            <p:nvPr/>
          </p:nvSpPr>
          <p:spPr>
            <a:xfrm>
              <a:off x="11219710" y="659239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28" name="Google Shape;3428;p90"/>
            <p:cNvSpPr/>
            <p:nvPr/>
          </p:nvSpPr>
          <p:spPr>
            <a:xfrm>
              <a:off x="11767385"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29" name="Google Shape;3429;p90"/>
            <p:cNvSpPr/>
            <p:nvPr/>
          </p:nvSpPr>
          <p:spPr>
            <a:xfrm>
              <a:off x="12093526" y="6596128"/>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30" name="Google Shape;3430;p90"/>
            <p:cNvSpPr/>
            <p:nvPr/>
          </p:nvSpPr>
          <p:spPr>
            <a:xfrm>
              <a:off x="11545852" y="659239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31" name="Google Shape;3431;p90"/>
            <p:cNvSpPr/>
            <p:nvPr/>
          </p:nvSpPr>
          <p:spPr>
            <a:xfrm>
              <a:off x="11874480" y="659239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3432" name="Google Shape;3432;p90"/>
          <p:cNvGrpSpPr/>
          <p:nvPr/>
        </p:nvGrpSpPr>
        <p:grpSpPr>
          <a:xfrm>
            <a:off x="83664" y="5194461"/>
            <a:ext cx="12009863" cy="176637"/>
            <a:chOff x="83664" y="5136234"/>
            <a:chExt cx="12009863" cy="176637"/>
          </a:xfrm>
        </p:grpSpPr>
        <p:sp>
          <p:nvSpPr>
            <p:cNvPr id="3433" name="Google Shape;3433;p90"/>
            <p:cNvSpPr/>
            <p:nvPr/>
          </p:nvSpPr>
          <p:spPr>
            <a:xfrm>
              <a:off x="11871994"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34" name="Google Shape;3434;p90"/>
            <p:cNvSpPr/>
            <p:nvPr/>
          </p:nvSpPr>
          <p:spPr>
            <a:xfrm>
              <a:off x="11545853"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35" name="Google Shape;3435;p90"/>
            <p:cNvSpPr/>
            <p:nvPr/>
          </p:nvSpPr>
          <p:spPr>
            <a:xfrm flipH="1">
              <a:off x="11979088"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36" name="Google Shape;3436;p90"/>
            <p:cNvSpPr/>
            <p:nvPr/>
          </p:nvSpPr>
          <p:spPr>
            <a:xfrm flipH="1">
              <a:off x="11652948"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37" name="Google Shape;3437;p90"/>
            <p:cNvSpPr/>
            <p:nvPr/>
          </p:nvSpPr>
          <p:spPr>
            <a:xfrm>
              <a:off x="11217224"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38" name="Google Shape;3438;p90"/>
            <p:cNvSpPr/>
            <p:nvPr/>
          </p:nvSpPr>
          <p:spPr>
            <a:xfrm>
              <a:off x="10891084"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39" name="Google Shape;3439;p90"/>
            <p:cNvSpPr/>
            <p:nvPr/>
          </p:nvSpPr>
          <p:spPr>
            <a:xfrm flipH="1">
              <a:off x="11324319"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40" name="Google Shape;3440;p90"/>
            <p:cNvSpPr/>
            <p:nvPr/>
          </p:nvSpPr>
          <p:spPr>
            <a:xfrm flipH="1">
              <a:off x="10998178"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41" name="Google Shape;3441;p90"/>
            <p:cNvSpPr/>
            <p:nvPr/>
          </p:nvSpPr>
          <p:spPr>
            <a:xfrm>
              <a:off x="10562456"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42" name="Google Shape;3442;p90"/>
            <p:cNvSpPr/>
            <p:nvPr/>
          </p:nvSpPr>
          <p:spPr>
            <a:xfrm>
              <a:off x="10236315"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43" name="Google Shape;3443;p90"/>
            <p:cNvSpPr/>
            <p:nvPr/>
          </p:nvSpPr>
          <p:spPr>
            <a:xfrm flipH="1">
              <a:off x="10669550"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44" name="Google Shape;3444;p90"/>
            <p:cNvSpPr/>
            <p:nvPr/>
          </p:nvSpPr>
          <p:spPr>
            <a:xfrm flipH="1">
              <a:off x="10343410"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45" name="Google Shape;3445;p90"/>
            <p:cNvSpPr/>
            <p:nvPr/>
          </p:nvSpPr>
          <p:spPr>
            <a:xfrm>
              <a:off x="9907687"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46" name="Google Shape;3446;p90"/>
            <p:cNvSpPr/>
            <p:nvPr/>
          </p:nvSpPr>
          <p:spPr>
            <a:xfrm>
              <a:off x="9581546"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47" name="Google Shape;3447;p90"/>
            <p:cNvSpPr/>
            <p:nvPr/>
          </p:nvSpPr>
          <p:spPr>
            <a:xfrm flipH="1">
              <a:off x="10014782"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48" name="Google Shape;3448;p90"/>
            <p:cNvSpPr/>
            <p:nvPr/>
          </p:nvSpPr>
          <p:spPr>
            <a:xfrm flipH="1">
              <a:off x="9688641"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49" name="Google Shape;3449;p90"/>
            <p:cNvSpPr/>
            <p:nvPr/>
          </p:nvSpPr>
          <p:spPr>
            <a:xfrm>
              <a:off x="9252918"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50" name="Google Shape;3450;p90"/>
            <p:cNvSpPr/>
            <p:nvPr/>
          </p:nvSpPr>
          <p:spPr>
            <a:xfrm>
              <a:off x="8926777"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51" name="Google Shape;3451;p90"/>
            <p:cNvSpPr/>
            <p:nvPr/>
          </p:nvSpPr>
          <p:spPr>
            <a:xfrm flipH="1">
              <a:off x="9360012"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52" name="Google Shape;3452;p90"/>
            <p:cNvSpPr/>
            <p:nvPr/>
          </p:nvSpPr>
          <p:spPr>
            <a:xfrm flipH="1">
              <a:off x="9033872"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53" name="Google Shape;3453;p90"/>
            <p:cNvSpPr/>
            <p:nvPr/>
          </p:nvSpPr>
          <p:spPr>
            <a:xfrm>
              <a:off x="8598148"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54" name="Google Shape;3454;p90"/>
            <p:cNvSpPr/>
            <p:nvPr/>
          </p:nvSpPr>
          <p:spPr>
            <a:xfrm flipH="1">
              <a:off x="8705243"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55" name="Google Shape;3455;p90"/>
            <p:cNvSpPr/>
            <p:nvPr/>
          </p:nvSpPr>
          <p:spPr>
            <a:xfrm>
              <a:off x="8269520"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56" name="Google Shape;3456;p90"/>
            <p:cNvSpPr/>
            <p:nvPr/>
          </p:nvSpPr>
          <p:spPr>
            <a:xfrm>
              <a:off x="7943379"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57" name="Google Shape;3457;p90"/>
            <p:cNvSpPr/>
            <p:nvPr/>
          </p:nvSpPr>
          <p:spPr>
            <a:xfrm flipH="1">
              <a:off x="8376614"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58" name="Google Shape;3458;p90"/>
            <p:cNvSpPr/>
            <p:nvPr/>
          </p:nvSpPr>
          <p:spPr>
            <a:xfrm flipH="1">
              <a:off x="8050474"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59" name="Google Shape;3459;p90"/>
            <p:cNvSpPr/>
            <p:nvPr/>
          </p:nvSpPr>
          <p:spPr>
            <a:xfrm>
              <a:off x="7614751"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60" name="Google Shape;3460;p90"/>
            <p:cNvSpPr/>
            <p:nvPr/>
          </p:nvSpPr>
          <p:spPr>
            <a:xfrm>
              <a:off x="7288610"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61" name="Google Shape;3461;p90"/>
            <p:cNvSpPr/>
            <p:nvPr/>
          </p:nvSpPr>
          <p:spPr>
            <a:xfrm flipH="1">
              <a:off x="7721846"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62" name="Google Shape;3462;p90"/>
            <p:cNvSpPr/>
            <p:nvPr/>
          </p:nvSpPr>
          <p:spPr>
            <a:xfrm flipH="1">
              <a:off x="7395705"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63" name="Google Shape;3463;p90"/>
            <p:cNvSpPr/>
            <p:nvPr/>
          </p:nvSpPr>
          <p:spPr>
            <a:xfrm>
              <a:off x="6959982"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64" name="Google Shape;3464;p90"/>
            <p:cNvSpPr/>
            <p:nvPr/>
          </p:nvSpPr>
          <p:spPr>
            <a:xfrm>
              <a:off x="6633842"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65" name="Google Shape;3465;p90"/>
            <p:cNvSpPr/>
            <p:nvPr/>
          </p:nvSpPr>
          <p:spPr>
            <a:xfrm flipH="1">
              <a:off x="7067077"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66" name="Google Shape;3466;p90"/>
            <p:cNvSpPr/>
            <p:nvPr/>
          </p:nvSpPr>
          <p:spPr>
            <a:xfrm flipH="1">
              <a:off x="6740936"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67" name="Google Shape;3467;p90"/>
            <p:cNvSpPr/>
            <p:nvPr/>
          </p:nvSpPr>
          <p:spPr>
            <a:xfrm>
              <a:off x="6305213"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68" name="Google Shape;3468;p90"/>
            <p:cNvSpPr/>
            <p:nvPr/>
          </p:nvSpPr>
          <p:spPr>
            <a:xfrm>
              <a:off x="5979072"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69" name="Google Shape;3469;p90"/>
            <p:cNvSpPr/>
            <p:nvPr/>
          </p:nvSpPr>
          <p:spPr>
            <a:xfrm flipH="1">
              <a:off x="6412308"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70" name="Google Shape;3470;p90"/>
            <p:cNvSpPr/>
            <p:nvPr/>
          </p:nvSpPr>
          <p:spPr>
            <a:xfrm flipH="1">
              <a:off x="6086167"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71" name="Google Shape;3471;p90"/>
            <p:cNvSpPr/>
            <p:nvPr/>
          </p:nvSpPr>
          <p:spPr>
            <a:xfrm>
              <a:off x="5650445"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72" name="Google Shape;3472;p90"/>
            <p:cNvSpPr/>
            <p:nvPr/>
          </p:nvSpPr>
          <p:spPr>
            <a:xfrm>
              <a:off x="5324303"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73" name="Google Shape;3473;p90"/>
            <p:cNvSpPr/>
            <p:nvPr/>
          </p:nvSpPr>
          <p:spPr>
            <a:xfrm flipH="1">
              <a:off x="5757539"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74" name="Google Shape;3474;p90"/>
            <p:cNvSpPr/>
            <p:nvPr/>
          </p:nvSpPr>
          <p:spPr>
            <a:xfrm flipH="1">
              <a:off x="5431399" y="513623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75" name="Google Shape;3475;p90"/>
            <p:cNvSpPr/>
            <p:nvPr/>
          </p:nvSpPr>
          <p:spPr>
            <a:xfrm>
              <a:off x="4995675"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76" name="Google Shape;3476;p90"/>
            <p:cNvSpPr/>
            <p:nvPr/>
          </p:nvSpPr>
          <p:spPr>
            <a:xfrm flipH="1">
              <a:off x="5102769" y="513623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77" name="Google Shape;3477;p90"/>
            <p:cNvSpPr/>
            <p:nvPr/>
          </p:nvSpPr>
          <p:spPr>
            <a:xfrm>
              <a:off x="4667048"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78" name="Google Shape;3478;p90"/>
            <p:cNvSpPr/>
            <p:nvPr/>
          </p:nvSpPr>
          <p:spPr>
            <a:xfrm>
              <a:off x="4340907"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79" name="Google Shape;3479;p90"/>
            <p:cNvSpPr/>
            <p:nvPr/>
          </p:nvSpPr>
          <p:spPr>
            <a:xfrm flipH="1">
              <a:off x="4774142" y="5136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80" name="Google Shape;3480;p90"/>
            <p:cNvSpPr/>
            <p:nvPr/>
          </p:nvSpPr>
          <p:spPr>
            <a:xfrm flipH="1">
              <a:off x="4448001" y="5136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81" name="Google Shape;3481;p90"/>
            <p:cNvSpPr/>
            <p:nvPr/>
          </p:nvSpPr>
          <p:spPr>
            <a:xfrm>
              <a:off x="4012278"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82" name="Google Shape;3482;p90"/>
            <p:cNvSpPr/>
            <p:nvPr/>
          </p:nvSpPr>
          <p:spPr>
            <a:xfrm>
              <a:off x="3686138"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83" name="Google Shape;3483;p90"/>
            <p:cNvSpPr/>
            <p:nvPr/>
          </p:nvSpPr>
          <p:spPr>
            <a:xfrm flipH="1">
              <a:off x="4119373" y="5136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84" name="Google Shape;3484;p90"/>
            <p:cNvSpPr/>
            <p:nvPr/>
          </p:nvSpPr>
          <p:spPr>
            <a:xfrm flipH="1">
              <a:off x="3793231" y="5136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85" name="Google Shape;3485;p90"/>
            <p:cNvSpPr/>
            <p:nvPr/>
          </p:nvSpPr>
          <p:spPr>
            <a:xfrm>
              <a:off x="3357510"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86" name="Google Shape;3486;p90"/>
            <p:cNvSpPr/>
            <p:nvPr/>
          </p:nvSpPr>
          <p:spPr>
            <a:xfrm>
              <a:off x="3031369"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87" name="Google Shape;3487;p90"/>
            <p:cNvSpPr/>
            <p:nvPr/>
          </p:nvSpPr>
          <p:spPr>
            <a:xfrm flipH="1">
              <a:off x="3464604" y="5136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88" name="Google Shape;3488;p90"/>
            <p:cNvSpPr/>
            <p:nvPr/>
          </p:nvSpPr>
          <p:spPr>
            <a:xfrm flipH="1">
              <a:off x="3138464" y="5136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89" name="Google Shape;3489;p90"/>
            <p:cNvSpPr/>
            <p:nvPr/>
          </p:nvSpPr>
          <p:spPr>
            <a:xfrm>
              <a:off x="2702740"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90" name="Google Shape;3490;p90"/>
            <p:cNvSpPr/>
            <p:nvPr/>
          </p:nvSpPr>
          <p:spPr>
            <a:xfrm>
              <a:off x="2376599"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91" name="Google Shape;3491;p90"/>
            <p:cNvSpPr/>
            <p:nvPr/>
          </p:nvSpPr>
          <p:spPr>
            <a:xfrm flipH="1">
              <a:off x="2809836" y="5136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92" name="Google Shape;3492;p90"/>
            <p:cNvSpPr/>
            <p:nvPr/>
          </p:nvSpPr>
          <p:spPr>
            <a:xfrm flipH="1">
              <a:off x="2483694" y="5136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93" name="Google Shape;3493;p90"/>
            <p:cNvSpPr/>
            <p:nvPr/>
          </p:nvSpPr>
          <p:spPr>
            <a:xfrm>
              <a:off x="2047972"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94" name="Google Shape;3494;p90"/>
            <p:cNvSpPr/>
            <p:nvPr/>
          </p:nvSpPr>
          <p:spPr>
            <a:xfrm>
              <a:off x="1721830"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95" name="Google Shape;3495;p90"/>
            <p:cNvSpPr/>
            <p:nvPr/>
          </p:nvSpPr>
          <p:spPr>
            <a:xfrm flipH="1">
              <a:off x="2155066" y="5136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96" name="Google Shape;3496;p90"/>
            <p:cNvSpPr/>
            <p:nvPr/>
          </p:nvSpPr>
          <p:spPr>
            <a:xfrm flipH="1">
              <a:off x="1828926" y="5136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97" name="Google Shape;3497;p90"/>
            <p:cNvSpPr/>
            <p:nvPr/>
          </p:nvSpPr>
          <p:spPr>
            <a:xfrm>
              <a:off x="1393203"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98" name="Google Shape;3498;p90"/>
            <p:cNvSpPr/>
            <p:nvPr/>
          </p:nvSpPr>
          <p:spPr>
            <a:xfrm flipH="1">
              <a:off x="1500297" y="5136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499" name="Google Shape;3499;p90"/>
            <p:cNvSpPr/>
            <p:nvPr/>
          </p:nvSpPr>
          <p:spPr>
            <a:xfrm>
              <a:off x="1064575"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00" name="Google Shape;3500;p90"/>
            <p:cNvSpPr/>
            <p:nvPr/>
          </p:nvSpPr>
          <p:spPr>
            <a:xfrm>
              <a:off x="738433"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01" name="Google Shape;3501;p90"/>
            <p:cNvSpPr/>
            <p:nvPr/>
          </p:nvSpPr>
          <p:spPr>
            <a:xfrm flipH="1">
              <a:off x="1171668" y="5136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02" name="Google Shape;3502;p90"/>
            <p:cNvSpPr/>
            <p:nvPr/>
          </p:nvSpPr>
          <p:spPr>
            <a:xfrm flipH="1">
              <a:off x="845528" y="5136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03" name="Google Shape;3503;p90"/>
            <p:cNvSpPr/>
            <p:nvPr/>
          </p:nvSpPr>
          <p:spPr>
            <a:xfrm>
              <a:off x="409805"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04" name="Google Shape;3504;p90"/>
            <p:cNvSpPr/>
            <p:nvPr/>
          </p:nvSpPr>
          <p:spPr>
            <a:xfrm>
              <a:off x="83664" y="513996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05" name="Google Shape;3505;p90"/>
            <p:cNvSpPr/>
            <p:nvPr/>
          </p:nvSpPr>
          <p:spPr>
            <a:xfrm flipH="1">
              <a:off x="516899" y="513623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06" name="Google Shape;3506;p90"/>
            <p:cNvSpPr/>
            <p:nvPr/>
          </p:nvSpPr>
          <p:spPr>
            <a:xfrm flipH="1">
              <a:off x="190758" y="513623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3507" name="Google Shape;3507;p90"/>
          <p:cNvGrpSpPr/>
          <p:nvPr/>
        </p:nvGrpSpPr>
        <p:grpSpPr>
          <a:xfrm>
            <a:off x="83663" y="5479495"/>
            <a:ext cx="12009864" cy="176637"/>
            <a:chOff x="83663" y="5434010"/>
            <a:chExt cx="12009864" cy="176637"/>
          </a:xfrm>
        </p:grpSpPr>
        <p:sp>
          <p:nvSpPr>
            <p:cNvPr id="3508" name="Google Shape;3508;p90"/>
            <p:cNvSpPr/>
            <p:nvPr/>
          </p:nvSpPr>
          <p:spPr>
            <a:xfrm>
              <a:off x="5217208"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09" name="Google Shape;3509;p90"/>
            <p:cNvSpPr/>
            <p:nvPr/>
          </p:nvSpPr>
          <p:spPr>
            <a:xfrm>
              <a:off x="5543349"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10" name="Google Shape;3510;p90"/>
            <p:cNvSpPr/>
            <p:nvPr/>
          </p:nvSpPr>
          <p:spPr>
            <a:xfrm>
              <a:off x="4995675"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11" name="Google Shape;3511;p90"/>
            <p:cNvSpPr/>
            <p:nvPr/>
          </p:nvSpPr>
          <p:spPr>
            <a:xfrm>
              <a:off x="5324302"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12" name="Google Shape;3512;p90"/>
            <p:cNvSpPr/>
            <p:nvPr/>
          </p:nvSpPr>
          <p:spPr>
            <a:xfrm>
              <a:off x="5871978"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13" name="Google Shape;3513;p90"/>
            <p:cNvSpPr/>
            <p:nvPr/>
          </p:nvSpPr>
          <p:spPr>
            <a:xfrm>
              <a:off x="6198118"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14" name="Google Shape;3514;p90"/>
            <p:cNvSpPr/>
            <p:nvPr/>
          </p:nvSpPr>
          <p:spPr>
            <a:xfrm>
              <a:off x="5650444"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15" name="Google Shape;3515;p90"/>
            <p:cNvSpPr/>
            <p:nvPr/>
          </p:nvSpPr>
          <p:spPr>
            <a:xfrm>
              <a:off x="5979072"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16" name="Google Shape;3516;p90"/>
            <p:cNvSpPr/>
            <p:nvPr/>
          </p:nvSpPr>
          <p:spPr>
            <a:xfrm>
              <a:off x="6526746"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17" name="Google Shape;3517;p90"/>
            <p:cNvSpPr/>
            <p:nvPr/>
          </p:nvSpPr>
          <p:spPr>
            <a:xfrm>
              <a:off x="6852887"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18" name="Google Shape;3518;p90"/>
            <p:cNvSpPr/>
            <p:nvPr/>
          </p:nvSpPr>
          <p:spPr>
            <a:xfrm>
              <a:off x="6305213"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19" name="Google Shape;3519;p90"/>
            <p:cNvSpPr/>
            <p:nvPr/>
          </p:nvSpPr>
          <p:spPr>
            <a:xfrm>
              <a:off x="6633841"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20" name="Google Shape;3520;p90"/>
            <p:cNvSpPr/>
            <p:nvPr/>
          </p:nvSpPr>
          <p:spPr>
            <a:xfrm>
              <a:off x="7181515"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21" name="Google Shape;3521;p90"/>
            <p:cNvSpPr/>
            <p:nvPr/>
          </p:nvSpPr>
          <p:spPr>
            <a:xfrm>
              <a:off x="7507656"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22" name="Google Shape;3522;p90"/>
            <p:cNvSpPr/>
            <p:nvPr/>
          </p:nvSpPr>
          <p:spPr>
            <a:xfrm>
              <a:off x="6959982"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23" name="Google Shape;3523;p90"/>
            <p:cNvSpPr/>
            <p:nvPr/>
          </p:nvSpPr>
          <p:spPr>
            <a:xfrm>
              <a:off x="7288610"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24" name="Google Shape;3524;p90"/>
            <p:cNvSpPr/>
            <p:nvPr/>
          </p:nvSpPr>
          <p:spPr>
            <a:xfrm>
              <a:off x="7836284"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25" name="Google Shape;3525;p90"/>
            <p:cNvSpPr/>
            <p:nvPr/>
          </p:nvSpPr>
          <p:spPr>
            <a:xfrm>
              <a:off x="8162425"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26" name="Google Shape;3526;p90"/>
            <p:cNvSpPr/>
            <p:nvPr/>
          </p:nvSpPr>
          <p:spPr>
            <a:xfrm>
              <a:off x="7614751"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27" name="Google Shape;3527;p90"/>
            <p:cNvSpPr/>
            <p:nvPr/>
          </p:nvSpPr>
          <p:spPr>
            <a:xfrm>
              <a:off x="7943378"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28" name="Google Shape;3528;p90"/>
            <p:cNvSpPr/>
            <p:nvPr/>
          </p:nvSpPr>
          <p:spPr>
            <a:xfrm>
              <a:off x="8491054"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29" name="Google Shape;3529;p90"/>
            <p:cNvSpPr/>
            <p:nvPr/>
          </p:nvSpPr>
          <p:spPr>
            <a:xfrm>
              <a:off x="8269520"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30" name="Google Shape;3530;p90"/>
            <p:cNvSpPr/>
            <p:nvPr/>
          </p:nvSpPr>
          <p:spPr>
            <a:xfrm>
              <a:off x="8819682"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31" name="Google Shape;3531;p90"/>
            <p:cNvSpPr/>
            <p:nvPr/>
          </p:nvSpPr>
          <p:spPr>
            <a:xfrm>
              <a:off x="9145823"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32" name="Google Shape;3532;p90"/>
            <p:cNvSpPr/>
            <p:nvPr/>
          </p:nvSpPr>
          <p:spPr>
            <a:xfrm>
              <a:off x="8598148"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33" name="Google Shape;3533;p90"/>
            <p:cNvSpPr/>
            <p:nvPr/>
          </p:nvSpPr>
          <p:spPr>
            <a:xfrm>
              <a:off x="8926776"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34" name="Google Shape;3534;p90"/>
            <p:cNvSpPr/>
            <p:nvPr/>
          </p:nvSpPr>
          <p:spPr>
            <a:xfrm>
              <a:off x="9474451"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35" name="Google Shape;3535;p90"/>
            <p:cNvSpPr/>
            <p:nvPr/>
          </p:nvSpPr>
          <p:spPr>
            <a:xfrm>
              <a:off x="9800592"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36" name="Google Shape;3536;p90"/>
            <p:cNvSpPr/>
            <p:nvPr/>
          </p:nvSpPr>
          <p:spPr>
            <a:xfrm>
              <a:off x="9252918"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37" name="Google Shape;3537;p90"/>
            <p:cNvSpPr/>
            <p:nvPr/>
          </p:nvSpPr>
          <p:spPr>
            <a:xfrm>
              <a:off x="9581546"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38" name="Google Shape;3538;p90"/>
            <p:cNvSpPr/>
            <p:nvPr/>
          </p:nvSpPr>
          <p:spPr>
            <a:xfrm>
              <a:off x="10129220"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39" name="Google Shape;3539;p90"/>
            <p:cNvSpPr/>
            <p:nvPr/>
          </p:nvSpPr>
          <p:spPr>
            <a:xfrm>
              <a:off x="10455360"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40" name="Google Shape;3540;p90"/>
            <p:cNvSpPr/>
            <p:nvPr/>
          </p:nvSpPr>
          <p:spPr>
            <a:xfrm>
              <a:off x="9907686"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41" name="Google Shape;3541;p90"/>
            <p:cNvSpPr/>
            <p:nvPr/>
          </p:nvSpPr>
          <p:spPr>
            <a:xfrm>
              <a:off x="10236314"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42" name="Google Shape;3542;p90"/>
            <p:cNvSpPr/>
            <p:nvPr/>
          </p:nvSpPr>
          <p:spPr>
            <a:xfrm>
              <a:off x="10783989"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43" name="Google Shape;3543;p90"/>
            <p:cNvSpPr/>
            <p:nvPr/>
          </p:nvSpPr>
          <p:spPr>
            <a:xfrm>
              <a:off x="11110130"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44" name="Google Shape;3544;p90"/>
            <p:cNvSpPr/>
            <p:nvPr/>
          </p:nvSpPr>
          <p:spPr>
            <a:xfrm>
              <a:off x="10562455"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45" name="Google Shape;3545;p90"/>
            <p:cNvSpPr/>
            <p:nvPr/>
          </p:nvSpPr>
          <p:spPr>
            <a:xfrm>
              <a:off x="10891083"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46" name="Google Shape;3546;p90"/>
            <p:cNvSpPr/>
            <p:nvPr/>
          </p:nvSpPr>
          <p:spPr>
            <a:xfrm>
              <a:off x="11438757"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47" name="Google Shape;3547;p90"/>
            <p:cNvSpPr/>
            <p:nvPr/>
          </p:nvSpPr>
          <p:spPr>
            <a:xfrm>
              <a:off x="11764899"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48" name="Google Shape;3548;p90"/>
            <p:cNvSpPr/>
            <p:nvPr/>
          </p:nvSpPr>
          <p:spPr>
            <a:xfrm>
              <a:off x="11217225"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49" name="Google Shape;3549;p90"/>
            <p:cNvSpPr/>
            <p:nvPr/>
          </p:nvSpPr>
          <p:spPr>
            <a:xfrm>
              <a:off x="11545852" y="543401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50" name="Google Shape;3550;p90"/>
            <p:cNvSpPr/>
            <p:nvPr/>
          </p:nvSpPr>
          <p:spPr>
            <a:xfrm>
              <a:off x="12093527" y="543774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51" name="Google Shape;3551;p90"/>
            <p:cNvSpPr/>
            <p:nvPr/>
          </p:nvSpPr>
          <p:spPr>
            <a:xfrm>
              <a:off x="11871993" y="543401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52" name="Google Shape;3552;p90"/>
            <p:cNvSpPr/>
            <p:nvPr/>
          </p:nvSpPr>
          <p:spPr>
            <a:xfrm>
              <a:off x="302710"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53" name="Google Shape;3553;p90"/>
            <p:cNvSpPr/>
            <p:nvPr/>
          </p:nvSpPr>
          <p:spPr>
            <a:xfrm>
              <a:off x="83663" y="543401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54" name="Google Shape;3554;p90"/>
            <p:cNvSpPr/>
            <p:nvPr/>
          </p:nvSpPr>
          <p:spPr>
            <a:xfrm>
              <a:off x="631337"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55" name="Google Shape;3555;p90"/>
            <p:cNvSpPr/>
            <p:nvPr/>
          </p:nvSpPr>
          <p:spPr>
            <a:xfrm>
              <a:off x="957479"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56" name="Google Shape;3556;p90"/>
            <p:cNvSpPr/>
            <p:nvPr/>
          </p:nvSpPr>
          <p:spPr>
            <a:xfrm>
              <a:off x="409806" y="543401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57" name="Google Shape;3557;p90"/>
            <p:cNvSpPr/>
            <p:nvPr/>
          </p:nvSpPr>
          <p:spPr>
            <a:xfrm>
              <a:off x="738432" y="543401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58" name="Google Shape;3558;p90"/>
            <p:cNvSpPr/>
            <p:nvPr/>
          </p:nvSpPr>
          <p:spPr>
            <a:xfrm>
              <a:off x="1286107"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59" name="Google Shape;3559;p90"/>
            <p:cNvSpPr/>
            <p:nvPr/>
          </p:nvSpPr>
          <p:spPr>
            <a:xfrm>
              <a:off x="1064574" y="543401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60" name="Google Shape;3560;p90"/>
            <p:cNvSpPr/>
            <p:nvPr/>
          </p:nvSpPr>
          <p:spPr>
            <a:xfrm>
              <a:off x="1614735"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61" name="Google Shape;3561;p90"/>
            <p:cNvSpPr/>
            <p:nvPr/>
          </p:nvSpPr>
          <p:spPr>
            <a:xfrm>
              <a:off x="1940877"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62" name="Google Shape;3562;p90"/>
            <p:cNvSpPr/>
            <p:nvPr/>
          </p:nvSpPr>
          <p:spPr>
            <a:xfrm>
              <a:off x="1393203" y="543401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63" name="Google Shape;3563;p90"/>
            <p:cNvSpPr/>
            <p:nvPr/>
          </p:nvSpPr>
          <p:spPr>
            <a:xfrm>
              <a:off x="1721829" y="543401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64" name="Google Shape;3564;p90"/>
            <p:cNvSpPr/>
            <p:nvPr/>
          </p:nvSpPr>
          <p:spPr>
            <a:xfrm>
              <a:off x="2269505"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65" name="Google Shape;3565;p90"/>
            <p:cNvSpPr/>
            <p:nvPr/>
          </p:nvSpPr>
          <p:spPr>
            <a:xfrm>
              <a:off x="2595646"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66" name="Google Shape;3566;p90"/>
            <p:cNvSpPr/>
            <p:nvPr/>
          </p:nvSpPr>
          <p:spPr>
            <a:xfrm>
              <a:off x="2047971" y="543401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67" name="Google Shape;3567;p90"/>
            <p:cNvSpPr/>
            <p:nvPr/>
          </p:nvSpPr>
          <p:spPr>
            <a:xfrm>
              <a:off x="2376599" y="543401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68" name="Google Shape;3568;p90"/>
            <p:cNvSpPr/>
            <p:nvPr/>
          </p:nvSpPr>
          <p:spPr>
            <a:xfrm>
              <a:off x="2924274"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69" name="Google Shape;3569;p90"/>
            <p:cNvSpPr/>
            <p:nvPr/>
          </p:nvSpPr>
          <p:spPr>
            <a:xfrm>
              <a:off x="3250415"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70" name="Google Shape;3570;p90"/>
            <p:cNvSpPr/>
            <p:nvPr/>
          </p:nvSpPr>
          <p:spPr>
            <a:xfrm>
              <a:off x="2702740" y="543401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71" name="Google Shape;3571;p90"/>
            <p:cNvSpPr/>
            <p:nvPr/>
          </p:nvSpPr>
          <p:spPr>
            <a:xfrm>
              <a:off x="3031368" y="543401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72" name="Google Shape;3572;p90"/>
            <p:cNvSpPr/>
            <p:nvPr/>
          </p:nvSpPr>
          <p:spPr>
            <a:xfrm>
              <a:off x="3579042"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73" name="Google Shape;3573;p90"/>
            <p:cNvSpPr/>
            <p:nvPr/>
          </p:nvSpPr>
          <p:spPr>
            <a:xfrm>
              <a:off x="3905183"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74" name="Google Shape;3574;p90"/>
            <p:cNvSpPr/>
            <p:nvPr/>
          </p:nvSpPr>
          <p:spPr>
            <a:xfrm>
              <a:off x="3357509" y="543401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75" name="Google Shape;3575;p90"/>
            <p:cNvSpPr/>
            <p:nvPr/>
          </p:nvSpPr>
          <p:spPr>
            <a:xfrm>
              <a:off x="3686137" y="543401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76" name="Google Shape;3576;p90"/>
            <p:cNvSpPr/>
            <p:nvPr/>
          </p:nvSpPr>
          <p:spPr>
            <a:xfrm>
              <a:off x="4233811"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77" name="Google Shape;3577;p90"/>
            <p:cNvSpPr/>
            <p:nvPr/>
          </p:nvSpPr>
          <p:spPr>
            <a:xfrm>
              <a:off x="4559953"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78" name="Google Shape;3578;p90"/>
            <p:cNvSpPr/>
            <p:nvPr/>
          </p:nvSpPr>
          <p:spPr>
            <a:xfrm>
              <a:off x="4012279" y="543401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79" name="Google Shape;3579;p90"/>
            <p:cNvSpPr/>
            <p:nvPr/>
          </p:nvSpPr>
          <p:spPr>
            <a:xfrm>
              <a:off x="4340906" y="5434010"/>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80" name="Google Shape;3580;p90"/>
            <p:cNvSpPr/>
            <p:nvPr/>
          </p:nvSpPr>
          <p:spPr>
            <a:xfrm>
              <a:off x="4888581" y="5437740"/>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81" name="Google Shape;3581;p90"/>
            <p:cNvSpPr/>
            <p:nvPr/>
          </p:nvSpPr>
          <p:spPr>
            <a:xfrm>
              <a:off x="4667048" y="5434010"/>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3582" name="Google Shape;3582;p90"/>
          <p:cNvGrpSpPr/>
          <p:nvPr/>
        </p:nvGrpSpPr>
        <p:grpSpPr>
          <a:xfrm>
            <a:off x="83664" y="5764530"/>
            <a:ext cx="12009863" cy="176637"/>
            <a:chOff x="83664" y="5724319"/>
            <a:chExt cx="12009863" cy="176637"/>
          </a:xfrm>
        </p:grpSpPr>
        <p:sp>
          <p:nvSpPr>
            <p:cNvPr id="3583" name="Google Shape;3583;p90"/>
            <p:cNvSpPr/>
            <p:nvPr/>
          </p:nvSpPr>
          <p:spPr>
            <a:xfrm>
              <a:off x="11871994"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84" name="Google Shape;3584;p90"/>
            <p:cNvSpPr/>
            <p:nvPr/>
          </p:nvSpPr>
          <p:spPr>
            <a:xfrm>
              <a:off x="11545853"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85" name="Google Shape;3585;p90"/>
            <p:cNvSpPr/>
            <p:nvPr/>
          </p:nvSpPr>
          <p:spPr>
            <a:xfrm flipH="1">
              <a:off x="11979088"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86" name="Google Shape;3586;p90"/>
            <p:cNvSpPr/>
            <p:nvPr/>
          </p:nvSpPr>
          <p:spPr>
            <a:xfrm flipH="1">
              <a:off x="11652948"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87" name="Google Shape;3587;p90"/>
            <p:cNvSpPr/>
            <p:nvPr/>
          </p:nvSpPr>
          <p:spPr>
            <a:xfrm>
              <a:off x="11217224"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88" name="Google Shape;3588;p90"/>
            <p:cNvSpPr/>
            <p:nvPr/>
          </p:nvSpPr>
          <p:spPr>
            <a:xfrm>
              <a:off x="10891084"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89" name="Google Shape;3589;p90"/>
            <p:cNvSpPr/>
            <p:nvPr/>
          </p:nvSpPr>
          <p:spPr>
            <a:xfrm flipH="1">
              <a:off x="11324319"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90" name="Google Shape;3590;p90"/>
            <p:cNvSpPr/>
            <p:nvPr/>
          </p:nvSpPr>
          <p:spPr>
            <a:xfrm flipH="1">
              <a:off x="10998178"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91" name="Google Shape;3591;p90"/>
            <p:cNvSpPr/>
            <p:nvPr/>
          </p:nvSpPr>
          <p:spPr>
            <a:xfrm>
              <a:off x="10562456"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92" name="Google Shape;3592;p90"/>
            <p:cNvSpPr/>
            <p:nvPr/>
          </p:nvSpPr>
          <p:spPr>
            <a:xfrm>
              <a:off x="10236315"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93" name="Google Shape;3593;p90"/>
            <p:cNvSpPr/>
            <p:nvPr/>
          </p:nvSpPr>
          <p:spPr>
            <a:xfrm flipH="1">
              <a:off x="10669550"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94" name="Google Shape;3594;p90"/>
            <p:cNvSpPr/>
            <p:nvPr/>
          </p:nvSpPr>
          <p:spPr>
            <a:xfrm flipH="1">
              <a:off x="10343410"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95" name="Google Shape;3595;p90"/>
            <p:cNvSpPr/>
            <p:nvPr/>
          </p:nvSpPr>
          <p:spPr>
            <a:xfrm>
              <a:off x="9907687"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96" name="Google Shape;3596;p90"/>
            <p:cNvSpPr/>
            <p:nvPr/>
          </p:nvSpPr>
          <p:spPr>
            <a:xfrm>
              <a:off x="9581546"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97" name="Google Shape;3597;p90"/>
            <p:cNvSpPr/>
            <p:nvPr/>
          </p:nvSpPr>
          <p:spPr>
            <a:xfrm flipH="1">
              <a:off x="10014782"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98" name="Google Shape;3598;p90"/>
            <p:cNvSpPr/>
            <p:nvPr/>
          </p:nvSpPr>
          <p:spPr>
            <a:xfrm flipH="1">
              <a:off x="9688641"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599" name="Google Shape;3599;p90"/>
            <p:cNvSpPr/>
            <p:nvPr/>
          </p:nvSpPr>
          <p:spPr>
            <a:xfrm>
              <a:off x="9252918"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00" name="Google Shape;3600;p90"/>
            <p:cNvSpPr/>
            <p:nvPr/>
          </p:nvSpPr>
          <p:spPr>
            <a:xfrm>
              <a:off x="8926777"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01" name="Google Shape;3601;p90"/>
            <p:cNvSpPr/>
            <p:nvPr/>
          </p:nvSpPr>
          <p:spPr>
            <a:xfrm flipH="1">
              <a:off x="9360012"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02" name="Google Shape;3602;p90"/>
            <p:cNvSpPr/>
            <p:nvPr/>
          </p:nvSpPr>
          <p:spPr>
            <a:xfrm flipH="1">
              <a:off x="9033872"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03" name="Google Shape;3603;p90"/>
            <p:cNvSpPr/>
            <p:nvPr/>
          </p:nvSpPr>
          <p:spPr>
            <a:xfrm>
              <a:off x="8598148"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04" name="Google Shape;3604;p90"/>
            <p:cNvSpPr/>
            <p:nvPr/>
          </p:nvSpPr>
          <p:spPr>
            <a:xfrm flipH="1">
              <a:off x="8705243"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05" name="Google Shape;3605;p90"/>
            <p:cNvSpPr/>
            <p:nvPr/>
          </p:nvSpPr>
          <p:spPr>
            <a:xfrm>
              <a:off x="8269520"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06" name="Google Shape;3606;p90"/>
            <p:cNvSpPr/>
            <p:nvPr/>
          </p:nvSpPr>
          <p:spPr>
            <a:xfrm>
              <a:off x="7943379"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07" name="Google Shape;3607;p90"/>
            <p:cNvSpPr/>
            <p:nvPr/>
          </p:nvSpPr>
          <p:spPr>
            <a:xfrm flipH="1">
              <a:off x="8376614"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08" name="Google Shape;3608;p90"/>
            <p:cNvSpPr/>
            <p:nvPr/>
          </p:nvSpPr>
          <p:spPr>
            <a:xfrm flipH="1">
              <a:off x="8050474"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09" name="Google Shape;3609;p90"/>
            <p:cNvSpPr/>
            <p:nvPr/>
          </p:nvSpPr>
          <p:spPr>
            <a:xfrm>
              <a:off x="7614751"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10" name="Google Shape;3610;p90"/>
            <p:cNvSpPr/>
            <p:nvPr/>
          </p:nvSpPr>
          <p:spPr>
            <a:xfrm>
              <a:off x="7288610"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11" name="Google Shape;3611;p90"/>
            <p:cNvSpPr/>
            <p:nvPr/>
          </p:nvSpPr>
          <p:spPr>
            <a:xfrm flipH="1">
              <a:off x="7721846"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12" name="Google Shape;3612;p90"/>
            <p:cNvSpPr/>
            <p:nvPr/>
          </p:nvSpPr>
          <p:spPr>
            <a:xfrm flipH="1">
              <a:off x="7395705"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13" name="Google Shape;3613;p90"/>
            <p:cNvSpPr/>
            <p:nvPr/>
          </p:nvSpPr>
          <p:spPr>
            <a:xfrm>
              <a:off x="6959982"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14" name="Google Shape;3614;p90"/>
            <p:cNvSpPr/>
            <p:nvPr/>
          </p:nvSpPr>
          <p:spPr>
            <a:xfrm>
              <a:off x="6633842"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15" name="Google Shape;3615;p90"/>
            <p:cNvSpPr/>
            <p:nvPr/>
          </p:nvSpPr>
          <p:spPr>
            <a:xfrm flipH="1">
              <a:off x="7067077"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16" name="Google Shape;3616;p90"/>
            <p:cNvSpPr/>
            <p:nvPr/>
          </p:nvSpPr>
          <p:spPr>
            <a:xfrm flipH="1">
              <a:off x="6740936"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17" name="Google Shape;3617;p90"/>
            <p:cNvSpPr/>
            <p:nvPr/>
          </p:nvSpPr>
          <p:spPr>
            <a:xfrm>
              <a:off x="6305213"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18" name="Google Shape;3618;p90"/>
            <p:cNvSpPr/>
            <p:nvPr/>
          </p:nvSpPr>
          <p:spPr>
            <a:xfrm>
              <a:off x="5979072"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19" name="Google Shape;3619;p90"/>
            <p:cNvSpPr/>
            <p:nvPr/>
          </p:nvSpPr>
          <p:spPr>
            <a:xfrm flipH="1">
              <a:off x="6412308"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20" name="Google Shape;3620;p90"/>
            <p:cNvSpPr/>
            <p:nvPr/>
          </p:nvSpPr>
          <p:spPr>
            <a:xfrm flipH="1">
              <a:off x="6086167"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21" name="Google Shape;3621;p90"/>
            <p:cNvSpPr/>
            <p:nvPr/>
          </p:nvSpPr>
          <p:spPr>
            <a:xfrm>
              <a:off x="5650445"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22" name="Google Shape;3622;p90"/>
            <p:cNvSpPr/>
            <p:nvPr/>
          </p:nvSpPr>
          <p:spPr>
            <a:xfrm>
              <a:off x="5324303"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23" name="Google Shape;3623;p90"/>
            <p:cNvSpPr/>
            <p:nvPr/>
          </p:nvSpPr>
          <p:spPr>
            <a:xfrm flipH="1">
              <a:off x="5757539"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24" name="Google Shape;3624;p90"/>
            <p:cNvSpPr/>
            <p:nvPr/>
          </p:nvSpPr>
          <p:spPr>
            <a:xfrm flipH="1">
              <a:off x="5431399" y="5724320"/>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25" name="Google Shape;3625;p90"/>
            <p:cNvSpPr/>
            <p:nvPr/>
          </p:nvSpPr>
          <p:spPr>
            <a:xfrm>
              <a:off x="4995675"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26" name="Google Shape;3626;p90"/>
            <p:cNvSpPr/>
            <p:nvPr/>
          </p:nvSpPr>
          <p:spPr>
            <a:xfrm flipH="1">
              <a:off x="5102769" y="5724320"/>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27" name="Google Shape;3627;p90"/>
            <p:cNvSpPr/>
            <p:nvPr/>
          </p:nvSpPr>
          <p:spPr>
            <a:xfrm>
              <a:off x="4667048"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28" name="Google Shape;3628;p90"/>
            <p:cNvSpPr/>
            <p:nvPr/>
          </p:nvSpPr>
          <p:spPr>
            <a:xfrm>
              <a:off x="4340907"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29" name="Google Shape;3629;p90"/>
            <p:cNvSpPr/>
            <p:nvPr/>
          </p:nvSpPr>
          <p:spPr>
            <a:xfrm flipH="1">
              <a:off x="4774142" y="572431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30" name="Google Shape;3630;p90"/>
            <p:cNvSpPr/>
            <p:nvPr/>
          </p:nvSpPr>
          <p:spPr>
            <a:xfrm flipH="1">
              <a:off x="4448001" y="572431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31" name="Google Shape;3631;p90"/>
            <p:cNvSpPr/>
            <p:nvPr/>
          </p:nvSpPr>
          <p:spPr>
            <a:xfrm>
              <a:off x="4012278"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32" name="Google Shape;3632;p90"/>
            <p:cNvSpPr/>
            <p:nvPr/>
          </p:nvSpPr>
          <p:spPr>
            <a:xfrm>
              <a:off x="3686138"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33" name="Google Shape;3633;p90"/>
            <p:cNvSpPr/>
            <p:nvPr/>
          </p:nvSpPr>
          <p:spPr>
            <a:xfrm flipH="1">
              <a:off x="4119373" y="572431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34" name="Google Shape;3634;p90"/>
            <p:cNvSpPr/>
            <p:nvPr/>
          </p:nvSpPr>
          <p:spPr>
            <a:xfrm flipH="1">
              <a:off x="3793231" y="572431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35" name="Google Shape;3635;p90"/>
            <p:cNvSpPr/>
            <p:nvPr/>
          </p:nvSpPr>
          <p:spPr>
            <a:xfrm>
              <a:off x="3357510"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36" name="Google Shape;3636;p90"/>
            <p:cNvSpPr/>
            <p:nvPr/>
          </p:nvSpPr>
          <p:spPr>
            <a:xfrm>
              <a:off x="3031369"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37" name="Google Shape;3637;p90"/>
            <p:cNvSpPr/>
            <p:nvPr/>
          </p:nvSpPr>
          <p:spPr>
            <a:xfrm flipH="1">
              <a:off x="3464604" y="572431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38" name="Google Shape;3638;p90"/>
            <p:cNvSpPr/>
            <p:nvPr/>
          </p:nvSpPr>
          <p:spPr>
            <a:xfrm flipH="1">
              <a:off x="3138464" y="572431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39" name="Google Shape;3639;p90"/>
            <p:cNvSpPr/>
            <p:nvPr/>
          </p:nvSpPr>
          <p:spPr>
            <a:xfrm>
              <a:off x="2702740"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40" name="Google Shape;3640;p90"/>
            <p:cNvSpPr/>
            <p:nvPr/>
          </p:nvSpPr>
          <p:spPr>
            <a:xfrm>
              <a:off x="2376599"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41" name="Google Shape;3641;p90"/>
            <p:cNvSpPr/>
            <p:nvPr/>
          </p:nvSpPr>
          <p:spPr>
            <a:xfrm flipH="1">
              <a:off x="2809836" y="572431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42" name="Google Shape;3642;p90"/>
            <p:cNvSpPr/>
            <p:nvPr/>
          </p:nvSpPr>
          <p:spPr>
            <a:xfrm flipH="1">
              <a:off x="2483694" y="572431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43" name="Google Shape;3643;p90"/>
            <p:cNvSpPr/>
            <p:nvPr/>
          </p:nvSpPr>
          <p:spPr>
            <a:xfrm>
              <a:off x="2047972"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44" name="Google Shape;3644;p90"/>
            <p:cNvSpPr/>
            <p:nvPr/>
          </p:nvSpPr>
          <p:spPr>
            <a:xfrm>
              <a:off x="1721830"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45" name="Google Shape;3645;p90"/>
            <p:cNvSpPr/>
            <p:nvPr/>
          </p:nvSpPr>
          <p:spPr>
            <a:xfrm flipH="1">
              <a:off x="2155066" y="572431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46" name="Google Shape;3646;p90"/>
            <p:cNvSpPr/>
            <p:nvPr/>
          </p:nvSpPr>
          <p:spPr>
            <a:xfrm flipH="1">
              <a:off x="1828926" y="572431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47" name="Google Shape;3647;p90"/>
            <p:cNvSpPr/>
            <p:nvPr/>
          </p:nvSpPr>
          <p:spPr>
            <a:xfrm>
              <a:off x="1393203"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48" name="Google Shape;3648;p90"/>
            <p:cNvSpPr/>
            <p:nvPr/>
          </p:nvSpPr>
          <p:spPr>
            <a:xfrm flipH="1">
              <a:off x="1500297" y="572431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49" name="Google Shape;3649;p90"/>
            <p:cNvSpPr/>
            <p:nvPr/>
          </p:nvSpPr>
          <p:spPr>
            <a:xfrm>
              <a:off x="1064575"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50" name="Google Shape;3650;p90"/>
            <p:cNvSpPr/>
            <p:nvPr/>
          </p:nvSpPr>
          <p:spPr>
            <a:xfrm>
              <a:off x="738433"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51" name="Google Shape;3651;p90"/>
            <p:cNvSpPr/>
            <p:nvPr/>
          </p:nvSpPr>
          <p:spPr>
            <a:xfrm flipH="1">
              <a:off x="1171668" y="572431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52" name="Google Shape;3652;p90"/>
            <p:cNvSpPr/>
            <p:nvPr/>
          </p:nvSpPr>
          <p:spPr>
            <a:xfrm flipH="1">
              <a:off x="845528" y="572431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53" name="Google Shape;3653;p90"/>
            <p:cNvSpPr/>
            <p:nvPr/>
          </p:nvSpPr>
          <p:spPr>
            <a:xfrm>
              <a:off x="409805"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54" name="Google Shape;3654;p90"/>
            <p:cNvSpPr/>
            <p:nvPr/>
          </p:nvSpPr>
          <p:spPr>
            <a:xfrm>
              <a:off x="83664" y="5728051"/>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55" name="Google Shape;3655;p90"/>
            <p:cNvSpPr/>
            <p:nvPr/>
          </p:nvSpPr>
          <p:spPr>
            <a:xfrm flipH="1">
              <a:off x="516899" y="5724319"/>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56" name="Google Shape;3656;p90"/>
            <p:cNvSpPr/>
            <p:nvPr/>
          </p:nvSpPr>
          <p:spPr>
            <a:xfrm flipH="1">
              <a:off x="190758" y="5724319"/>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3657" name="Google Shape;3657;p90"/>
          <p:cNvGrpSpPr/>
          <p:nvPr/>
        </p:nvGrpSpPr>
        <p:grpSpPr>
          <a:xfrm>
            <a:off x="83663" y="4339357"/>
            <a:ext cx="12009863" cy="176637"/>
            <a:chOff x="83663" y="4268156"/>
            <a:chExt cx="12009863" cy="176637"/>
          </a:xfrm>
        </p:grpSpPr>
        <p:sp>
          <p:nvSpPr>
            <p:cNvPr id="3658" name="Google Shape;3658;p90"/>
            <p:cNvSpPr/>
            <p:nvPr/>
          </p:nvSpPr>
          <p:spPr>
            <a:xfrm>
              <a:off x="305196"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59" name="Google Shape;3659;p90"/>
            <p:cNvSpPr/>
            <p:nvPr/>
          </p:nvSpPr>
          <p:spPr>
            <a:xfrm>
              <a:off x="631337"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60" name="Google Shape;3660;p90"/>
            <p:cNvSpPr/>
            <p:nvPr/>
          </p:nvSpPr>
          <p:spPr>
            <a:xfrm>
              <a:off x="83663"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61" name="Google Shape;3661;p90"/>
            <p:cNvSpPr/>
            <p:nvPr/>
          </p:nvSpPr>
          <p:spPr>
            <a:xfrm>
              <a:off x="412290"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62" name="Google Shape;3662;p90"/>
            <p:cNvSpPr/>
            <p:nvPr/>
          </p:nvSpPr>
          <p:spPr>
            <a:xfrm>
              <a:off x="959966"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63" name="Google Shape;3663;p90"/>
            <p:cNvSpPr/>
            <p:nvPr/>
          </p:nvSpPr>
          <p:spPr>
            <a:xfrm>
              <a:off x="1286106"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64" name="Google Shape;3664;p90"/>
            <p:cNvSpPr/>
            <p:nvPr/>
          </p:nvSpPr>
          <p:spPr>
            <a:xfrm>
              <a:off x="738432"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65" name="Google Shape;3665;p90"/>
            <p:cNvSpPr/>
            <p:nvPr/>
          </p:nvSpPr>
          <p:spPr>
            <a:xfrm>
              <a:off x="1067060"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66" name="Google Shape;3666;p90"/>
            <p:cNvSpPr/>
            <p:nvPr/>
          </p:nvSpPr>
          <p:spPr>
            <a:xfrm>
              <a:off x="1614734"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67" name="Google Shape;3667;p90"/>
            <p:cNvSpPr/>
            <p:nvPr/>
          </p:nvSpPr>
          <p:spPr>
            <a:xfrm>
              <a:off x="1940875"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68" name="Google Shape;3668;p90"/>
            <p:cNvSpPr/>
            <p:nvPr/>
          </p:nvSpPr>
          <p:spPr>
            <a:xfrm>
              <a:off x="1393201"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69" name="Google Shape;3669;p90"/>
            <p:cNvSpPr/>
            <p:nvPr/>
          </p:nvSpPr>
          <p:spPr>
            <a:xfrm>
              <a:off x="1721829"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70" name="Google Shape;3670;p90"/>
            <p:cNvSpPr/>
            <p:nvPr/>
          </p:nvSpPr>
          <p:spPr>
            <a:xfrm>
              <a:off x="2269503"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71" name="Google Shape;3671;p90"/>
            <p:cNvSpPr/>
            <p:nvPr/>
          </p:nvSpPr>
          <p:spPr>
            <a:xfrm>
              <a:off x="2595644"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72" name="Google Shape;3672;p90"/>
            <p:cNvSpPr/>
            <p:nvPr/>
          </p:nvSpPr>
          <p:spPr>
            <a:xfrm>
              <a:off x="2047969"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73" name="Google Shape;3673;p90"/>
            <p:cNvSpPr/>
            <p:nvPr/>
          </p:nvSpPr>
          <p:spPr>
            <a:xfrm>
              <a:off x="2376598"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74" name="Google Shape;3674;p90"/>
            <p:cNvSpPr/>
            <p:nvPr/>
          </p:nvSpPr>
          <p:spPr>
            <a:xfrm>
              <a:off x="2924272"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75" name="Google Shape;3675;p90"/>
            <p:cNvSpPr/>
            <p:nvPr/>
          </p:nvSpPr>
          <p:spPr>
            <a:xfrm>
              <a:off x="3250413"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76" name="Google Shape;3676;p90"/>
            <p:cNvSpPr/>
            <p:nvPr/>
          </p:nvSpPr>
          <p:spPr>
            <a:xfrm>
              <a:off x="2702739"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77" name="Google Shape;3677;p90"/>
            <p:cNvSpPr/>
            <p:nvPr/>
          </p:nvSpPr>
          <p:spPr>
            <a:xfrm>
              <a:off x="3031366"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78" name="Google Shape;3678;p90"/>
            <p:cNvSpPr/>
            <p:nvPr/>
          </p:nvSpPr>
          <p:spPr>
            <a:xfrm>
              <a:off x="3579042"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79" name="Google Shape;3679;p90"/>
            <p:cNvSpPr/>
            <p:nvPr/>
          </p:nvSpPr>
          <p:spPr>
            <a:xfrm>
              <a:off x="3357508"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80" name="Google Shape;3680;p90"/>
            <p:cNvSpPr/>
            <p:nvPr/>
          </p:nvSpPr>
          <p:spPr>
            <a:xfrm>
              <a:off x="3907670"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81" name="Google Shape;3681;p90"/>
            <p:cNvSpPr/>
            <p:nvPr/>
          </p:nvSpPr>
          <p:spPr>
            <a:xfrm>
              <a:off x="4233811"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82" name="Google Shape;3682;p90"/>
            <p:cNvSpPr/>
            <p:nvPr/>
          </p:nvSpPr>
          <p:spPr>
            <a:xfrm>
              <a:off x="3686136"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83" name="Google Shape;3683;p90"/>
            <p:cNvSpPr/>
            <p:nvPr/>
          </p:nvSpPr>
          <p:spPr>
            <a:xfrm>
              <a:off x="4014764"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84" name="Google Shape;3684;p90"/>
            <p:cNvSpPr/>
            <p:nvPr/>
          </p:nvSpPr>
          <p:spPr>
            <a:xfrm>
              <a:off x="4562439"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85" name="Google Shape;3685;p90"/>
            <p:cNvSpPr/>
            <p:nvPr/>
          </p:nvSpPr>
          <p:spPr>
            <a:xfrm>
              <a:off x="4888580"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86" name="Google Shape;3686;p90"/>
            <p:cNvSpPr/>
            <p:nvPr/>
          </p:nvSpPr>
          <p:spPr>
            <a:xfrm>
              <a:off x="4340905"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87" name="Google Shape;3687;p90"/>
            <p:cNvSpPr/>
            <p:nvPr/>
          </p:nvSpPr>
          <p:spPr>
            <a:xfrm>
              <a:off x="4669534"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88" name="Google Shape;3688;p90"/>
            <p:cNvSpPr/>
            <p:nvPr/>
          </p:nvSpPr>
          <p:spPr>
            <a:xfrm>
              <a:off x="5217208"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89" name="Google Shape;3689;p90"/>
            <p:cNvSpPr/>
            <p:nvPr/>
          </p:nvSpPr>
          <p:spPr>
            <a:xfrm>
              <a:off x="5543348"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90" name="Google Shape;3690;p90"/>
            <p:cNvSpPr/>
            <p:nvPr/>
          </p:nvSpPr>
          <p:spPr>
            <a:xfrm>
              <a:off x="4995674"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91" name="Google Shape;3691;p90"/>
            <p:cNvSpPr/>
            <p:nvPr/>
          </p:nvSpPr>
          <p:spPr>
            <a:xfrm>
              <a:off x="5324302"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92" name="Google Shape;3692;p90"/>
            <p:cNvSpPr/>
            <p:nvPr/>
          </p:nvSpPr>
          <p:spPr>
            <a:xfrm>
              <a:off x="5871977"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93" name="Google Shape;3693;p90"/>
            <p:cNvSpPr/>
            <p:nvPr/>
          </p:nvSpPr>
          <p:spPr>
            <a:xfrm>
              <a:off x="6198118"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94" name="Google Shape;3694;p90"/>
            <p:cNvSpPr/>
            <p:nvPr/>
          </p:nvSpPr>
          <p:spPr>
            <a:xfrm>
              <a:off x="5650443"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95" name="Google Shape;3695;p90"/>
            <p:cNvSpPr/>
            <p:nvPr/>
          </p:nvSpPr>
          <p:spPr>
            <a:xfrm>
              <a:off x="5979071"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96" name="Google Shape;3696;p90"/>
            <p:cNvSpPr/>
            <p:nvPr/>
          </p:nvSpPr>
          <p:spPr>
            <a:xfrm>
              <a:off x="6526745"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97" name="Google Shape;3697;p90"/>
            <p:cNvSpPr/>
            <p:nvPr/>
          </p:nvSpPr>
          <p:spPr>
            <a:xfrm>
              <a:off x="6852887"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98" name="Google Shape;3698;p90"/>
            <p:cNvSpPr/>
            <p:nvPr/>
          </p:nvSpPr>
          <p:spPr>
            <a:xfrm>
              <a:off x="6305212"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699" name="Google Shape;3699;p90"/>
            <p:cNvSpPr/>
            <p:nvPr/>
          </p:nvSpPr>
          <p:spPr>
            <a:xfrm>
              <a:off x="6633840" y="4268156"/>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00" name="Google Shape;3700;p90"/>
            <p:cNvSpPr/>
            <p:nvPr/>
          </p:nvSpPr>
          <p:spPr>
            <a:xfrm>
              <a:off x="7181515"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01" name="Google Shape;3701;p90"/>
            <p:cNvSpPr/>
            <p:nvPr/>
          </p:nvSpPr>
          <p:spPr>
            <a:xfrm>
              <a:off x="6959981" y="4268156"/>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02" name="Google Shape;3702;p90"/>
            <p:cNvSpPr/>
            <p:nvPr/>
          </p:nvSpPr>
          <p:spPr>
            <a:xfrm>
              <a:off x="7510142"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03" name="Google Shape;3703;p90"/>
            <p:cNvSpPr/>
            <p:nvPr/>
          </p:nvSpPr>
          <p:spPr>
            <a:xfrm>
              <a:off x="7836283"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04" name="Google Shape;3704;p90"/>
            <p:cNvSpPr/>
            <p:nvPr/>
          </p:nvSpPr>
          <p:spPr>
            <a:xfrm>
              <a:off x="7288609" y="426815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05" name="Google Shape;3705;p90"/>
            <p:cNvSpPr/>
            <p:nvPr/>
          </p:nvSpPr>
          <p:spPr>
            <a:xfrm>
              <a:off x="7617237" y="426815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06" name="Google Shape;3706;p90"/>
            <p:cNvSpPr/>
            <p:nvPr/>
          </p:nvSpPr>
          <p:spPr>
            <a:xfrm>
              <a:off x="8164912"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07" name="Google Shape;3707;p90"/>
            <p:cNvSpPr/>
            <p:nvPr/>
          </p:nvSpPr>
          <p:spPr>
            <a:xfrm>
              <a:off x="8491052"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08" name="Google Shape;3708;p90"/>
            <p:cNvSpPr/>
            <p:nvPr/>
          </p:nvSpPr>
          <p:spPr>
            <a:xfrm>
              <a:off x="7943378" y="426815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09" name="Google Shape;3709;p90"/>
            <p:cNvSpPr/>
            <p:nvPr/>
          </p:nvSpPr>
          <p:spPr>
            <a:xfrm>
              <a:off x="8272007" y="426815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10" name="Google Shape;3710;p90"/>
            <p:cNvSpPr/>
            <p:nvPr/>
          </p:nvSpPr>
          <p:spPr>
            <a:xfrm>
              <a:off x="8819680"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11" name="Google Shape;3711;p90"/>
            <p:cNvSpPr/>
            <p:nvPr/>
          </p:nvSpPr>
          <p:spPr>
            <a:xfrm>
              <a:off x="9145821"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12" name="Google Shape;3712;p90"/>
            <p:cNvSpPr/>
            <p:nvPr/>
          </p:nvSpPr>
          <p:spPr>
            <a:xfrm>
              <a:off x="8598147" y="426815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13" name="Google Shape;3713;p90"/>
            <p:cNvSpPr/>
            <p:nvPr/>
          </p:nvSpPr>
          <p:spPr>
            <a:xfrm>
              <a:off x="8926774" y="426815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14" name="Google Shape;3714;p90"/>
            <p:cNvSpPr/>
            <p:nvPr/>
          </p:nvSpPr>
          <p:spPr>
            <a:xfrm>
              <a:off x="9474450"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15" name="Google Shape;3715;p90"/>
            <p:cNvSpPr/>
            <p:nvPr/>
          </p:nvSpPr>
          <p:spPr>
            <a:xfrm>
              <a:off x="9800591"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16" name="Google Shape;3716;p90"/>
            <p:cNvSpPr/>
            <p:nvPr/>
          </p:nvSpPr>
          <p:spPr>
            <a:xfrm>
              <a:off x="9252915" y="426815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17" name="Google Shape;3717;p90"/>
            <p:cNvSpPr/>
            <p:nvPr/>
          </p:nvSpPr>
          <p:spPr>
            <a:xfrm>
              <a:off x="9581544" y="426815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18" name="Google Shape;3718;p90"/>
            <p:cNvSpPr/>
            <p:nvPr/>
          </p:nvSpPr>
          <p:spPr>
            <a:xfrm>
              <a:off x="10129218"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19" name="Google Shape;3719;p90"/>
            <p:cNvSpPr/>
            <p:nvPr/>
          </p:nvSpPr>
          <p:spPr>
            <a:xfrm>
              <a:off x="10455360"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20" name="Google Shape;3720;p90"/>
            <p:cNvSpPr/>
            <p:nvPr/>
          </p:nvSpPr>
          <p:spPr>
            <a:xfrm>
              <a:off x="9907685" y="426815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21" name="Google Shape;3721;p90"/>
            <p:cNvSpPr/>
            <p:nvPr/>
          </p:nvSpPr>
          <p:spPr>
            <a:xfrm>
              <a:off x="10236312" y="426815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22" name="Google Shape;3722;p90"/>
            <p:cNvSpPr/>
            <p:nvPr/>
          </p:nvSpPr>
          <p:spPr>
            <a:xfrm>
              <a:off x="10783987"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23" name="Google Shape;3723;p90"/>
            <p:cNvSpPr/>
            <p:nvPr/>
          </p:nvSpPr>
          <p:spPr>
            <a:xfrm>
              <a:off x="10562454" y="426815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24" name="Google Shape;3724;p90"/>
            <p:cNvSpPr/>
            <p:nvPr/>
          </p:nvSpPr>
          <p:spPr>
            <a:xfrm>
              <a:off x="11112615"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25" name="Google Shape;3725;p90"/>
            <p:cNvSpPr/>
            <p:nvPr/>
          </p:nvSpPr>
          <p:spPr>
            <a:xfrm>
              <a:off x="11438757"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26" name="Google Shape;3726;p90"/>
            <p:cNvSpPr/>
            <p:nvPr/>
          </p:nvSpPr>
          <p:spPr>
            <a:xfrm>
              <a:off x="10891083" y="426815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27" name="Google Shape;3727;p90"/>
            <p:cNvSpPr/>
            <p:nvPr/>
          </p:nvSpPr>
          <p:spPr>
            <a:xfrm>
              <a:off x="11219710" y="426815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28" name="Google Shape;3728;p90"/>
            <p:cNvSpPr/>
            <p:nvPr/>
          </p:nvSpPr>
          <p:spPr>
            <a:xfrm>
              <a:off x="11767385"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29" name="Google Shape;3729;p90"/>
            <p:cNvSpPr/>
            <p:nvPr/>
          </p:nvSpPr>
          <p:spPr>
            <a:xfrm>
              <a:off x="12093526" y="4271887"/>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30" name="Google Shape;3730;p90"/>
            <p:cNvSpPr/>
            <p:nvPr/>
          </p:nvSpPr>
          <p:spPr>
            <a:xfrm>
              <a:off x="11545852" y="4268156"/>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31" name="Google Shape;3731;p90"/>
            <p:cNvSpPr/>
            <p:nvPr/>
          </p:nvSpPr>
          <p:spPr>
            <a:xfrm>
              <a:off x="11874480" y="4268156"/>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3732" name="Google Shape;3732;p90"/>
          <p:cNvGrpSpPr/>
          <p:nvPr/>
        </p:nvGrpSpPr>
        <p:grpSpPr>
          <a:xfrm>
            <a:off x="83663" y="4624391"/>
            <a:ext cx="12009864" cy="176637"/>
            <a:chOff x="83663" y="4565932"/>
            <a:chExt cx="12009864" cy="176637"/>
          </a:xfrm>
        </p:grpSpPr>
        <p:sp>
          <p:nvSpPr>
            <p:cNvPr id="3733" name="Google Shape;3733;p90"/>
            <p:cNvSpPr/>
            <p:nvPr/>
          </p:nvSpPr>
          <p:spPr>
            <a:xfrm>
              <a:off x="6959982"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34" name="Google Shape;3734;p90"/>
            <p:cNvSpPr/>
            <p:nvPr/>
          </p:nvSpPr>
          <p:spPr>
            <a:xfrm>
              <a:off x="6633841"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35" name="Google Shape;3735;p90"/>
            <p:cNvSpPr/>
            <p:nvPr/>
          </p:nvSpPr>
          <p:spPr>
            <a:xfrm flipH="1">
              <a:off x="7067076"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36" name="Google Shape;3736;p90"/>
            <p:cNvSpPr/>
            <p:nvPr/>
          </p:nvSpPr>
          <p:spPr>
            <a:xfrm flipH="1">
              <a:off x="6740936"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37" name="Google Shape;3737;p90"/>
            <p:cNvSpPr/>
            <p:nvPr/>
          </p:nvSpPr>
          <p:spPr>
            <a:xfrm>
              <a:off x="6305212"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38" name="Google Shape;3738;p90"/>
            <p:cNvSpPr/>
            <p:nvPr/>
          </p:nvSpPr>
          <p:spPr>
            <a:xfrm>
              <a:off x="5979072"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39" name="Google Shape;3739;p90"/>
            <p:cNvSpPr/>
            <p:nvPr/>
          </p:nvSpPr>
          <p:spPr>
            <a:xfrm flipH="1">
              <a:off x="6412307"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40" name="Google Shape;3740;p90"/>
            <p:cNvSpPr/>
            <p:nvPr/>
          </p:nvSpPr>
          <p:spPr>
            <a:xfrm flipH="1">
              <a:off x="6086166"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41" name="Google Shape;3741;p90"/>
            <p:cNvSpPr/>
            <p:nvPr/>
          </p:nvSpPr>
          <p:spPr>
            <a:xfrm>
              <a:off x="5650444"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42" name="Google Shape;3742;p90"/>
            <p:cNvSpPr/>
            <p:nvPr/>
          </p:nvSpPr>
          <p:spPr>
            <a:xfrm>
              <a:off x="5324303"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43" name="Google Shape;3743;p90"/>
            <p:cNvSpPr/>
            <p:nvPr/>
          </p:nvSpPr>
          <p:spPr>
            <a:xfrm flipH="1">
              <a:off x="5757538"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44" name="Google Shape;3744;p90"/>
            <p:cNvSpPr/>
            <p:nvPr/>
          </p:nvSpPr>
          <p:spPr>
            <a:xfrm flipH="1">
              <a:off x="5431398"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45" name="Google Shape;3745;p90"/>
            <p:cNvSpPr/>
            <p:nvPr/>
          </p:nvSpPr>
          <p:spPr>
            <a:xfrm>
              <a:off x="4995675"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46" name="Google Shape;3746;p90"/>
            <p:cNvSpPr/>
            <p:nvPr/>
          </p:nvSpPr>
          <p:spPr>
            <a:xfrm>
              <a:off x="4669534"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47" name="Google Shape;3747;p90"/>
            <p:cNvSpPr/>
            <p:nvPr/>
          </p:nvSpPr>
          <p:spPr>
            <a:xfrm flipH="1">
              <a:off x="5102769"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48" name="Google Shape;3748;p90"/>
            <p:cNvSpPr/>
            <p:nvPr/>
          </p:nvSpPr>
          <p:spPr>
            <a:xfrm flipH="1">
              <a:off x="4776629"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49" name="Google Shape;3749;p90"/>
            <p:cNvSpPr/>
            <p:nvPr/>
          </p:nvSpPr>
          <p:spPr>
            <a:xfrm>
              <a:off x="4340906"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50" name="Google Shape;3750;p90"/>
            <p:cNvSpPr/>
            <p:nvPr/>
          </p:nvSpPr>
          <p:spPr>
            <a:xfrm>
              <a:off x="4014765"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51" name="Google Shape;3751;p90"/>
            <p:cNvSpPr/>
            <p:nvPr/>
          </p:nvSpPr>
          <p:spPr>
            <a:xfrm flipH="1">
              <a:off x="4447999"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52" name="Google Shape;3752;p90"/>
            <p:cNvSpPr/>
            <p:nvPr/>
          </p:nvSpPr>
          <p:spPr>
            <a:xfrm flipH="1">
              <a:off x="4121860"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53" name="Google Shape;3753;p90"/>
            <p:cNvSpPr/>
            <p:nvPr/>
          </p:nvSpPr>
          <p:spPr>
            <a:xfrm>
              <a:off x="3686136"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54" name="Google Shape;3754;p90"/>
            <p:cNvSpPr/>
            <p:nvPr/>
          </p:nvSpPr>
          <p:spPr>
            <a:xfrm flipH="1">
              <a:off x="3793231"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55" name="Google Shape;3755;p90"/>
            <p:cNvSpPr/>
            <p:nvPr/>
          </p:nvSpPr>
          <p:spPr>
            <a:xfrm>
              <a:off x="3357508"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56" name="Google Shape;3756;p90"/>
            <p:cNvSpPr/>
            <p:nvPr/>
          </p:nvSpPr>
          <p:spPr>
            <a:xfrm>
              <a:off x="3031367"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57" name="Google Shape;3757;p90"/>
            <p:cNvSpPr/>
            <p:nvPr/>
          </p:nvSpPr>
          <p:spPr>
            <a:xfrm flipH="1">
              <a:off x="3464602"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58" name="Google Shape;3758;p90"/>
            <p:cNvSpPr/>
            <p:nvPr/>
          </p:nvSpPr>
          <p:spPr>
            <a:xfrm flipH="1">
              <a:off x="3138462"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59" name="Google Shape;3759;p90"/>
            <p:cNvSpPr/>
            <p:nvPr/>
          </p:nvSpPr>
          <p:spPr>
            <a:xfrm>
              <a:off x="2702739"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60" name="Google Shape;3760;p90"/>
            <p:cNvSpPr/>
            <p:nvPr/>
          </p:nvSpPr>
          <p:spPr>
            <a:xfrm>
              <a:off x="2376598"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61" name="Google Shape;3761;p90"/>
            <p:cNvSpPr/>
            <p:nvPr/>
          </p:nvSpPr>
          <p:spPr>
            <a:xfrm flipH="1">
              <a:off x="2809833"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62" name="Google Shape;3762;p90"/>
            <p:cNvSpPr/>
            <p:nvPr/>
          </p:nvSpPr>
          <p:spPr>
            <a:xfrm flipH="1">
              <a:off x="2483693"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63" name="Google Shape;3763;p90"/>
            <p:cNvSpPr/>
            <p:nvPr/>
          </p:nvSpPr>
          <p:spPr>
            <a:xfrm>
              <a:off x="2047970"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64" name="Google Shape;3764;p90"/>
            <p:cNvSpPr/>
            <p:nvPr/>
          </p:nvSpPr>
          <p:spPr>
            <a:xfrm>
              <a:off x="1721830"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65" name="Google Shape;3765;p90"/>
            <p:cNvSpPr/>
            <p:nvPr/>
          </p:nvSpPr>
          <p:spPr>
            <a:xfrm flipH="1">
              <a:off x="2155065"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66" name="Google Shape;3766;p90"/>
            <p:cNvSpPr/>
            <p:nvPr/>
          </p:nvSpPr>
          <p:spPr>
            <a:xfrm flipH="1">
              <a:off x="1828924"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67" name="Google Shape;3767;p90"/>
            <p:cNvSpPr/>
            <p:nvPr/>
          </p:nvSpPr>
          <p:spPr>
            <a:xfrm>
              <a:off x="1393201"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68" name="Google Shape;3768;p90"/>
            <p:cNvSpPr/>
            <p:nvPr/>
          </p:nvSpPr>
          <p:spPr>
            <a:xfrm>
              <a:off x="1067060"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69" name="Google Shape;3769;p90"/>
            <p:cNvSpPr/>
            <p:nvPr/>
          </p:nvSpPr>
          <p:spPr>
            <a:xfrm flipH="1">
              <a:off x="1500296"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70" name="Google Shape;3770;p90"/>
            <p:cNvSpPr/>
            <p:nvPr/>
          </p:nvSpPr>
          <p:spPr>
            <a:xfrm flipH="1">
              <a:off x="1174155"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71" name="Google Shape;3771;p90"/>
            <p:cNvSpPr/>
            <p:nvPr/>
          </p:nvSpPr>
          <p:spPr>
            <a:xfrm>
              <a:off x="738433"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72" name="Google Shape;3772;p90"/>
            <p:cNvSpPr/>
            <p:nvPr/>
          </p:nvSpPr>
          <p:spPr>
            <a:xfrm>
              <a:off x="412291"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73" name="Google Shape;3773;p90"/>
            <p:cNvSpPr/>
            <p:nvPr/>
          </p:nvSpPr>
          <p:spPr>
            <a:xfrm flipH="1">
              <a:off x="845526"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74" name="Google Shape;3774;p90"/>
            <p:cNvSpPr/>
            <p:nvPr/>
          </p:nvSpPr>
          <p:spPr>
            <a:xfrm flipH="1">
              <a:off x="519387" y="456593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75" name="Google Shape;3775;p90"/>
            <p:cNvSpPr/>
            <p:nvPr/>
          </p:nvSpPr>
          <p:spPr>
            <a:xfrm>
              <a:off x="83663" y="456966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76" name="Google Shape;3776;p90"/>
            <p:cNvSpPr/>
            <p:nvPr/>
          </p:nvSpPr>
          <p:spPr>
            <a:xfrm flipH="1">
              <a:off x="190757" y="456593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77" name="Google Shape;3777;p90"/>
            <p:cNvSpPr/>
            <p:nvPr/>
          </p:nvSpPr>
          <p:spPr>
            <a:xfrm>
              <a:off x="11874480"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78" name="Google Shape;3778;p90"/>
            <p:cNvSpPr/>
            <p:nvPr/>
          </p:nvSpPr>
          <p:spPr>
            <a:xfrm flipH="1">
              <a:off x="11981575" y="456593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79" name="Google Shape;3779;p90"/>
            <p:cNvSpPr/>
            <p:nvPr/>
          </p:nvSpPr>
          <p:spPr>
            <a:xfrm>
              <a:off x="11545853"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80" name="Google Shape;3780;p90"/>
            <p:cNvSpPr/>
            <p:nvPr/>
          </p:nvSpPr>
          <p:spPr>
            <a:xfrm>
              <a:off x="11219711"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81" name="Google Shape;3781;p90"/>
            <p:cNvSpPr/>
            <p:nvPr/>
          </p:nvSpPr>
          <p:spPr>
            <a:xfrm flipH="1">
              <a:off x="11652945" y="456593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82" name="Google Shape;3782;p90"/>
            <p:cNvSpPr/>
            <p:nvPr/>
          </p:nvSpPr>
          <p:spPr>
            <a:xfrm flipH="1">
              <a:off x="11326806" y="456593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83" name="Google Shape;3783;p90"/>
            <p:cNvSpPr/>
            <p:nvPr/>
          </p:nvSpPr>
          <p:spPr>
            <a:xfrm>
              <a:off x="10891083"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84" name="Google Shape;3784;p90"/>
            <p:cNvSpPr/>
            <p:nvPr/>
          </p:nvSpPr>
          <p:spPr>
            <a:xfrm flipH="1">
              <a:off x="10998177" y="456593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85" name="Google Shape;3785;p90"/>
            <p:cNvSpPr/>
            <p:nvPr/>
          </p:nvSpPr>
          <p:spPr>
            <a:xfrm>
              <a:off x="10562455"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86" name="Google Shape;3786;p90"/>
            <p:cNvSpPr/>
            <p:nvPr/>
          </p:nvSpPr>
          <p:spPr>
            <a:xfrm>
              <a:off x="10236313"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87" name="Google Shape;3787;p90"/>
            <p:cNvSpPr/>
            <p:nvPr/>
          </p:nvSpPr>
          <p:spPr>
            <a:xfrm flipH="1">
              <a:off x="10669548" y="456593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88" name="Google Shape;3788;p90"/>
            <p:cNvSpPr/>
            <p:nvPr/>
          </p:nvSpPr>
          <p:spPr>
            <a:xfrm flipH="1">
              <a:off x="10343408" y="456593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89" name="Google Shape;3789;p90"/>
            <p:cNvSpPr/>
            <p:nvPr/>
          </p:nvSpPr>
          <p:spPr>
            <a:xfrm>
              <a:off x="9907685"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90" name="Google Shape;3790;p90"/>
            <p:cNvSpPr/>
            <p:nvPr/>
          </p:nvSpPr>
          <p:spPr>
            <a:xfrm>
              <a:off x="9581544"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91" name="Google Shape;3791;p90"/>
            <p:cNvSpPr/>
            <p:nvPr/>
          </p:nvSpPr>
          <p:spPr>
            <a:xfrm flipH="1">
              <a:off x="10014780" y="456593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92" name="Google Shape;3792;p90"/>
            <p:cNvSpPr/>
            <p:nvPr/>
          </p:nvSpPr>
          <p:spPr>
            <a:xfrm flipH="1">
              <a:off x="9688639" y="456593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93" name="Google Shape;3793;p90"/>
            <p:cNvSpPr/>
            <p:nvPr/>
          </p:nvSpPr>
          <p:spPr>
            <a:xfrm>
              <a:off x="9252916"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94" name="Google Shape;3794;p90"/>
            <p:cNvSpPr/>
            <p:nvPr/>
          </p:nvSpPr>
          <p:spPr>
            <a:xfrm>
              <a:off x="8926775"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95" name="Google Shape;3795;p90"/>
            <p:cNvSpPr/>
            <p:nvPr/>
          </p:nvSpPr>
          <p:spPr>
            <a:xfrm flipH="1">
              <a:off x="9360011" y="456593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96" name="Google Shape;3796;p90"/>
            <p:cNvSpPr/>
            <p:nvPr/>
          </p:nvSpPr>
          <p:spPr>
            <a:xfrm flipH="1">
              <a:off x="9033870" y="456593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97" name="Google Shape;3797;p90"/>
            <p:cNvSpPr/>
            <p:nvPr/>
          </p:nvSpPr>
          <p:spPr>
            <a:xfrm>
              <a:off x="8598148"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98" name="Google Shape;3798;p90"/>
            <p:cNvSpPr/>
            <p:nvPr/>
          </p:nvSpPr>
          <p:spPr>
            <a:xfrm>
              <a:off x="8272007"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799" name="Google Shape;3799;p90"/>
            <p:cNvSpPr/>
            <p:nvPr/>
          </p:nvSpPr>
          <p:spPr>
            <a:xfrm flipH="1">
              <a:off x="8705242" y="456593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00" name="Google Shape;3800;p90"/>
            <p:cNvSpPr/>
            <p:nvPr/>
          </p:nvSpPr>
          <p:spPr>
            <a:xfrm flipH="1">
              <a:off x="8379101" y="456593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01" name="Google Shape;3801;p90"/>
            <p:cNvSpPr/>
            <p:nvPr/>
          </p:nvSpPr>
          <p:spPr>
            <a:xfrm>
              <a:off x="7943379"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02" name="Google Shape;3802;p90"/>
            <p:cNvSpPr/>
            <p:nvPr/>
          </p:nvSpPr>
          <p:spPr>
            <a:xfrm>
              <a:off x="7617237"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03" name="Google Shape;3803;p90"/>
            <p:cNvSpPr/>
            <p:nvPr/>
          </p:nvSpPr>
          <p:spPr>
            <a:xfrm flipH="1">
              <a:off x="8050472" y="456593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04" name="Google Shape;3804;p90"/>
            <p:cNvSpPr/>
            <p:nvPr/>
          </p:nvSpPr>
          <p:spPr>
            <a:xfrm flipH="1">
              <a:off x="7724332" y="4565932"/>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05" name="Google Shape;3805;p90"/>
            <p:cNvSpPr/>
            <p:nvPr/>
          </p:nvSpPr>
          <p:spPr>
            <a:xfrm>
              <a:off x="7288609" y="4569662"/>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06" name="Google Shape;3806;p90"/>
            <p:cNvSpPr/>
            <p:nvPr/>
          </p:nvSpPr>
          <p:spPr>
            <a:xfrm flipH="1">
              <a:off x="7395703" y="4565932"/>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3807" name="Google Shape;3807;p90"/>
          <p:cNvGrpSpPr/>
          <p:nvPr/>
        </p:nvGrpSpPr>
        <p:grpSpPr>
          <a:xfrm>
            <a:off x="83663" y="4909426"/>
            <a:ext cx="12009863" cy="176637"/>
            <a:chOff x="83663" y="4856241"/>
            <a:chExt cx="12009863" cy="176637"/>
          </a:xfrm>
        </p:grpSpPr>
        <p:sp>
          <p:nvSpPr>
            <p:cNvPr id="3808" name="Google Shape;3808;p90"/>
            <p:cNvSpPr/>
            <p:nvPr/>
          </p:nvSpPr>
          <p:spPr>
            <a:xfrm>
              <a:off x="305196"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09" name="Google Shape;3809;p90"/>
            <p:cNvSpPr/>
            <p:nvPr/>
          </p:nvSpPr>
          <p:spPr>
            <a:xfrm>
              <a:off x="631337"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10" name="Google Shape;3810;p90"/>
            <p:cNvSpPr/>
            <p:nvPr/>
          </p:nvSpPr>
          <p:spPr>
            <a:xfrm>
              <a:off x="83663"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11" name="Google Shape;3811;p90"/>
            <p:cNvSpPr/>
            <p:nvPr/>
          </p:nvSpPr>
          <p:spPr>
            <a:xfrm>
              <a:off x="412290"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12" name="Google Shape;3812;p90"/>
            <p:cNvSpPr/>
            <p:nvPr/>
          </p:nvSpPr>
          <p:spPr>
            <a:xfrm>
              <a:off x="959966"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13" name="Google Shape;3813;p90"/>
            <p:cNvSpPr/>
            <p:nvPr/>
          </p:nvSpPr>
          <p:spPr>
            <a:xfrm>
              <a:off x="1286106"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14" name="Google Shape;3814;p90"/>
            <p:cNvSpPr/>
            <p:nvPr/>
          </p:nvSpPr>
          <p:spPr>
            <a:xfrm>
              <a:off x="738432"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15" name="Google Shape;3815;p90"/>
            <p:cNvSpPr/>
            <p:nvPr/>
          </p:nvSpPr>
          <p:spPr>
            <a:xfrm>
              <a:off x="1067060"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16" name="Google Shape;3816;p90"/>
            <p:cNvSpPr/>
            <p:nvPr/>
          </p:nvSpPr>
          <p:spPr>
            <a:xfrm>
              <a:off x="1614734"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17" name="Google Shape;3817;p90"/>
            <p:cNvSpPr/>
            <p:nvPr/>
          </p:nvSpPr>
          <p:spPr>
            <a:xfrm>
              <a:off x="1940875"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18" name="Google Shape;3818;p90"/>
            <p:cNvSpPr/>
            <p:nvPr/>
          </p:nvSpPr>
          <p:spPr>
            <a:xfrm>
              <a:off x="1393201"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19" name="Google Shape;3819;p90"/>
            <p:cNvSpPr/>
            <p:nvPr/>
          </p:nvSpPr>
          <p:spPr>
            <a:xfrm>
              <a:off x="1721829"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20" name="Google Shape;3820;p90"/>
            <p:cNvSpPr/>
            <p:nvPr/>
          </p:nvSpPr>
          <p:spPr>
            <a:xfrm>
              <a:off x="2269503"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21" name="Google Shape;3821;p90"/>
            <p:cNvSpPr/>
            <p:nvPr/>
          </p:nvSpPr>
          <p:spPr>
            <a:xfrm>
              <a:off x="2595644"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22" name="Google Shape;3822;p90"/>
            <p:cNvSpPr/>
            <p:nvPr/>
          </p:nvSpPr>
          <p:spPr>
            <a:xfrm>
              <a:off x="2047969"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23" name="Google Shape;3823;p90"/>
            <p:cNvSpPr/>
            <p:nvPr/>
          </p:nvSpPr>
          <p:spPr>
            <a:xfrm>
              <a:off x="2376598"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24" name="Google Shape;3824;p90"/>
            <p:cNvSpPr/>
            <p:nvPr/>
          </p:nvSpPr>
          <p:spPr>
            <a:xfrm>
              <a:off x="2924272"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25" name="Google Shape;3825;p90"/>
            <p:cNvSpPr/>
            <p:nvPr/>
          </p:nvSpPr>
          <p:spPr>
            <a:xfrm>
              <a:off x="3250413"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26" name="Google Shape;3826;p90"/>
            <p:cNvSpPr/>
            <p:nvPr/>
          </p:nvSpPr>
          <p:spPr>
            <a:xfrm>
              <a:off x="2702739"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27" name="Google Shape;3827;p90"/>
            <p:cNvSpPr/>
            <p:nvPr/>
          </p:nvSpPr>
          <p:spPr>
            <a:xfrm>
              <a:off x="3031366"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28" name="Google Shape;3828;p90"/>
            <p:cNvSpPr/>
            <p:nvPr/>
          </p:nvSpPr>
          <p:spPr>
            <a:xfrm>
              <a:off x="3579042"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29" name="Google Shape;3829;p90"/>
            <p:cNvSpPr/>
            <p:nvPr/>
          </p:nvSpPr>
          <p:spPr>
            <a:xfrm>
              <a:off x="3357508"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30" name="Google Shape;3830;p90"/>
            <p:cNvSpPr/>
            <p:nvPr/>
          </p:nvSpPr>
          <p:spPr>
            <a:xfrm>
              <a:off x="3907670"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31" name="Google Shape;3831;p90"/>
            <p:cNvSpPr/>
            <p:nvPr/>
          </p:nvSpPr>
          <p:spPr>
            <a:xfrm>
              <a:off x="4233811"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32" name="Google Shape;3832;p90"/>
            <p:cNvSpPr/>
            <p:nvPr/>
          </p:nvSpPr>
          <p:spPr>
            <a:xfrm>
              <a:off x="3686136"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33" name="Google Shape;3833;p90"/>
            <p:cNvSpPr/>
            <p:nvPr/>
          </p:nvSpPr>
          <p:spPr>
            <a:xfrm>
              <a:off x="4014764"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34" name="Google Shape;3834;p90"/>
            <p:cNvSpPr/>
            <p:nvPr/>
          </p:nvSpPr>
          <p:spPr>
            <a:xfrm>
              <a:off x="4562439"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35" name="Google Shape;3835;p90"/>
            <p:cNvSpPr/>
            <p:nvPr/>
          </p:nvSpPr>
          <p:spPr>
            <a:xfrm>
              <a:off x="4888580"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36" name="Google Shape;3836;p90"/>
            <p:cNvSpPr/>
            <p:nvPr/>
          </p:nvSpPr>
          <p:spPr>
            <a:xfrm>
              <a:off x="4340905"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37" name="Google Shape;3837;p90"/>
            <p:cNvSpPr/>
            <p:nvPr/>
          </p:nvSpPr>
          <p:spPr>
            <a:xfrm>
              <a:off x="4669534"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38" name="Google Shape;3838;p90"/>
            <p:cNvSpPr/>
            <p:nvPr/>
          </p:nvSpPr>
          <p:spPr>
            <a:xfrm>
              <a:off x="5217208"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39" name="Google Shape;3839;p90"/>
            <p:cNvSpPr/>
            <p:nvPr/>
          </p:nvSpPr>
          <p:spPr>
            <a:xfrm>
              <a:off x="5543348"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40" name="Google Shape;3840;p90"/>
            <p:cNvSpPr/>
            <p:nvPr/>
          </p:nvSpPr>
          <p:spPr>
            <a:xfrm>
              <a:off x="4995674"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41" name="Google Shape;3841;p90"/>
            <p:cNvSpPr/>
            <p:nvPr/>
          </p:nvSpPr>
          <p:spPr>
            <a:xfrm>
              <a:off x="5324302"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42" name="Google Shape;3842;p90"/>
            <p:cNvSpPr/>
            <p:nvPr/>
          </p:nvSpPr>
          <p:spPr>
            <a:xfrm>
              <a:off x="5871977"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43" name="Google Shape;3843;p90"/>
            <p:cNvSpPr/>
            <p:nvPr/>
          </p:nvSpPr>
          <p:spPr>
            <a:xfrm>
              <a:off x="6198118"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44" name="Google Shape;3844;p90"/>
            <p:cNvSpPr/>
            <p:nvPr/>
          </p:nvSpPr>
          <p:spPr>
            <a:xfrm>
              <a:off x="5650443"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45" name="Google Shape;3845;p90"/>
            <p:cNvSpPr/>
            <p:nvPr/>
          </p:nvSpPr>
          <p:spPr>
            <a:xfrm>
              <a:off x="5979071"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46" name="Google Shape;3846;p90"/>
            <p:cNvSpPr/>
            <p:nvPr/>
          </p:nvSpPr>
          <p:spPr>
            <a:xfrm>
              <a:off x="6526745"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47" name="Google Shape;3847;p90"/>
            <p:cNvSpPr/>
            <p:nvPr/>
          </p:nvSpPr>
          <p:spPr>
            <a:xfrm>
              <a:off x="6852887"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48" name="Google Shape;3848;p90"/>
            <p:cNvSpPr/>
            <p:nvPr/>
          </p:nvSpPr>
          <p:spPr>
            <a:xfrm>
              <a:off x="6305212"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49" name="Google Shape;3849;p90"/>
            <p:cNvSpPr/>
            <p:nvPr/>
          </p:nvSpPr>
          <p:spPr>
            <a:xfrm>
              <a:off x="6633840" y="4856242"/>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50" name="Google Shape;3850;p90"/>
            <p:cNvSpPr/>
            <p:nvPr/>
          </p:nvSpPr>
          <p:spPr>
            <a:xfrm>
              <a:off x="7181515"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51" name="Google Shape;3851;p90"/>
            <p:cNvSpPr/>
            <p:nvPr/>
          </p:nvSpPr>
          <p:spPr>
            <a:xfrm>
              <a:off x="6959981" y="4856242"/>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52" name="Google Shape;3852;p90"/>
            <p:cNvSpPr/>
            <p:nvPr/>
          </p:nvSpPr>
          <p:spPr>
            <a:xfrm>
              <a:off x="7510142"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53" name="Google Shape;3853;p90"/>
            <p:cNvSpPr/>
            <p:nvPr/>
          </p:nvSpPr>
          <p:spPr>
            <a:xfrm>
              <a:off x="7836283"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54" name="Google Shape;3854;p90"/>
            <p:cNvSpPr/>
            <p:nvPr/>
          </p:nvSpPr>
          <p:spPr>
            <a:xfrm>
              <a:off x="7288609" y="485624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55" name="Google Shape;3855;p90"/>
            <p:cNvSpPr/>
            <p:nvPr/>
          </p:nvSpPr>
          <p:spPr>
            <a:xfrm>
              <a:off x="7617237" y="485624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56" name="Google Shape;3856;p90"/>
            <p:cNvSpPr/>
            <p:nvPr/>
          </p:nvSpPr>
          <p:spPr>
            <a:xfrm>
              <a:off x="8164912"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57" name="Google Shape;3857;p90"/>
            <p:cNvSpPr/>
            <p:nvPr/>
          </p:nvSpPr>
          <p:spPr>
            <a:xfrm>
              <a:off x="8491052"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58" name="Google Shape;3858;p90"/>
            <p:cNvSpPr/>
            <p:nvPr/>
          </p:nvSpPr>
          <p:spPr>
            <a:xfrm>
              <a:off x="7943378" y="485624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59" name="Google Shape;3859;p90"/>
            <p:cNvSpPr/>
            <p:nvPr/>
          </p:nvSpPr>
          <p:spPr>
            <a:xfrm>
              <a:off x="8272007" y="485624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60" name="Google Shape;3860;p90"/>
            <p:cNvSpPr/>
            <p:nvPr/>
          </p:nvSpPr>
          <p:spPr>
            <a:xfrm>
              <a:off x="8819680"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61" name="Google Shape;3861;p90"/>
            <p:cNvSpPr/>
            <p:nvPr/>
          </p:nvSpPr>
          <p:spPr>
            <a:xfrm>
              <a:off x="9145821"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62" name="Google Shape;3862;p90"/>
            <p:cNvSpPr/>
            <p:nvPr/>
          </p:nvSpPr>
          <p:spPr>
            <a:xfrm>
              <a:off x="8598147" y="485624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63" name="Google Shape;3863;p90"/>
            <p:cNvSpPr/>
            <p:nvPr/>
          </p:nvSpPr>
          <p:spPr>
            <a:xfrm>
              <a:off x="8926774" y="485624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64" name="Google Shape;3864;p90"/>
            <p:cNvSpPr/>
            <p:nvPr/>
          </p:nvSpPr>
          <p:spPr>
            <a:xfrm>
              <a:off x="9474450"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65" name="Google Shape;3865;p90"/>
            <p:cNvSpPr/>
            <p:nvPr/>
          </p:nvSpPr>
          <p:spPr>
            <a:xfrm>
              <a:off x="9800591"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66" name="Google Shape;3866;p90"/>
            <p:cNvSpPr/>
            <p:nvPr/>
          </p:nvSpPr>
          <p:spPr>
            <a:xfrm>
              <a:off x="9252915" y="485624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67" name="Google Shape;3867;p90"/>
            <p:cNvSpPr/>
            <p:nvPr/>
          </p:nvSpPr>
          <p:spPr>
            <a:xfrm>
              <a:off x="9581544" y="485624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68" name="Google Shape;3868;p90"/>
            <p:cNvSpPr/>
            <p:nvPr/>
          </p:nvSpPr>
          <p:spPr>
            <a:xfrm>
              <a:off x="10129218"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69" name="Google Shape;3869;p90"/>
            <p:cNvSpPr/>
            <p:nvPr/>
          </p:nvSpPr>
          <p:spPr>
            <a:xfrm>
              <a:off x="10455360"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70" name="Google Shape;3870;p90"/>
            <p:cNvSpPr/>
            <p:nvPr/>
          </p:nvSpPr>
          <p:spPr>
            <a:xfrm>
              <a:off x="9907685" y="485624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71" name="Google Shape;3871;p90"/>
            <p:cNvSpPr/>
            <p:nvPr/>
          </p:nvSpPr>
          <p:spPr>
            <a:xfrm>
              <a:off x="10236312" y="485624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72" name="Google Shape;3872;p90"/>
            <p:cNvSpPr/>
            <p:nvPr/>
          </p:nvSpPr>
          <p:spPr>
            <a:xfrm>
              <a:off x="10783987"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73" name="Google Shape;3873;p90"/>
            <p:cNvSpPr/>
            <p:nvPr/>
          </p:nvSpPr>
          <p:spPr>
            <a:xfrm>
              <a:off x="10562454" y="485624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74" name="Google Shape;3874;p90"/>
            <p:cNvSpPr/>
            <p:nvPr/>
          </p:nvSpPr>
          <p:spPr>
            <a:xfrm>
              <a:off x="11112615"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75" name="Google Shape;3875;p90"/>
            <p:cNvSpPr/>
            <p:nvPr/>
          </p:nvSpPr>
          <p:spPr>
            <a:xfrm>
              <a:off x="11438757"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76" name="Google Shape;3876;p90"/>
            <p:cNvSpPr/>
            <p:nvPr/>
          </p:nvSpPr>
          <p:spPr>
            <a:xfrm>
              <a:off x="10891083" y="485624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77" name="Google Shape;3877;p90"/>
            <p:cNvSpPr/>
            <p:nvPr/>
          </p:nvSpPr>
          <p:spPr>
            <a:xfrm>
              <a:off x="11219710" y="485624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78" name="Google Shape;3878;p90"/>
            <p:cNvSpPr/>
            <p:nvPr/>
          </p:nvSpPr>
          <p:spPr>
            <a:xfrm>
              <a:off x="11767385"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79" name="Google Shape;3879;p90"/>
            <p:cNvSpPr/>
            <p:nvPr/>
          </p:nvSpPr>
          <p:spPr>
            <a:xfrm>
              <a:off x="12093526" y="4859973"/>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80" name="Google Shape;3880;p90"/>
            <p:cNvSpPr/>
            <p:nvPr/>
          </p:nvSpPr>
          <p:spPr>
            <a:xfrm>
              <a:off x="11545852" y="4856241"/>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81" name="Google Shape;3881;p90"/>
            <p:cNvSpPr/>
            <p:nvPr/>
          </p:nvSpPr>
          <p:spPr>
            <a:xfrm>
              <a:off x="11874480" y="4856241"/>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3882" name="Google Shape;3882;p90"/>
          <p:cNvGrpSpPr/>
          <p:nvPr/>
        </p:nvGrpSpPr>
        <p:grpSpPr>
          <a:xfrm>
            <a:off x="83664" y="3484253"/>
            <a:ext cx="12009863" cy="176637"/>
            <a:chOff x="83664" y="3400078"/>
            <a:chExt cx="12009863" cy="176637"/>
          </a:xfrm>
        </p:grpSpPr>
        <p:sp>
          <p:nvSpPr>
            <p:cNvPr id="3883" name="Google Shape;3883;p90"/>
            <p:cNvSpPr/>
            <p:nvPr/>
          </p:nvSpPr>
          <p:spPr>
            <a:xfrm>
              <a:off x="11871994"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84" name="Google Shape;3884;p90"/>
            <p:cNvSpPr/>
            <p:nvPr/>
          </p:nvSpPr>
          <p:spPr>
            <a:xfrm>
              <a:off x="11545853"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85" name="Google Shape;3885;p90"/>
            <p:cNvSpPr/>
            <p:nvPr/>
          </p:nvSpPr>
          <p:spPr>
            <a:xfrm flipH="1">
              <a:off x="11979088"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86" name="Google Shape;3886;p90"/>
            <p:cNvSpPr/>
            <p:nvPr/>
          </p:nvSpPr>
          <p:spPr>
            <a:xfrm flipH="1">
              <a:off x="11652948"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87" name="Google Shape;3887;p90"/>
            <p:cNvSpPr/>
            <p:nvPr/>
          </p:nvSpPr>
          <p:spPr>
            <a:xfrm>
              <a:off x="11217224"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88" name="Google Shape;3888;p90"/>
            <p:cNvSpPr/>
            <p:nvPr/>
          </p:nvSpPr>
          <p:spPr>
            <a:xfrm>
              <a:off x="10891084"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89" name="Google Shape;3889;p90"/>
            <p:cNvSpPr/>
            <p:nvPr/>
          </p:nvSpPr>
          <p:spPr>
            <a:xfrm flipH="1">
              <a:off x="11324319"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90" name="Google Shape;3890;p90"/>
            <p:cNvSpPr/>
            <p:nvPr/>
          </p:nvSpPr>
          <p:spPr>
            <a:xfrm flipH="1">
              <a:off x="10998178"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91" name="Google Shape;3891;p90"/>
            <p:cNvSpPr/>
            <p:nvPr/>
          </p:nvSpPr>
          <p:spPr>
            <a:xfrm>
              <a:off x="10562456"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92" name="Google Shape;3892;p90"/>
            <p:cNvSpPr/>
            <p:nvPr/>
          </p:nvSpPr>
          <p:spPr>
            <a:xfrm>
              <a:off x="10236315"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93" name="Google Shape;3893;p90"/>
            <p:cNvSpPr/>
            <p:nvPr/>
          </p:nvSpPr>
          <p:spPr>
            <a:xfrm flipH="1">
              <a:off x="10669550"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94" name="Google Shape;3894;p90"/>
            <p:cNvSpPr/>
            <p:nvPr/>
          </p:nvSpPr>
          <p:spPr>
            <a:xfrm flipH="1">
              <a:off x="10343410"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95" name="Google Shape;3895;p90"/>
            <p:cNvSpPr/>
            <p:nvPr/>
          </p:nvSpPr>
          <p:spPr>
            <a:xfrm>
              <a:off x="9907687"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96" name="Google Shape;3896;p90"/>
            <p:cNvSpPr/>
            <p:nvPr/>
          </p:nvSpPr>
          <p:spPr>
            <a:xfrm>
              <a:off x="9581546"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97" name="Google Shape;3897;p90"/>
            <p:cNvSpPr/>
            <p:nvPr/>
          </p:nvSpPr>
          <p:spPr>
            <a:xfrm flipH="1">
              <a:off x="10014782"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98" name="Google Shape;3898;p90"/>
            <p:cNvSpPr/>
            <p:nvPr/>
          </p:nvSpPr>
          <p:spPr>
            <a:xfrm flipH="1">
              <a:off x="9688641"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899" name="Google Shape;3899;p90"/>
            <p:cNvSpPr/>
            <p:nvPr/>
          </p:nvSpPr>
          <p:spPr>
            <a:xfrm>
              <a:off x="9252918"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00" name="Google Shape;3900;p90"/>
            <p:cNvSpPr/>
            <p:nvPr/>
          </p:nvSpPr>
          <p:spPr>
            <a:xfrm>
              <a:off x="8926777"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01" name="Google Shape;3901;p90"/>
            <p:cNvSpPr/>
            <p:nvPr/>
          </p:nvSpPr>
          <p:spPr>
            <a:xfrm flipH="1">
              <a:off x="9360012"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02" name="Google Shape;3902;p90"/>
            <p:cNvSpPr/>
            <p:nvPr/>
          </p:nvSpPr>
          <p:spPr>
            <a:xfrm flipH="1">
              <a:off x="9033872"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03" name="Google Shape;3903;p90"/>
            <p:cNvSpPr/>
            <p:nvPr/>
          </p:nvSpPr>
          <p:spPr>
            <a:xfrm>
              <a:off x="8598148"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04" name="Google Shape;3904;p90"/>
            <p:cNvSpPr/>
            <p:nvPr/>
          </p:nvSpPr>
          <p:spPr>
            <a:xfrm flipH="1">
              <a:off x="8705243"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05" name="Google Shape;3905;p90"/>
            <p:cNvSpPr/>
            <p:nvPr/>
          </p:nvSpPr>
          <p:spPr>
            <a:xfrm>
              <a:off x="8269520"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06" name="Google Shape;3906;p90"/>
            <p:cNvSpPr/>
            <p:nvPr/>
          </p:nvSpPr>
          <p:spPr>
            <a:xfrm>
              <a:off x="7943379"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07" name="Google Shape;3907;p90"/>
            <p:cNvSpPr/>
            <p:nvPr/>
          </p:nvSpPr>
          <p:spPr>
            <a:xfrm flipH="1">
              <a:off x="8376614"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08" name="Google Shape;3908;p90"/>
            <p:cNvSpPr/>
            <p:nvPr/>
          </p:nvSpPr>
          <p:spPr>
            <a:xfrm flipH="1">
              <a:off x="8050474"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09" name="Google Shape;3909;p90"/>
            <p:cNvSpPr/>
            <p:nvPr/>
          </p:nvSpPr>
          <p:spPr>
            <a:xfrm>
              <a:off x="7614751"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10" name="Google Shape;3910;p90"/>
            <p:cNvSpPr/>
            <p:nvPr/>
          </p:nvSpPr>
          <p:spPr>
            <a:xfrm>
              <a:off x="7288610"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11" name="Google Shape;3911;p90"/>
            <p:cNvSpPr/>
            <p:nvPr/>
          </p:nvSpPr>
          <p:spPr>
            <a:xfrm flipH="1">
              <a:off x="7721846"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12" name="Google Shape;3912;p90"/>
            <p:cNvSpPr/>
            <p:nvPr/>
          </p:nvSpPr>
          <p:spPr>
            <a:xfrm flipH="1">
              <a:off x="7395705"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13" name="Google Shape;3913;p90"/>
            <p:cNvSpPr/>
            <p:nvPr/>
          </p:nvSpPr>
          <p:spPr>
            <a:xfrm>
              <a:off x="6959982"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14" name="Google Shape;3914;p90"/>
            <p:cNvSpPr/>
            <p:nvPr/>
          </p:nvSpPr>
          <p:spPr>
            <a:xfrm>
              <a:off x="6633842"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15" name="Google Shape;3915;p90"/>
            <p:cNvSpPr/>
            <p:nvPr/>
          </p:nvSpPr>
          <p:spPr>
            <a:xfrm flipH="1">
              <a:off x="7067077"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16" name="Google Shape;3916;p90"/>
            <p:cNvSpPr/>
            <p:nvPr/>
          </p:nvSpPr>
          <p:spPr>
            <a:xfrm flipH="1">
              <a:off x="6740936"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17" name="Google Shape;3917;p90"/>
            <p:cNvSpPr/>
            <p:nvPr/>
          </p:nvSpPr>
          <p:spPr>
            <a:xfrm>
              <a:off x="6305213"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18" name="Google Shape;3918;p90"/>
            <p:cNvSpPr/>
            <p:nvPr/>
          </p:nvSpPr>
          <p:spPr>
            <a:xfrm>
              <a:off x="5979072"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19" name="Google Shape;3919;p90"/>
            <p:cNvSpPr/>
            <p:nvPr/>
          </p:nvSpPr>
          <p:spPr>
            <a:xfrm flipH="1">
              <a:off x="6412308"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20" name="Google Shape;3920;p90"/>
            <p:cNvSpPr/>
            <p:nvPr/>
          </p:nvSpPr>
          <p:spPr>
            <a:xfrm flipH="1">
              <a:off x="6086167"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21" name="Google Shape;3921;p90"/>
            <p:cNvSpPr/>
            <p:nvPr/>
          </p:nvSpPr>
          <p:spPr>
            <a:xfrm>
              <a:off x="5650445"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22" name="Google Shape;3922;p90"/>
            <p:cNvSpPr/>
            <p:nvPr/>
          </p:nvSpPr>
          <p:spPr>
            <a:xfrm>
              <a:off x="5324303"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23" name="Google Shape;3923;p90"/>
            <p:cNvSpPr/>
            <p:nvPr/>
          </p:nvSpPr>
          <p:spPr>
            <a:xfrm flipH="1">
              <a:off x="5757539"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24" name="Google Shape;3924;p90"/>
            <p:cNvSpPr/>
            <p:nvPr/>
          </p:nvSpPr>
          <p:spPr>
            <a:xfrm flipH="1">
              <a:off x="5431399" y="3400078"/>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25" name="Google Shape;3925;p90"/>
            <p:cNvSpPr/>
            <p:nvPr/>
          </p:nvSpPr>
          <p:spPr>
            <a:xfrm>
              <a:off x="4995675"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26" name="Google Shape;3926;p90"/>
            <p:cNvSpPr/>
            <p:nvPr/>
          </p:nvSpPr>
          <p:spPr>
            <a:xfrm flipH="1">
              <a:off x="5102769" y="3400078"/>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27" name="Google Shape;3927;p90"/>
            <p:cNvSpPr/>
            <p:nvPr/>
          </p:nvSpPr>
          <p:spPr>
            <a:xfrm>
              <a:off x="4667048"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28" name="Google Shape;3928;p90"/>
            <p:cNvSpPr/>
            <p:nvPr/>
          </p:nvSpPr>
          <p:spPr>
            <a:xfrm>
              <a:off x="4340907"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29" name="Google Shape;3929;p90"/>
            <p:cNvSpPr/>
            <p:nvPr/>
          </p:nvSpPr>
          <p:spPr>
            <a:xfrm flipH="1">
              <a:off x="4774142" y="340007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30" name="Google Shape;3930;p90"/>
            <p:cNvSpPr/>
            <p:nvPr/>
          </p:nvSpPr>
          <p:spPr>
            <a:xfrm flipH="1">
              <a:off x="4448001" y="340007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31" name="Google Shape;3931;p90"/>
            <p:cNvSpPr/>
            <p:nvPr/>
          </p:nvSpPr>
          <p:spPr>
            <a:xfrm>
              <a:off x="4012278"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32" name="Google Shape;3932;p90"/>
            <p:cNvSpPr/>
            <p:nvPr/>
          </p:nvSpPr>
          <p:spPr>
            <a:xfrm>
              <a:off x="3686138"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33" name="Google Shape;3933;p90"/>
            <p:cNvSpPr/>
            <p:nvPr/>
          </p:nvSpPr>
          <p:spPr>
            <a:xfrm flipH="1">
              <a:off x="4119373" y="340007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34" name="Google Shape;3934;p90"/>
            <p:cNvSpPr/>
            <p:nvPr/>
          </p:nvSpPr>
          <p:spPr>
            <a:xfrm flipH="1">
              <a:off x="3793231" y="340007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35" name="Google Shape;3935;p90"/>
            <p:cNvSpPr/>
            <p:nvPr/>
          </p:nvSpPr>
          <p:spPr>
            <a:xfrm>
              <a:off x="3357510"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36" name="Google Shape;3936;p90"/>
            <p:cNvSpPr/>
            <p:nvPr/>
          </p:nvSpPr>
          <p:spPr>
            <a:xfrm>
              <a:off x="3031369"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37" name="Google Shape;3937;p90"/>
            <p:cNvSpPr/>
            <p:nvPr/>
          </p:nvSpPr>
          <p:spPr>
            <a:xfrm flipH="1">
              <a:off x="3464604" y="340007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38" name="Google Shape;3938;p90"/>
            <p:cNvSpPr/>
            <p:nvPr/>
          </p:nvSpPr>
          <p:spPr>
            <a:xfrm flipH="1">
              <a:off x="3138464" y="340007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39" name="Google Shape;3939;p90"/>
            <p:cNvSpPr/>
            <p:nvPr/>
          </p:nvSpPr>
          <p:spPr>
            <a:xfrm>
              <a:off x="2702740"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40" name="Google Shape;3940;p90"/>
            <p:cNvSpPr/>
            <p:nvPr/>
          </p:nvSpPr>
          <p:spPr>
            <a:xfrm>
              <a:off x="2376599"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41" name="Google Shape;3941;p90"/>
            <p:cNvSpPr/>
            <p:nvPr/>
          </p:nvSpPr>
          <p:spPr>
            <a:xfrm flipH="1">
              <a:off x="2809836" y="340007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42" name="Google Shape;3942;p90"/>
            <p:cNvSpPr/>
            <p:nvPr/>
          </p:nvSpPr>
          <p:spPr>
            <a:xfrm flipH="1">
              <a:off x="2483694" y="340007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43" name="Google Shape;3943;p90"/>
            <p:cNvSpPr/>
            <p:nvPr/>
          </p:nvSpPr>
          <p:spPr>
            <a:xfrm>
              <a:off x="2047972"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44" name="Google Shape;3944;p90"/>
            <p:cNvSpPr/>
            <p:nvPr/>
          </p:nvSpPr>
          <p:spPr>
            <a:xfrm>
              <a:off x="1721830"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45" name="Google Shape;3945;p90"/>
            <p:cNvSpPr/>
            <p:nvPr/>
          </p:nvSpPr>
          <p:spPr>
            <a:xfrm flipH="1">
              <a:off x="2155066" y="340007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46" name="Google Shape;3946;p90"/>
            <p:cNvSpPr/>
            <p:nvPr/>
          </p:nvSpPr>
          <p:spPr>
            <a:xfrm flipH="1">
              <a:off x="1828926" y="340007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47" name="Google Shape;3947;p90"/>
            <p:cNvSpPr/>
            <p:nvPr/>
          </p:nvSpPr>
          <p:spPr>
            <a:xfrm>
              <a:off x="1393203"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48" name="Google Shape;3948;p90"/>
            <p:cNvSpPr/>
            <p:nvPr/>
          </p:nvSpPr>
          <p:spPr>
            <a:xfrm flipH="1">
              <a:off x="1500297" y="340007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49" name="Google Shape;3949;p90"/>
            <p:cNvSpPr/>
            <p:nvPr/>
          </p:nvSpPr>
          <p:spPr>
            <a:xfrm>
              <a:off x="1064575"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50" name="Google Shape;3950;p90"/>
            <p:cNvSpPr/>
            <p:nvPr/>
          </p:nvSpPr>
          <p:spPr>
            <a:xfrm>
              <a:off x="738433"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51" name="Google Shape;3951;p90"/>
            <p:cNvSpPr/>
            <p:nvPr/>
          </p:nvSpPr>
          <p:spPr>
            <a:xfrm flipH="1">
              <a:off x="1171668" y="340007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52" name="Google Shape;3952;p90"/>
            <p:cNvSpPr/>
            <p:nvPr/>
          </p:nvSpPr>
          <p:spPr>
            <a:xfrm flipH="1">
              <a:off x="845528" y="340007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53" name="Google Shape;3953;p90"/>
            <p:cNvSpPr/>
            <p:nvPr/>
          </p:nvSpPr>
          <p:spPr>
            <a:xfrm>
              <a:off x="409805"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54" name="Google Shape;3954;p90"/>
            <p:cNvSpPr/>
            <p:nvPr/>
          </p:nvSpPr>
          <p:spPr>
            <a:xfrm>
              <a:off x="83664" y="3403809"/>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55" name="Google Shape;3955;p90"/>
            <p:cNvSpPr/>
            <p:nvPr/>
          </p:nvSpPr>
          <p:spPr>
            <a:xfrm flipH="1">
              <a:off x="516899" y="3400078"/>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56" name="Google Shape;3956;p90"/>
            <p:cNvSpPr/>
            <p:nvPr/>
          </p:nvSpPr>
          <p:spPr>
            <a:xfrm flipH="1">
              <a:off x="190758" y="3400078"/>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3957" name="Google Shape;3957;p90"/>
          <p:cNvGrpSpPr/>
          <p:nvPr/>
        </p:nvGrpSpPr>
        <p:grpSpPr>
          <a:xfrm>
            <a:off x="83663" y="3769287"/>
            <a:ext cx="12009864" cy="176637"/>
            <a:chOff x="83663" y="3697854"/>
            <a:chExt cx="12009864" cy="176637"/>
          </a:xfrm>
        </p:grpSpPr>
        <p:sp>
          <p:nvSpPr>
            <p:cNvPr id="3958" name="Google Shape;3958;p90"/>
            <p:cNvSpPr/>
            <p:nvPr/>
          </p:nvSpPr>
          <p:spPr>
            <a:xfrm>
              <a:off x="5217208"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59" name="Google Shape;3959;p90"/>
            <p:cNvSpPr/>
            <p:nvPr/>
          </p:nvSpPr>
          <p:spPr>
            <a:xfrm>
              <a:off x="5543349"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60" name="Google Shape;3960;p90"/>
            <p:cNvSpPr/>
            <p:nvPr/>
          </p:nvSpPr>
          <p:spPr>
            <a:xfrm>
              <a:off x="4995675"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61" name="Google Shape;3961;p90"/>
            <p:cNvSpPr/>
            <p:nvPr/>
          </p:nvSpPr>
          <p:spPr>
            <a:xfrm>
              <a:off x="5324302"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62" name="Google Shape;3962;p90"/>
            <p:cNvSpPr/>
            <p:nvPr/>
          </p:nvSpPr>
          <p:spPr>
            <a:xfrm>
              <a:off x="5871978"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63" name="Google Shape;3963;p90"/>
            <p:cNvSpPr/>
            <p:nvPr/>
          </p:nvSpPr>
          <p:spPr>
            <a:xfrm>
              <a:off x="6198118"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64" name="Google Shape;3964;p90"/>
            <p:cNvSpPr/>
            <p:nvPr/>
          </p:nvSpPr>
          <p:spPr>
            <a:xfrm>
              <a:off x="5650444"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65" name="Google Shape;3965;p90"/>
            <p:cNvSpPr/>
            <p:nvPr/>
          </p:nvSpPr>
          <p:spPr>
            <a:xfrm>
              <a:off x="5979072"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66" name="Google Shape;3966;p90"/>
            <p:cNvSpPr/>
            <p:nvPr/>
          </p:nvSpPr>
          <p:spPr>
            <a:xfrm>
              <a:off x="6526746"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67" name="Google Shape;3967;p90"/>
            <p:cNvSpPr/>
            <p:nvPr/>
          </p:nvSpPr>
          <p:spPr>
            <a:xfrm>
              <a:off x="6852887"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68" name="Google Shape;3968;p90"/>
            <p:cNvSpPr/>
            <p:nvPr/>
          </p:nvSpPr>
          <p:spPr>
            <a:xfrm>
              <a:off x="6305213"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69" name="Google Shape;3969;p90"/>
            <p:cNvSpPr/>
            <p:nvPr/>
          </p:nvSpPr>
          <p:spPr>
            <a:xfrm>
              <a:off x="6633841"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70" name="Google Shape;3970;p90"/>
            <p:cNvSpPr/>
            <p:nvPr/>
          </p:nvSpPr>
          <p:spPr>
            <a:xfrm>
              <a:off x="7181515"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71" name="Google Shape;3971;p90"/>
            <p:cNvSpPr/>
            <p:nvPr/>
          </p:nvSpPr>
          <p:spPr>
            <a:xfrm>
              <a:off x="7507656"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72" name="Google Shape;3972;p90"/>
            <p:cNvSpPr/>
            <p:nvPr/>
          </p:nvSpPr>
          <p:spPr>
            <a:xfrm>
              <a:off x="6959982"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73" name="Google Shape;3973;p90"/>
            <p:cNvSpPr/>
            <p:nvPr/>
          </p:nvSpPr>
          <p:spPr>
            <a:xfrm>
              <a:off x="7288610"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74" name="Google Shape;3974;p90"/>
            <p:cNvSpPr/>
            <p:nvPr/>
          </p:nvSpPr>
          <p:spPr>
            <a:xfrm>
              <a:off x="7836284"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75" name="Google Shape;3975;p90"/>
            <p:cNvSpPr/>
            <p:nvPr/>
          </p:nvSpPr>
          <p:spPr>
            <a:xfrm>
              <a:off x="8162425"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76" name="Google Shape;3976;p90"/>
            <p:cNvSpPr/>
            <p:nvPr/>
          </p:nvSpPr>
          <p:spPr>
            <a:xfrm>
              <a:off x="7614751"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77" name="Google Shape;3977;p90"/>
            <p:cNvSpPr/>
            <p:nvPr/>
          </p:nvSpPr>
          <p:spPr>
            <a:xfrm>
              <a:off x="7943378"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78" name="Google Shape;3978;p90"/>
            <p:cNvSpPr/>
            <p:nvPr/>
          </p:nvSpPr>
          <p:spPr>
            <a:xfrm>
              <a:off x="8491054"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79" name="Google Shape;3979;p90"/>
            <p:cNvSpPr/>
            <p:nvPr/>
          </p:nvSpPr>
          <p:spPr>
            <a:xfrm>
              <a:off x="8269520"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80" name="Google Shape;3980;p90"/>
            <p:cNvSpPr/>
            <p:nvPr/>
          </p:nvSpPr>
          <p:spPr>
            <a:xfrm>
              <a:off x="8819682"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81" name="Google Shape;3981;p90"/>
            <p:cNvSpPr/>
            <p:nvPr/>
          </p:nvSpPr>
          <p:spPr>
            <a:xfrm>
              <a:off x="9145823"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82" name="Google Shape;3982;p90"/>
            <p:cNvSpPr/>
            <p:nvPr/>
          </p:nvSpPr>
          <p:spPr>
            <a:xfrm>
              <a:off x="8598148"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83" name="Google Shape;3983;p90"/>
            <p:cNvSpPr/>
            <p:nvPr/>
          </p:nvSpPr>
          <p:spPr>
            <a:xfrm>
              <a:off x="8926776"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84" name="Google Shape;3984;p90"/>
            <p:cNvSpPr/>
            <p:nvPr/>
          </p:nvSpPr>
          <p:spPr>
            <a:xfrm>
              <a:off x="9474451"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85" name="Google Shape;3985;p90"/>
            <p:cNvSpPr/>
            <p:nvPr/>
          </p:nvSpPr>
          <p:spPr>
            <a:xfrm>
              <a:off x="9800592"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86" name="Google Shape;3986;p90"/>
            <p:cNvSpPr/>
            <p:nvPr/>
          </p:nvSpPr>
          <p:spPr>
            <a:xfrm>
              <a:off x="9252918"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87" name="Google Shape;3987;p90"/>
            <p:cNvSpPr/>
            <p:nvPr/>
          </p:nvSpPr>
          <p:spPr>
            <a:xfrm>
              <a:off x="9581546"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88" name="Google Shape;3988;p90"/>
            <p:cNvSpPr/>
            <p:nvPr/>
          </p:nvSpPr>
          <p:spPr>
            <a:xfrm>
              <a:off x="10129220"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89" name="Google Shape;3989;p90"/>
            <p:cNvSpPr/>
            <p:nvPr/>
          </p:nvSpPr>
          <p:spPr>
            <a:xfrm>
              <a:off x="10455360"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90" name="Google Shape;3990;p90"/>
            <p:cNvSpPr/>
            <p:nvPr/>
          </p:nvSpPr>
          <p:spPr>
            <a:xfrm>
              <a:off x="9907686"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91" name="Google Shape;3991;p90"/>
            <p:cNvSpPr/>
            <p:nvPr/>
          </p:nvSpPr>
          <p:spPr>
            <a:xfrm>
              <a:off x="10236314"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92" name="Google Shape;3992;p90"/>
            <p:cNvSpPr/>
            <p:nvPr/>
          </p:nvSpPr>
          <p:spPr>
            <a:xfrm>
              <a:off x="10783989"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93" name="Google Shape;3993;p90"/>
            <p:cNvSpPr/>
            <p:nvPr/>
          </p:nvSpPr>
          <p:spPr>
            <a:xfrm>
              <a:off x="11110130"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94" name="Google Shape;3994;p90"/>
            <p:cNvSpPr/>
            <p:nvPr/>
          </p:nvSpPr>
          <p:spPr>
            <a:xfrm>
              <a:off x="10562455"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95" name="Google Shape;3995;p90"/>
            <p:cNvSpPr/>
            <p:nvPr/>
          </p:nvSpPr>
          <p:spPr>
            <a:xfrm>
              <a:off x="10891083"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96" name="Google Shape;3996;p90"/>
            <p:cNvSpPr/>
            <p:nvPr/>
          </p:nvSpPr>
          <p:spPr>
            <a:xfrm>
              <a:off x="11438757"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97" name="Google Shape;3997;p90"/>
            <p:cNvSpPr/>
            <p:nvPr/>
          </p:nvSpPr>
          <p:spPr>
            <a:xfrm>
              <a:off x="11764899"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98" name="Google Shape;3998;p90"/>
            <p:cNvSpPr/>
            <p:nvPr/>
          </p:nvSpPr>
          <p:spPr>
            <a:xfrm>
              <a:off x="11217225"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3999" name="Google Shape;3999;p90"/>
            <p:cNvSpPr/>
            <p:nvPr/>
          </p:nvSpPr>
          <p:spPr>
            <a:xfrm>
              <a:off x="11545852" y="369785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00" name="Google Shape;4000;p90"/>
            <p:cNvSpPr/>
            <p:nvPr/>
          </p:nvSpPr>
          <p:spPr>
            <a:xfrm>
              <a:off x="12093527" y="370158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01" name="Google Shape;4001;p90"/>
            <p:cNvSpPr/>
            <p:nvPr/>
          </p:nvSpPr>
          <p:spPr>
            <a:xfrm>
              <a:off x="11871993" y="369785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02" name="Google Shape;4002;p90"/>
            <p:cNvSpPr/>
            <p:nvPr/>
          </p:nvSpPr>
          <p:spPr>
            <a:xfrm>
              <a:off x="302710"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03" name="Google Shape;4003;p90"/>
            <p:cNvSpPr/>
            <p:nvPr/>
          </p:nvSpPr>
          <p:spPr>
            <a:xfrm>
              <a:off x="83663" y="369785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04" name="Google Shape;4004;p90"/>
            <p:cNvSpPr/>
            <p:nvPr/>
          </p:nvSpPr>
          <p:spPr>
            <a:xfrm>
              <a:off x="631337"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05" name="Google Shape;4005;p90"/>
            <p:cNvSpPr/>
            <p:nvPr/>
          </p:nvSpPr>
          <p:spPr>
            <a:xfrm>
              <a:off x="957479"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06" name="Google Shape;4006;p90"/>
            <p:cNvSpPr/>
            <p:nvPr/>
          </p:nvSpPr>
          <p:spPr>
            <a:xfrm>
              <a:off x="409806" y="369785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07" name="Google Shape;4007;p90"/>
            <p:cNvSpPr/>
            <p:nvPr/>
          </p:nvSpPr>
          <p:spPr>
            <a:xfrm>
              <a:off x="738432" y="369785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08" name="Google Shape;4008;p90"/>
            <p:cNvSpPr/>
            <p:nvPr/>
          </p:nvSpPr>
          <p:spPr>
            <a:xfrm>
              <a:off x="1286107"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09" name="Google Shape;4009;p90"/>
            <p:cNvSpPr/>
            <p:nvPr/>
          </p:nvSpPr>
          <p:spPr>
            <a:xfrm>
              <a:off x="1064574" y="369785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10" name="Google Shape;4010;p90"/>
            <p:cNvSpPr/>
            <p:nvPr/>
          </p:nvSpPr>
          <p:spPr>
            <a:xfrm>
              <a:off x="1614735"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11" name="Google Shape;4011;p90"/>
            <p:cNvSpPr/>
            <p:nvPr/>
          </p:nvSpPr>
          <p:spPr>
            <a:xfrm>
              <a:off x="1940877"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12" name="Google Shape;4012;p90"/>
            <p:cNvSpPr/>
            <p:nvPr/>
          </p:nvSpPr>
          <p:spPr>
            <a:xfrm>
              <a:off x="1393203" y="369785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13" name="Google Shape;4013;p90"/>
            <p:cNvSpPr/>
            <p:nvPr/>
          </p:nvSpPr>
          <p:spPr>
            <a:xfrm>
              <a:off x="1721829" y="369785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14" name="Google Shape;4014;p90"/>
            <p:cNvSpPr/>
            <p:nvPr/>
          </p:nvSpPr>
          <p:spPr>
            <a:xfrm>
              <a:off x="2269505"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15" name="Google Shape;4015;p90"/>
            <p:cNvSpPr/>
            <p:nvPr/>
          </p:nvSpPr>
          <p:spPr>
            <a:xfrm>
              <a:off x="2595646"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16" name="Google Shape;4016;p90"/>
            <p:cNvSpPr/>
            <p:nvPr/>
          </p:nvSpPr>
          <p:spPr>
            <a:xfrm>
              <a:off x="2047971" y="369785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17" name="Google Shape;4017;p90"/>
            <p:cNvSpPr/>
            <p:nvPr/>
          </p:nvSpPr>
          <p:spPr>
            <a:xfrm>
              <a:off x="2376599" y="369785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18" name="Google Shape;4018;p90"/>
            <p:cNvSpPr/>
            <p:nvPr/>
          </p:nvSpPr>
          <p:spPr>
            <a:xfrm>
              <a:off x="2924274"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19" name="Google Shape;4019;p90"/>
            <p:cNvSpPr/>
            <p:nvPr/>
          </p:nvSpPr>
          <p:spPr>
            <a:xfrm>
              <a:off x="3250415"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20" name="Google Shape;4020;p90"/>
            <p:cNvSpPr/>
            <p:nvPr/>
          </p:nvSpPr>
          <p:spPr>
            <a:xfrm>
              <a:off x="2702740" y="369785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21" name="Google Shape;4021;p90"/>
            <p:cNvSpPr/>
            <p:nvPr/>
          </p:nvSpPr>
          <p:spPr>
            <a:xfrm>
              <a:off x="3031368" y="369785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22" name="Google Shape;4022;p90"/>
            <p:cNvSpPr/>
            <p:nvPr/>
          </p:nvSpPr>
          <p:spPr>
            <a:xfrm>
              <a:off x="3579042"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23" name="Google Shape;4023;p90"/>
            <p:cNvSpPr/>
            <p:nvPr/>
          </p:nvSpPr>
          <p:spPr>
            <a:xfrm>
              <a:off x="3905183"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24" name="Google Shape;4024;p90"/>
            <p:cNvSpPr/>
            <p:nvPr/>
          </p:nvSpPr>
          <p:spPr>
            <a:xfrm>
              <a:off x="3357509" y="369785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25" name="Google Shape;4025;p90"/>
            <p:cNvSpPr/>
            <p:nvPr/>
          </p:nvSpPr>
          <p:spPr>
            <a:xfrm>
              <a:off x="3686137" y="369785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26" name="Google Shape;4026;p90"/>
            <p:cNvSpPr/>
            <p:nvPr/>
          </p:nvSpPr>
          <p:spPr>
            <a:xfrm>
              <a:off x="4233811"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27" name="Google Shape;4027;p90"/>
            <p:cNvSpPr/>
            <p:nvPr/>
          </p:nvSpPr>
          <p:spPr>
            <a:xfrm>
              <a:off x="4559953"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28" name="Google Shape;4028;p90"/>
            <p:cNvSpPr/>
            <p:nvPr/>
          </p:nvSpPr>
          <p:spPr>
            <a:xfrm>
              <a:off x="4012279" y="369785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29" name="Google Shape;4029;p90"/>
            <p:cNvSpPr/>
            <p:nvPr/>
          </p:nvSpPr>
          <p:spPr>
            <a:xfrm>
              <a:off x="4340906" y="3697854"/>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30" name="Google Shape;4030;p90"/>
            <p:cNvSpPr/>
            <p:nvPr/>
          </p:nvSpPr>
          <p:spPr>
            <a:xfrm>
              <a:off x="4888581" y="3701584"/>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31" name="Google Shape;4031;p90"/>
            <p:cNvSpPr/>
            <p:nvPr/>
          </p:nvSpPr>
          <p:spPr>
            <a:xfrm>
              <a:off x="4667048" y="3697854"/>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grpSp>
        <p:nvGrpSpPr>
          <p:cNvPr id="4032" name="Google Shape;4032;p90"/>
          <p:cNvGrpSpPr/>
          <p:nvPr/>
        </p:nvGrpSpPr>
        <p:grpSpPr>
          <a:xfrm>
            <a:off x="83664" y="4054323"/>
            <a:ext cx="12009863" cy="176637"/>
            <a:chOff x="83664" y="3988163"/>
            <a:chExt cx="12009863" cy="176637"/>
          </a:xfrm>
        </p:grpSpPr>
        <p:sp>
          <p:nvSpPr>
            <p:cNvPr id="4033" name="Google Shape;4033;p90"/>
            <p:cNvSpPr/>
            <p:nvPr/>
          </p:nvSpPr>
          <p:spPr>
            <a:xfrm>
              <a:off x="11871994"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34" name="Google Shape;4034;p90"/>
            <p:cNvSpPr/>
            <p:nvPr/>
          </p:nvSpPr>
          <p:spPr>
            <a:xfrm>
              <a:off x="11545853"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35" name="Google Shape;4035;p90"/>
            <p:cNvSpPr/>
            <p:nvPr/>
          </p:nvSpPr>
          <p:spPr>
            <a:xfrm flipH="1">
              <a:off x="11979088"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36" name="Google Shape;4036;p90"/>
            <p:cNvSpPr/>
            <p:nvPr/>
          </p:nvSpPr>
          <p:spPr>
            <a:xfrm flipH="1">
              <a:off x="11652948"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37" name="Google Shape;4037;p90"/>
            <p:cNvSpPr/>
            <p:nvPr/>
          </p:nvSpPr>
          <p:spPr>
            <a:xfrm>
              <a:off x="11217224"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38" name="Google Shape;4038;p90"/>
            <p:cNvSpPr/>
            <p:nvPr/>
          </p:nvSpPr>
          <p:spPr>
            <a:xfrm>
              <a:off x="10891084"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39" name="Google Shape;4039;p90"/>
            <p:cNvSpPr/>
            <p:nvPr/>
          </p:nvSpPr>
          <p:spPr>
            <a:xfrm flipH="1">
              <a:off x="11324319"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40" name="Google Shape;4040;p90"/>
            <p:cNvSpPr/>
            <p:nvPr/>
          </p:nvSpPr>
          <p:spPr>
            <a:xfrm flipH="1">
              <a:off x="10998178"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41" name="Google Shape;4041;p90"/>
            <p:cNvSpPr/>
            <p:nvPr/>
          </p:nvSpPr>
          <p:spPr>
            <a:xfrm>
              <a:off x="10562456"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42" name="Google Shape;4042;p90"/>
            <p:cNvSpPr/>
            <p:nvPr/>
          </p:nvSpPr>
          <p:spPr>
            <a:xfrm>
              <a:off x="10236315"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43" name="Google Shape;4043;p90"/>
            <p:cNvSpPr/>
            <p:nvPr/>
          </p:nvSpPr>
          <p:spPr>
            <a:xfrm flipH="1">
              <a:off x="10669550"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44" name="Google Shape;4044;p90"/>
            <p:cNvSpPr/>
            <p:nvPr/>
          </p:nvSpPr>
          <p:spPr>
            <a:xfrm flipH="1">
              <a:off x="10343410"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45" name="Google Shape;4045;p90"/>
            <p:cNvSpPr/>
            <p:nvPr/>
          </p:nvSpPr>
          <p:spPr>
            <a:xfrm>
              <a:off x="9907687"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46" name="Google Shape;4046;p90"/>
            <p:cNvSpPr/>
            <p:nvPr/>
          </p:nvSpPr>
          <p:spPr>
            <a:xfrm>
              <a:off x="9581546"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47" name="Google Shape;4047;p90"/>
            <p:cNvSpPr/>
            <p:nvPr/>
          </p:nvSpPr>
          <p:spPr>
            <a:xfrm flipH="1">
              <a:off x="10014782"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48" name="Google Shape;4048;p90"/>
            <p:cNvSpPr/>
            <p:nvPr/>
          </p:nvSpPr>
          <p:spPr>
            <a:xfrm flipH="1">
              <a:off x="9688641"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49" name="Google Shape;4049;p90"/>
            <p:cNvSpPr/>
            <p:nvPr/>
          </p:nvSpPr>
          <p:spPr>
            <a:xfrm>
              <a:off x="9252918"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50" name="Google Shape;4050;p90"/>
            <p:cNvSpPr/>
            <p:nvPr/>
          </p:nvSpPr>
          <p:spPr>
            <a:xfrm>
              <a:off x="8926777"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51" name="Google Shape;4051;p90"/>
            <p:cNvSpPr/>
            <p:nvPr/>
          </p:nvSpPr>
          <p:spPr>
            <a:xfrm flipH="1">
              <a:off x="9360012"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52" name="Google Shape;4052;p90"/>
            <p:cNvSpPr/>
            <p:nvPr/>
          </p:nvSpPr>
          <p:spPr>
            <a:xfrm flipH="1">
              <a:off x="9033872"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53" name="Google Shape;4053;p90"/>
            <p:cNvSpPr/>
            <p:nvPr/>
          </p:nvSpPr>
          <p:spPr>
            <a:xfrm>
              <a:off x="8598148"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54" name="Google Shape;4054;p90"/>
            <p:cNvSpPr/>
            <p:nvPr/>
          </p:nvSpPr>
          <p:spPr>
            <a:xfrm flipH="1">
              <a:off x="8705243"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55" name="Google Shape;4055;p90"/>
            <p:cNvSpPr/>
            <p:nvPr/>
          </p:nvSpPr>
          <p:spPr>
            <a:xfrm>
              <a:off x="8269520"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56" name="Google Shape;4056;p90"/>
            <p:cNvSpPr/>
            <p:nvPr/>
          </p:nvSpPr>
          <p:spPr>
            <a:xfrm>
              <a:off x="7943379"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57" name="Google Shape;4057;p90"/>
            <p:cNvSpPr/>
            <p:nvPr/>
          </p:nvSpPr>
          <p:spPr>
            <a:xfrm flipH="1">
              <a:off x="8376614"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58" name="Google Shape;4058;p90"/>
            <p:cNvSpPr/>
            <p:nvPr/>
          </p:nvSpPr>
          <p:spPr>
            <a:xfrm flipH="1">
              <a:off x="8050474"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59" name="Google Shape;4059;p90"/>
            <p:cNvSpPr/>
            <p:nvPr/>
          </p:nvSpPr>
          <p:spPr>
            <a:xfrm>
              <a:off x="7614751"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60" name="Google Shape;4060;p90"/>
            <p:cNvSpPr/>
            <p:nvPr/>
          </p:nvSpPr>
          <p:spPr>
            <a:xfrm>
              <a:off x="7288610"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61" name="Google Shape;4061;p90"/>
            <p:cNvSpPr/>
            <p:nvPr/>
          </p:nvSpPr>
          <p:spPr>
            <a:xfrm flipH="1">
              <a:off x="7721846"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62" name="Google Shape;4062;p90"/>
            <p:cNvSpPr/>
            <p:nvPr/>
          </p:nvSpPr>
          <p:spPr>
            <a:xfrm flipH="1">
              <a:off x="7395705"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63" name="Google Shape;4063;p90"/>
            <p:cNvSpPr/>
            <p:nvPr/>
          </p:nvSpPr>
          <p:spPr>
            <a:xfrm>
              <a:off x="6959982"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64" name="Google Shape;4064;p90"/>
            <p:cNvSpPr/>
            <p:nvPr/>
          </p:nvSpPr>
          <p:spPr>
            <a:xfrm>
              <a:off x="6633842"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65" name="Google Shape;4065;p90"/>
            <p:cNvSpPr/>
            <p:nvPr/>
          </p:nvSpPr>
          <p:spPr>
            <a:xfrm flipH="1">
              <a:off x="7067077"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66" name="Google Shape;4066;p90"/>
            <p:cNvSpPr/>
            <p:nvPr/>
          </p:nvSpPr>
          <p:spPr>
            <a:xfrm flipH="1">
              <a:off x="6740936"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67" name="Google Shape;4067;p90"/>
            <p:cNvSpPr/>
            <p:nvPr/>
          </p:nvSpPr>
          <p:spPr>
            <a:xfrm>
              <a:off x="6305213"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68" name="Google Shape;4068;p90"/>
            <p:cNvSpPr/>
            <p:nvPr/>
          </p:nvSpPr>
          <p:spPr>
            <a:xfrm>
              <a:off x="5979072"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69" name="Google Shape;4069;p90"/>
            <p:cNvSpPr/>
            <p:nvPr/>
          </p:nvSpPr>
          <p:spPr>
            <a:xfrm flipH="1">
              <a:off x="6412308"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70" name="Google Shape;4070;p90"/>
            <p:cNvSpPr/>
            <p:nvPr/>
          </p:nvSpPr>
          <p:spPr>
            <a:xfrm flipH="1">
              <a:off x="6086167"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71" name="Google Shape;4071;p90"/>
            <p:cNvSpPr/>
            <p:nvPr/>
          </p:nvSpPr>
          <p:spPr>
            <a:xfrm>
              <a:off x="5650445"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72" name="Google Shape;4072;p90"/>
            <p:cNvSpPr/>
            <p:nvPr/>
          </p:nvSpPr>
          <p:spPr>
            <a:xfrm>
              <a:off x="5324303"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73" name="Google Shape;4073;p90"/>
            <p:cNvSpPr/>
            <p:nvPr/>
          </p:nvSpPr>
          <p:spPr>
            <a:xfrm flipH="1">
              <a:off x="5757539"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74" name="Google Shape;4074;p90"/>
            <p:cNvSpPr/>
            <p:nvPr/>
          </p:nvSpPr>
          <p:spPr>
            <a:xfrm flipH="1">
              <a:off x="5431399" y="3988164"/>
              <a:ext cx="111952" cy="176636"/>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75" name="Google Shape;4075;p90"/>
            <p:cNvSpPr/>
            <p:nvPr/>
          </p:nvSpPr>
          <p:spPr>
            <a:xfrm>
              <a:off x="4995675"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76" name="Google Shape;4076;p90"/>
            <p:cNvSpPr/>
            <p:nvPr/>
          </p:nvSpPr>
          <p:spPr>
            <a:xfrm flipH="1">
              <a:off x="5102769" y="3988164"/>
              <a:ext cx="114439" cy="176636"/>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77" name="Google Shape;4077;p90"/>
            <p:cNvSpPr/>
            <p:nvPr/>
          </p:nvSpPr>
          <p:spPr>
            <a:xfrm>
              <a:off x="4667048"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78" name="Google Shape;4078;p90"/>
            <p:cNvSpPr/>
            <p:nvPr/>
          </p:nvSpPr>
          <p:spPr>
            <a:xfrm>
              <a:off x="4340907"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79" name="Google Shape;4079;p90"/>
            <p:cNvSpPr/>
            <p:nvPr/>
          </p:nvSpPr>
          <p:spPr>
            <a:xfrm flipH="1">
              <a:off x="4774142" y="3988163"/>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80" name="Google Shape;4080;p90"/>
            <p:cNvSpPr/>
            <p:nvPr/>
          </p:nvSpPr>
          <p:spPr>
            <a:xfrm flipH="1">
              <a:off x="4448001" y="3988163"/>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81" name="Google Shape;4081;p90"/>
            <p:cNvSpPr/>
            <p:nvPr/>
          </p:nvSpPr>
          <p:spPr>
            <a:xfrm>
              <a:off x="4012278"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82" name="Google Shape;4082;p90"/>
            <p:cNvSpPr/>
            <p:nvPr/>
          </p:nvSpPr>
          <p:spPr>
            <a:xfrm>
              <a:off x="3686138"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83" name="Google Shape;4083;p90"/>
            <p:cNvSpPr/>
            <p:nvPr/>
          </p:nvSpPr>
          <p:spPr>
            <a:xfrm flipH="1">
              <a:off x="4119373" y="3988163"/>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84" name="Google Shape;4084;p90"/>
            <p:cNvSpPr/>
            <p:nvPr/>
          </p:nvSpPr>
          <p:spPr>
            <a:xfrm flipH="1">
              <a:off x="3793231" y="3988163"/>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85" name="Google Shape;4085;p90"/>
            <p:cNvSpPr/>
            <p:nvPr/>
          </p:nvSpPr>
          <p:spPr>
            <a:xfrm>
              <a:off x="3357510"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86" name="Google Shape;4086;p90"/>
            <p:cNvSpPr/>
            <p:nvPr/>
          </p:nvSpPr>
          <p:spPr>
            <a:xfrm>
              <a:off x="3031369"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87" name="Google Shape;4087;p90"/>
            <p:cNvSpPr/>
            <p:nvPr/>
          </p:nvSpPr>
          <p:spPr>
            <a:xfrm flipH="1">
              <a:off x="3464604" y="3988163"/>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88" name="Google Shape;4088;p90"/>
            <p:cNvSpPr/>
            <p:nvPr/>
          </p:nvSpPr>
          <p:spPr>
            <a:xfrm flipH="1">
              <a:off x="3138464" y="3988163"/>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89" name="Google Shape;4089;p90"/>
            <p:cNvSpPr/>
            <p:nvPr/>
          </p:nvSpPr>
          <p:spPr>
            <a:xfrm>
              <a:off x="2702740"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90" name="Google Shape;4090;p90"/>
            <p:cNvSpPr/>
            <p:nvPr/>
          </p:nvSpPr>
          <p:spPr>
            <a:xfrm>
              <a:off x="2376599"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91" name="Google Shape;4091;p90"/>
            <p:cNvSpPr/>
            <p:nvPr/>
          </p:nvSpPr>
          <p:spPr>
            <a:xfrm flipH="1">
              <a:off x="2809836" y="3988163"/>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92" name="Google Shape;4092;p90"/>
            <p:cNvSpPr/>
            <p:nvPr/>
          </p:nvSpPr>
          <p:spPr>
            <a:xfrm flipH="1">
              <a:off x="2483694" y="3988163"/>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93" name="Google Shape;4093;p90"/>
            <p:cNvSpPr/>
            <p:nvPr/>
          </p:nvSpPr>
          <p:spPr>
            <a:xfrm>
              <a:off x="2047972"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94" name="Google Shape;4094;p90"/>
            <p:cNvSpPr/>
            <p:nvPr/>
          </p:nvSpPr>
          <p:spPr>
            <a:xfrm>
              <a:off x="1721830"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95" name="Google Shape;4095;p90"/>
            <p:cNvSpPr/>
            <p:nvPr/>
          </p:nvSpPr>
          <p:spPr>
            <a:xfrm flipH="1">
              <a:off x="2155066" y="3988163"/>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96" name="Google Shape;4096;p90"/>
            <p:cNvSpPr/>
            <p:nvPr/>
          </p:nvSpPr>
          <p:spPr>
            <a:xfrm flipH="1">
              <a:off x="1828926" y="3988163"/>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97" name="Google Shape;4097;p90"/>
            <p:cNvSpPr/>
            <p:nvPr/>
          </p:nvSpPr>
          <p:spPr>
            <a:xfrm>
              <a:off x="1393203"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98" name="Google Shape;4098;p90"/>
            <p:cNvSpPr/>
            <p:nvPr/>
          </p:nvSpPr>
          <p:spPr>
            <a:xfrm flipH="1">
              <a:off x="1500297" y="3988163"/>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099" name="Google Shape;4099;p90"/>
            <p:cNvSpPr/>
            <p:nvPr/>
          </p:nvSpPr>
          <p:spPr>
            <a:xfrm>
              <a:off x="1064575"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100" name="Google Shape;4100;p90"/>
            <p:cNvSpPr/>
            <p:nvPr/>
          </p:nvSpPr>
          <p:spPr>
            <a:xfrm>
              <a:off x="738433"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101" name="Google Shape;4101;p90"/>
            <p:cNvSpPr/>
            <p:nvPr/>
          </p:nvSpPr>
          <p:spPr>
            <a:xfrm flipH="1">
              <a:off x="1171668" y="3988163"/>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102" name="Google Shape;4102;p90"/>
            <p:cNvSpPr/>
            <p:nvPr/>
          </p:nvSpPr>
          <p:spPr>
            <a:xfrm flipH="1">
              <a:off x="845528" y="3988163"/>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103" name="Google Shape;4103;p90"/>
            <p:cNvSpPr/>
            <p:nvPr/>
          </p:nvSpPr>
          <p:spPr>
            <a:xfrm>
              <a:off x="409805"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104" name="Google Shape;4104;p90"/>
            <p:cNvSpPr/>
            <p:nvPr/>
          </p:nvSpPr>
          <p:spPr>
            <a:xfrm>
              <a:off x="83664" y="3991895"/>
              <a:ext cx="0" cy="169173"/>
            </a:xfrm>
            <a:custGeom>
              <a:avLst/>
              <a:gdLst/>
              <a:ahLst/>
              <a:cxnLst/>
              <a:rect l="l" t="t" r="r" b="b"/>
              <a:pathLst>
                <a:path w="120000" h="50" extrusionOk="0">
                  <a:moveTo>
                    <a:pt x="0" y="0"/>
                  </a:moveTo>
                  <a:cubicBezTo>
                    <a:pt x="0" y="50"/>
                    <a:pt x="0" y="50"/>
                    <a:pt x="0" y="50"/>
                  </a:cubicBezTo>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105" name="Google Shape;4105;p90"/>
            <p:cNvSpPr/>
            <p:nvPr/>
          </p:nvSpPr>
          <p:spPr>
            <a:xfrm flipH="1">
              <a:off x="516899" y="3988163"/>
              <a:ext cx="114439" cy="176637"/>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sp>
          <p:nvSpPr>
            <p:cNvPr id="4106" name="Google Shape;4106;p90"/>
            <p:cNvSpPr/>
            <p:nvPr/>
          </p:nvSpPr>
          <p:spPr>
            <a:xfrm flipH="1">
              <a:off x="190758" y="3988163"/>
              <a:ext cx="111952" cy="176637"/>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5875" cap="flat" cmpd="sng">
              <a:solidFill>
                <a:srgbClr val="0078D7">
                  <a:alpha val="11760"/>
                </a:srgbClr>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gr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5_Section">
  <p:cSld name="5_Section">
    <p:bg>
      <p:bgPr>
        <a:solidFill>
          <a:schemeClr val="dk2"/>
        </a:solidFill>
        <a:effectLst/>
      </p:bgPr>
    </p:bg>
    <p:spTree>
      <p:nvGrpSpPr>
        <p:cNvPr id="1" name="Shape 4107"/>
        <p:cNvGrpSpPr/>
        <p:nvPr/>
      </p:nvGrpSpPr>
      <p:grpSpPr>
        <a:xfrm>
          <a:off x="0" y="0"/>
          <a:ext cx="0" cy="0"/>
          <a:chOff x="0" y="0"/>
          <a:chExt cx="0" cy="0"/>
        </a:xfrm>
      </p:grpSpPr>
      <p:pic>
        <p:nvPicPr>
          <p:cNvPr id="4108" name="Google Shape;4108;p91"/>
          <p:cNvPicPr preferRelativeResize="0"/>
          <p:nvPr/>
        </p:nvPicPr>
        <p:blipFill rotWithShape="1">
          <a:blip r:embed="rId2">
            <a:alphaModFix/>
          </a:blip>
          <a:srcRect/>
          <a:stretch/>
        </p:blipFill>
        <p:spPr>
          <a:xfrm>
            <a:off x="459231" y="3145041"/>
            <a:ext cx="3288506" cy="704345"/>
          </a:xfrm>
          <a:prstGeom prst="rect">
            <a:avLst/>
          </a:prstGeom>
          <a:noFill/>
          <a:ln>
            <a:noFill/>
          </a:ln>
        </p:spPr>
      </p:pic>
      <p:sp>
        <p:nvSpPr>
          <p:cNvPr id="4109" name="Google Shape;4109;p91"/>
          <p:cNvSpPr txBox="1"/>
          <p:nvPr/>
        </p:nvSpPr>
        <p:spPr>
          <a:xfrm>
            <a:off x="266128" y="5819469"/>
            <a:ext cx="11659800" cy="888600"/>
          </a:xfrm>
          <a:prstGeom prst="rect">
            <a:avLst/>
          </a:prstGeom>
          <a:noFill/>
          <a:ln>
            <a:noFill/>
          </a:ln>
        </p:spPr>
        <p:txBody>
          <a:bodyPr spcFirstLastPara="1" wrap="square" lIns="179250" tIns="143375" rIns="179250" bIns="143375" anchor="t" anchorCtr="0">
            <a:noAutofit/>
          </a:bodyPr>
          <a:lstStyle/>
          <a:p>
            <a:pPr marL="0" marR="0" lvl="0" indent="0" algn="l" rtl="0">
              <a:lnSpc>
                <a:spcPct val="119800"/>
              </a:lnSpc>
              <a:spcBef>
                <a:spcPts val="0"/>
              </a:spcBef>
              <a:spcAft>
                <a:spcPts val="0"/>
              </a:spcAft>
              <a:buNone/>
            </a:pPr>
            <a:r>
              <a:rPr lang="en-US" sz="1000">
                <a:solidFill>
                  <a:srgbClr val="FFFFFF"/>
                </a:solidFill>
                <a:latin typeface="Quattrocento Sans"/>
                <a:ea typeface="Quattrocento Sans"/>
                <a:cs typeface="Quattrocento Sans"/>
                <a:sym typeface="Quattrocento Sans"/>
              </a:rPr>
              <a:t>© 2017 Microsoft Corporation. All rights reserved. Microsoft, Windows, and other product names are or may be registered trademarks and/or trademarks in the U.S. and/or other countries.</a:t>
            </a:r>
            <a:endParaRPr sz="1400"/>
          </a:p>
          <a:p>
            <a:pPr marL="0" marR="0" lvl="0" indent="0" algn="l" rtl="0">
              <a:lnSpc>
                <a:spcPct val="119800"/>
              </a:lnSpc>
              <a:spcBef>
                <a:spcPts val="0"/>
              </a:spcBef>
              <a:spcAft>
                <a:spcPts val="0"/>
              </a:spcAft>
              <a:buNone/>
            </a:pPr>
            <a:r>
              <a:rPr lang="en-US" sz="1000">
                <a:solidFill>
                  <a:srgbClr val="FFFFFF"/>
                </a:solidFill>
                <a:latin typeface="Quattrocento Sans"/>
                <a:ea typeface="Quattrocento Sans"/>
                <a:cs typeface="Quattrocento Sans"/>
                <a:sym typeface="Quattrocento Sans"/>
              </a:rPr>
              <a:t>The information herein is for informational purposes only and represents the current view of Microsoft Corporation as of the date of this presentation. Because Microsoft must respond to changing market</a:t>
            </a:r>
            <a:endParaRPr sz="1400"/>
          </a:p>
          <a:p>
            <a:pPr marL="0" marR="0" lvl="0" indent="0" algn="l" rtl="0">
              <a:lnSpc>
                <a:spcPct val="119800"/>
              </a:lnSpc>
              <a:spcBef>
                <a:spcPts val="0"/>
              </a:spcBef>
              <a:spcAft>
                <a:spcPts val="0"/>
              </a:spcAft>
              <a:buNone/>
            </a:pPr>
            <a:r>
              <a:rPr lang="en-US" sz="1000">
                <a:solidFill>
                  <a:srgbClr val="FFFFFF"/>
                </a:solidFill>
                <a:latin typeface="Quattrocento Sans"/>
                <a:ea typeface="Quattrocento Sans"/>
                <a:cs typeface="Quattrocento Sans"/>
                <a:sym typeface="Quattrocento Sans"/>
              </a:rPr>
              <a:t>conditions, it should not be interpreted to be a commitment on the part of Microsoft, and Microsoft cannot guarantee the accuracy of any information provided after the date of this presentation.</a:t>
            </a:r>
            <a:endParaRPr sz="1400"/>
          </a:p>
          <a:p>
            <a:pPr marL="0" marR="0" lvl="0" indent="0" algn="l" rtl="0">
              <a:lnSpc>
                <a:spcPct val="119800"/>
              </a:lnSpc>
              <a:spcBef>
                <a:spcPts val="0"/>
              </a:spcBef>
              <a:spcAft>
                <a:spcPts val="0"/>
              </a:spcAft>
              <a:buNone/>
            </a:pPr>
            <a:r>
              <a:rPr lang="en-US" sz="1000">
                <a:solidFill>
                  <a:srgbClr val="FFFFFF"/>
                </a:solidFill>
                <a:latin typeface="Quattrocento Sans"/>
                <a:ea typeface="Quattrocento Sans"/>
                <a:cs typeface="Quattrocento Sans"/>
                <a:sym typeface="Quattrocento Sans"/>
              </a:rPr>
              <a:t>MICROSOFT MAKES NO WARRANTIES, EXPRESS, IMPLIED OR STATUTORY, AS TO THE INFORMATION IN THIS PRESENTATION.</a:t>
            </a:r>
            <a:endParaRPr sz="140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Title 2">
  <p:cSld name="Section Title 2">
    <p:bg>
      <p:bgPr>
        <a:solidFill>
          <a:schemeClr val="lt1"/>
        </a:solidFill>
        <a:effectLst/>
      </p:bgPr>
    </p:bg>
    <p:spTree>
      <p:nvGrpSpPr>
        <p:cNvPr id="1" name="Shape 4110"/>
        <p:cNvGrpSpPr/>
        <p:nvPr/>
      </p:nvGrpSpPr>
      <p:grpSpPr>
        <a:xfrm>
          <a:off x="0" y="0"/>
          <a:ext cx="0" cy="0"/>
          <a:chOff x="0" y="0"/>
          <a:chExt cx="0" cy="0"/>
        </a:xfrm>
      </p:grpSpPr>
      <p:sp>
        <p:nvSpPr>
          <p:cNvPr id="4111" name="Google Shape;4111;p92"/>
          <p:cNvSpPr txBox="1">
            <a:spLocks noGrp="1"/>
          </p:cNvSpPr>
          <p:nvPr>
            <p:ph type="title"/>
          </p:nvPr>
        </p:nvSpPr>
        <p:spPr>
          <a:xfrm>
            <a:off x="585216" y="3035808"/>
            <a:ext cx="9144000" cy="498600"/>
          </a:xfrm>
          <a:prstGeom prst="rect">
            <a:avLst/>
          </a:prstGeom>
          <a:noFill/>
          <a:ln>
            <a:noFill/>
          </a:ln>
        </p:spPr>
        <p:txBody>
          <a:bodyPr spcFirstLastPara="1" wrap="square" lIns="0" tIns="0" rIns="0" bIns="0" anchor="b" anchorCtr="0"/>
          <a:lstStyle>
            <a:lvl1pPr lvl="0" algn="l" rtl="0">
              <a:lnSpc>
                <a:spcPct val="90000"/>
              </a:lnSpc>
              <a:spcBef>
                <a:spcPts val="0"/>
              </a:spcBef>
              <a:spcAft>
                <a:spcPts val="0"/>
              </a:spcAft>
              <a:buClr>
                <a:schemeClr val="dk1"/>
              </a:buClr>
              <a:buSzPts val="3600"/>
              <a:buFont typeface="Quattrocento Sans"/>
              <a:buNone/>
              <a:defRPr sz="3600" b="1" cap="none">
                <a:solidFill>
                  <a:schemeClr val="dk1"/>
                </a:solidFill>
                <a:latin typeface="Quattrocento Sans"/>
                <a:ea typeface="Quattrocento Sans"/>
                <a:cs typeface="Quattrocento Sans"/>
                <a:sym typeface="Quattrocento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2118">
          <p15:clr>
            <a:srgbClr val="FBAE40"/>
          </p15:clr>
        </p15:guide>
        <p15:guide id="2" pos="6014">
          <p15:clr>
            <a:srgbClr val="5ACBF0"/>
          </p15:clr>
        </p15:guide>
        <p15:guide id="3" orient="horz" pos="1873">
          <p15:clr>
            <a:srgbClr val="5ACBF0"/>
          </p15:clr>
        </p15:guide>
        <p15:guide id="4" orient="horz" pos="2456">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117"/>
        <p:cNvGrpSpPr/>
        <p:nvPr/>
      </p:nvGrpSpPr>
      <p:grpSpPr>
        <a:xfrm>
          <a:off x="0" y="0"/>
          <a:ext cx="0" cy="0"/>
          <a:chOff x="0" y="0"/>
          <a:chExt cx="0" cy="0"/>
        </a:xfrm>
      </p:grpSpPr>
      <p:sp>
        <p:nvSpPr>
          <p:cNvPr id="4118" name="Google Shape;4118;p94"/>
          <p:cNvSpPr txBox="1">
            <a:spLocks noGrp="1"/>
          </p:cNvSpPr>
          <p:nvPr>
            <p:ph type="title"/>
          </p:nvPr>
        </p:nvSpPr>
        <p:spPr>
          <a:xfrm>
            <a:off x="426424" y="435824"/>
            <a:ext cx="11335800" cy="7440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882">
          <p15:clr>
            <a:srgbClr val="5ACBF0"/>
          </p15:clr>
        </p15:guide>
        <p15:guide id="2" orient="horz" pos="1251">
          <p15:clr>
            <a:srgbClr val="5ACBF0"/>
          </p15:clr>
        </p15:guide>
        <p15:guide id="3" orient="horz" pos="282">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9"/>
        <p:cNvGrpSpPr/>
        <p:nvPr/>
      </p:nvGrpSpPr>
      <p:grpSpPr>
        <a:xfrm>
          <a:off x="0" y="0"/>
          <a:ext cx="0" cy="0"/>
          <a:chOff x="0" y="0"/>
          <a:chExt cx="0" cy="0"/>
        </a:xfrm>
      </p:grpSpPr>
      <p:sp>
        <p:nvSpPr>
          <p:cNvPr id="4120" name="Google Shape;4120;p95"/>
          <p:cNvSpPr txBox="1">
            <a:spLocks noGrp="1"/>
          </p:cNvSpPr>
          <p:nvPr>
            <p:ph type="title"/>
          </p:nvPr>
        </p:nvSpPr>
        <p:spPr>
          <a:xfrm>
            <a:off x="426424" y="440495"/>
            <a:ext cx="11335800" cy="7581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31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2389717" y="4800601"/>
            <a:ext cx="7315200" cy="566739"/>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667"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853"/>
              </a:spcBef>
              <a:spcAft>
                <a:spcPts val="0"/>
              </a:spcAft>
              <a:buClr>
                <a:schemeClr val="accent1"/>
              </a:buClr>
              <a:buSzPts val="4267"/>
              <a:buFont typeface="Arial"/>
              <a:buNone/>
              <a:defRPr sz="4267" b="0" i="0" u="none" strike="noStrike" cap="none">
                <a:solidFill>
                  <a:schemeClr val="dk1"/>
                </a:solidFill>
                <a:latin typeface="Arial"/>
                <a:ea typeface="Arial"/>
                <a:cs typeface="Arial"/>
                <a:sym typeface="Arial"/>
              </a:defRPr>
            </a:lvl1pPr>
            <a:lvl2pPr marR="0" lvl="1" algn="l" rtl="0">
              <a:spcBef>
                <a:spcPts val="747"/>
              </a:spcBef>
              <a:spcAft>
                <a:spcPts val="0"/>
              </a:spcAft>
              <a:buClr>
                <a:schemeClr val="dk2"/>
              </a:buClr>
              <a:buSzPts val="3733"/>
              <a:buFont typeface="Arial"/>
              <a:buNone/>
              <a:defRPr sz="3733" b="0" i="0" u="none" strike="noStrike" cap="none">
                <a:solidFill>
                  <a:schemeClr val="dk1"/>
                </a:solidFill>
                <a:latin typeface="Arial"/>
                <a:ea typeface="Arial"/>
                <a:cs typeface="Arial"/>
                <a:sym typeface="Arial"/>
              </a:defRPr>
            </a:lvl2pPr>
            <a:lvl3pPr marR="0" lvl="2" algn="l" rtl="0">
              <a:spcBef>
                <a:spcPts val="640"/>
              </a:spcBef>
              <a:spcAft>
                <a:spcPts val="0"/>
              </a:spcAft>
              <a:buClr>
                <a:schemeClr val="lt2"/>
              </a:buClr>
              <a:buSzPts val="3200"/>
              <a:buFont typeface="Arial"/>
              <a:buNone/>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accent1"/>
              </a:buClr>
              <a:buSzPts val="2667"/>
              <a:buFont typeface="Arial"/>
              <a:buNone/>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2"/>
              </a:buClr>
              <a:buSzPts val="2667"/>
              <a:buFont typeface="Arial"/>
              <a:buNone/>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body" idx="1"/>
          </p:nvPr>
        </p:nvSpPr>
        <p:spPr>
          <a:xfrm>
            <a:off x="2389717" y="5367341"/>
            <a:ext cx="7315200" cy="804863"/>
          </a:xfrm>
          <a:prstGeom prst="rect">
            <a:avLst/>
          </a:prstGeom>
          <a:noFill/>
          <a:ln>
            <a:noFill/>
          </a:ln>
        </p:spPr>
        <p:txBody>
          <a:bodyPr spcFirstLastPara="1" wrap="square" lIns="91425" tIns="45700" rIns="91425" bIns="45700" anchor="t" anchorCtr="0"/>
          <a:lstStyle>
            <a:lvl1pPr marL="457200" lvl="0" indent="-228600" algn="l">
              <a:spcBef>
                <a:spcPts val="373"/>
              </a:spcBef>
              <a:spcAft>
                <a:spcPts val="0"/>
              </a:spcAft>
              <a:buSzPts val="1867"/>
              <a:buNone/>
              <a:defRPr sz="1867"/>
            </a:lvl1pPr>
            <a:lvl2pPr marL="914400" lvl="1" indent="-228600" algn="l">
              <a:spcBef>
                <a:spcPts val="320"/>
              </a:spcBef>
              <a:spcAft>
                <a:spcPts val="0"/>
              </a:spcAft>
              <a:buSzPts val="1600"/>
              <a:buNone/>
              <a:defRPr sz="1600"/>
            </a:lvl2pPr>
            <a:lvl3pPr marL="1371600" lvl="2" indent="-228600" algn="l">
              <a:spcBef>
                <a:spcPts val="267"/>
              </a:spcBef>
              <a:spcAft>
                <a:spcPts val="0"/>
              </a:spcAft>
              <a:buSzPts val="1333"/>
              <a:buNone/>
              <a:defRPr sz="1333"/>
            </a:lvl3pPr>
            <a:lvl4pPr marL="1828800" lvl="3" indent="-228600" algn="l">
              <a:spcBef>
                <a:spcPts val="240"/>
              </a:spcBef>
              <a:spcAft>
                <a:spcPts val="0"/>
              </a:spcAft>
              <a:buSzPts val="1200"/>
              <a:buNone/>
              <a:defRPr sz="1200"/>
            </a:lvl4pPr>
            <a:lvl5pPr marL="2286000" lvl="4" indent="-228600" algn="l">
              <a:spcBef>
                <a:spcPts val="240"/>
              </a:spcBef>
              <a:spcAft>
                <a:spcPts val="0"/>
              </a:spcAft>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60" name="Google Shape;60;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slide white">
  <p:cSld name="Title slide white">
    <p:bg>
      <p:bgPr>
        <a:solidFill>
          <a:schemeClr val="dk1"/>
        </a:solidFill>
        <a:effectLst/>
      </p:bgPr>
    </p:bg>
    <p:spTree>
      <p:nvGrpSpPr>
        <p:cNvPr id="1" name="Shape 4121"/>
        <p:cNvGrpSpPr/>
        <p:nvPr/>
      </p:nvGrpSpPr>
      <p:grpSpPr>
        <a:xfrm>
          <a:off x="0" y="0"/>
          <a:ext cx="0" cy="0"/>
          <a:chOff x="0" y="0"/>
          <a:chExt cx="0" cy="0"/>
        </a:xfrm>
      </p:grpSpPr>
      <p:sp>
        <p:nvSpPr>
          <p:cNvPr id="4122" name="Google Shape;4122;p96"/>
          <p:cNvSpPr txBox="1">
            <a:spLocks noGrp="1"/>
          </p:cNvSpPr>
          <p:nvPr>
            <p:ph type="title"/>
          </p:nvPr>
        </p:nvSpPr>
        <p:spPr>
          <a:xfrm>
            <a:off x="429544" y="3029995"/>
            <a:ext cx="9401700" cy="1793100"/>
          </a:xfrm>
          <a:prstGeom prst="rect">
            <a:avLst/>
          </a:prstGeom>
          <a:noFill/>
          <a:ln>
            <a:noFill/>
          </a:ln>
        </p:spPr>
        <p:txBody>
          <a:bodyPr spcFirstLastPara="1" wrap="square" lIns="0" tIns="0" rIns="0" bIns="179300" anchor="b" anchorCtr="0"/>
          <a:lstStyle>
            <a:lvl1pPr lvl="0" algn="l" rtl="0">
              <a:lnSpc>
                <a:spcPct val="90000"/>
              </a:lnSpc>
              <a:spcBef>
                <a:spcPts val="0"/>
              </a:spcBef>
              <a:spcAft>
                <a:spcPts val="0"/>
              </a:spcAft>
              <a:buClr>
                <a:schemeClr val="lt1"/>
              </a:buClr>
              <a:buSzPts val="5300"/>
              <a:buFont typeface="Quattrocento Sans"/>
              <a:buNone/>
              <a:defRPr sz="5300" strike="noStrik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23" name="Google Shape;4123;p96"/>
          <p:cNvSpPr txBox="1">
            <a:spLocks noGrp="1"/>
          </p:cNvSpPr>
          <p:nvPr>
            <p:ph type="body" idx="1"/>
          </p:nvPr>
        </p:nvSpPr>
        <p:spPr>
          <a:xfrm>
            <a:off x="426426" y="4838790"/>
            <a:ext cx="9401700" cy="9453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lt1"/>
              </a:buClr>
              <a:buSzPts val="1400"/>
              <a:buNone/>
              <a:defRPr sz="1600">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lt1"/>
              </a:buClr>
              <a:buSzPts val="1800"/>
              <a:buChar char="•"/>
              <a:defRPr/>
            </a:lvl6pPr>
            <a:lvl7pPr marL="3200400" lvl="6" indent="-342900" algn="l" rtl="0">
              <a:spcBef>
                <a:spcPts val="400"/>
              </a:spcBef>
              <a:spcAft>
                <a:spcPts val="0"/>
              </a:spcAft>
              <a:buClr>
                <a:schemeClr val="lt1"/>
              </a:buClr>
              <a:buSzPts val="1800"/>
              <a:buChar char="•"/>
              <a:defRPr/>
            </a:lvl7pPr>
            <a:lvl8pPr marL="3657600" lvl="7" indent="-342900" algn="l" rtl="0">
              <a:spcBef>
                <a:spcPts val="400"/>
              </a:spcBef>
              <a:spcAft>
                <a:spcPts val="0"/>
              </a:spcAft>
              <a:buClr>
                <a:schemeClr val="lt1"/>
              </a:buClr>
              <a:buSzPts val="1800"/>
              <a:buChar char="•"/>
              <a:defRPr/>
            </a:lvl8pPr>
            <a:lvl9pPr marL="4114800" lvl="8" indent="-342900" algn="l" rtl="0">
              <a:spcBef>
                <a:spcPts val="400"/>
              </a:spcBef>
              <a:spcAft>
                <a:spcPts val="0"/>
              </a:spcAft>
              <a:buClr>
                <a:schemeClr val="lt1"/>
              </a:buClr>
              <a:buSzPts val="1800"/>
              <a:buChar char="•"/>
              <a:defRPr/>
            </a:lvl9pPr>
          </a:lstStyle>
          <a:p>
            <a:endParaRPr/>
          </a:p>
        </p:txBody>
      </p:sp>
      <p:pic>
        <p:nvPicPr>
          <p:cNvPr id="4124" name="Google Shape;4124;p96"/>
          <p:cNvPicPr preferRelativeResize="0"/>
          <p:nvPr/>
        </p:nvPicPr>
        <p:blipFill rotWithShape="1">
          <a:blip r:embed="rId2">
            <a:alphaModFix/>
          </a:blip>
          <a:srcRect/>
          <a:stretch/>
        </p:blipFill>
        <p:spPr>
          <a:xfrm>
            <a:off x="237310" y="241380"/>
            <a:ext cx="1279717" cy="5735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slide blue">
  <p:cSld name="Title slide blue">
    <p:bg>
      <p:bgPr>
        <a:solidFill>
          <a:schemeClr val="dk2"/>
        </a:solidFill>
        <a:effectLst/>
      </p:bgPr>
    </p:bg>
    <p:spTree>
      <p:nvGrpSpPr>
        <p:cNvPr id="1" name="Shape 4125"/>
        <p:cNvGrpSpPr/>
        <p:nvPr/>
      </p:nvGrpSpPr>
      <p:grpSpPr>
        <a:xfrm>
          <a:off x="0" y="0"/>
          <a:ext cx="0" cy="0"/>
          <a:chOff x="0" y="0"/>
          <a:chExt cx="0" cy="0"/>
        </a:xfrm>
      </p:grpSpPr>
      <p:sp>
        <p:nvSpPr>
          <p:cNvPr id="4126" name="Google Shape;4126;p97"/>
          <p:cNvSpPr txBox="1">
            <a:spLocks noGrp="1"/>
          </p:cNvSpPr>
          <p:nvPr>
            <p:ph type="title"/>
          </p:nvPr>
        </p:nvSpPr>
        <p:spPr>
          <a:xfrm>
            <a:off x="429544" y="3029995"/>
            <a:ext cx="9401700" cy="1793100"/>
          </a:xfrm>
          <a:prstGeom prst="rect">
            <a:avLst/>
          </a:prstGeom>
          <a:noFill/>
          <a:ln>
            <a:noFill/>
          </a:ln>
        </p:spPr>
        <p:txBody>
          <a:bodyPr spcFirstLastPara="1" wrap="square" lIns="0" tIns="0" rIns="0" bIns="179300" anchor="b" anchorCtr="0"/>
          <a:lstStyle>
            <a:lvl1pPr lvl="0" algn="l" rtl="0">
              <a:lnSpc>
                <a:spcPct val="90000"/>
              </a:lnSpc>
              <a:spcBef>
                <a:spcPts val="0"/>
              </a:spcBef>
              <a:spcAft>
                <a:spcPts val="0"/>
              </a:spcAft>
              <a:buClr>
                <a:schemeClr val="lt1"/>
              </a:buClr>
              <a:buSzPts val="5300"/>
              <a:buFont typeface="Quattrocento Sans"/>
              <a:buNone/>
              <a:defRPr sz="5300" strike="noStrik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27" name="Google Shape;4127;p97"/>
          <p:cNvSpPr txBox="1">
            <a:spLocks noGrp="1"/>
          </p:cNvSpPr>
          <p:nvPr>
            <p:ph type="body" idx="1"/>
          </p:nvPr>
        </p:nvSpPr>
        <p:spPr>
          <a:xfrm>
            <a:off x="426426" y="4838790"/>
            <a:ext cx="9401700" cy="9453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Clr>
                <a:schemeClr val="lt1"/>
              </a:buClr>
              <a:buSzPts val="1400"/>
              <a:buNone/>
              <a:defRPr sz="1600">
                <a:solidFill>
                  <a:schemeClr val="lt1"/>
                </a:solidFill>
                <a:latin typeface="Quattrocento Sans"/>
                <a:ea typeface="Quattrocento Sans"/>
                <a:cs typeface="Quattrocento Sans"/>
                <a:sym typeface="Quattrocento Sans"/>
              </a:defRPr>
            </a:lvl1pPr>
            <a:lvl2pPr marL="914400" lvl="1" indent="-228600" algn="l" rtl="0">
              <a:lnSpc>
                <a:spcPct val="90000"/>
              </a:lnSpc>
              <a:spcBef>
                <a:spcPts val="0"/>
              </a:spcBef>
              <a:spcAft>
                <a:spcPts val="0"/>
              </a:spcAft>
              <a:buClr>
                <a:srgbClr val="000000"/>
              </a:buClr>
              <a:buSzPts val="1600"/>
              <a:buNone/>
              <a:defRPr/>
            </a:lvl2pPr>
            <a:lvl3pPr marL="1371600" lvl="2" indent="-228600" algn="l" rtl="0">
              <a:lnSpc>
                <a:spcPct val="90000"/>
              </a:lnSpc>
              <a:spcBef>
                <a:spcPts val="0"/>
              </a:spcBef>
              <a:spcAft>
                <a:spcPts val="0"/>
              </a:spcAft>
              <a:buClr>
                <a:srgbClr val="000000"/>
              </a:buClr>
              <a:buSzPts val="1600"/>
              <a:buNone/>
              <a:defRPr/>
            </a:lvl3pPr>
            <a:lvl4pPr marL="1828800" lvl="3" indent="-228600" algn="l" rtl="0">
              <a:lnSpc>
                <a:spcPct val="90000"/>
              </a:lnSpc>
              <a:spcBef>
                <a:spcPts val="0"/>
              </a:spcBef>
              <a:spcAft>
                <a:spcPts val="0"/>
              </a:spcAft>
              <a:buClr>
                <a:srgbClr val="000000"/>
              </a:buClr>
              <a:buSzPts val="1600"/>
              <a:buNone/>
              <a:defRPr/>
            </a:lvl4pPr>
            <a:lvl5pPr marL="2286000" lvl="4" indent="-228600" algn="l" rtl="0">
              <a:lnSpc>
                <a:spcPct val="90000"/>
              </a:lnSpc>
              <a:spcBef>
                <a:spcPts val="0"/>
              </a:spcBef>
              <a:spcAft>
                <a:spcPts val="0"/>
              </a:spcAft>
              <a:buClr>
                <a:srgbClr val="000000"/>
              </a:buClr>
              <a:buSzPts val="1600"/>
              <a:buNone/>
              <a:defRPr/>
            </a:lvl5pPr>
            <a:lvl6pPr marL="2743200" lvl="5" indent="-342900" algn="l" rtl="0">
              <a:spcBef>
                <a:spcPts val="400"/>
              </a:spcBef>
              <a:spcAft>
                <a:spcPts val="0"/>
              </a:spcAft>
              <a:buClr>
                <a:schemeClr val="lt1"/>
              </a:buClr>
              <a:buSzPts val="1800"/>
              <a:buChar char="•"/>
              <a:defRPr/>
            </a:lvl6pPr>
            <a:lvl7pPr marL="3200400" lvl="6" indent="-342900" algn="l" rtl="0">
              <a:spcBef>
                <a:spcPts val="400"/>
              </a:spcBef>
              <a:spcAft>
                <a:spcPts val="0"/>
              </a:spcAft>
              <a:buClr>
                <a:schemeClr val="lt1"/>
              </a:buClr>
              <a:buSzPts val="1800"/>
              <a:buChar char="•"/>
              <a:defRPr/>
            </a:lvl7pPr>
            <a:lvl8pPr marL="3657600" lvl="7" indent="-342900" algn="l" rtl="0">
              <a:spcBef>
                <a:spcPts val="400"/>
              </a:spcBef>
              <a:spcAft>
                <a:spcPts val="0"/>
              </a:spcAft>
              <a:buClr>
                <a:schemeClr val="lt1"/>
              </a:buClr>
              <a:buSzPts val="1800"/>
              <a:buChar char="•"/>
              <a:defRPr/>
            </a:lvl8pPr>
            <a:lvl9pPr marL="4114800" lvl="8" indent="-342900" algn="l" rtl="0">
              <a:spcBef>
                <a:spcPts val="400"/>
              </a:spcBef>
              <a:spcAft>
                <a:spcPts val="0"/>
              </a:spcAft>
              <a:buClr>
                <a:schemeClr val="lt1"/>
              </a:buClr>
              <a:buSzPts val="1800"/>
              <a:buChar char="•"/>
              <a:defRPr/>
            </a:lvl9pPr>
          </a:lstStyle>
          <a:p>
            <a:endParaRPr/>
          </a:p>
        </p:txBody>
      </p:sp>
      <p:pic>
        <p:nvPicPr>
          <p:cNvPr id="4128" name="Google Shape;4128;p97"/>
          <p:cNvPicPr preferRelativeResize="0"/>
          <p:nvPr/>
        </p:nvPicPr>
        <p:blipFill rotWithShape="1">
          <a:blip r:embed="rId2">
            <a:alphaModFix/>
          </a:blip>
          <a:srcRect/>
          <a:stretch/>
        </p:blipFill>
        <p:spPr>
          <a:xfrm>
            <a:off x="237310" y="241380"/>
            <a:ext cx="1279717" cy="5735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129"/>
        <p:cNvGrpSpPr/>
        <p:nvPr/>
      </p:nvGrpSpPr>
      <p:grpSpPr>
        <a:xfrm>
          <a:off x="0" y="0"/>
          <a:ext cx="0" cy="0"/>
          <a:chOff x="0" y="0"/>
          <a:chExt cx="0" cy="0"/>
        </a:xfrm>
      </p:grpSpPr>
      <p:sp>
        <p:nvSpPr>
          <p:cNvPr id="4130" name="Google Shape;4130;p98"/>
          <p:cNvSpPr txBox="1">
            <a:spLocks noGrp="1"/>
          </p:cNvSpPr>
          <p:nvPr>
            <p:ph type="title"/>
          </p:nvPr>
        </p:nvSpPr>
        <p:spPr>
          <a:xfrm>
            <a:off x="426425" y="1202872"/>
            <a:ext cx="3632400" cy="1172400"/>
          </a:xfrm>
          <a:prstGeom prst="rect">
            <a:avLst/>
          </a:prstGeom>
          <a:noFill/>
          <a:ln>
            <a:noFill/>
          </a:ln>
        </p:spPr>
        <p:txBody>
          <a:bodyPr spcFirstLastPara="1" wrap="square" lIns="0" tIns="0" rIns="0" bIns="0" anchor="t" anchorCtr="0"/>
          <a:lstStyle>
            <a:lvl1pPr lvl="0" algn="l" rtl="0">
              <a:lnSpc>
                <a:spcPct val="90000"/>
              </a:lnSpc>
              <a:spcBef>
                <a:spcPts val="0"/>
              </a:spcBef>
              <a:spcAft>
                <a:spcPts val="0"/>
              </a:spcAft>
              <a:buClr>
                <a:srgbClr val="000000"/>
              </a:buClr>
              <a:buSzPts val="2000"/>
              <a:buFont typeface="Quattrocento Sans"/>
              <a:buNone/>
              <a:defRPr sz="2000">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31" name="Google Shape;4131;p98"/>
          <p:cNvSpPr txBox="1">
            <a:spLocks noGrp="1"/>
          </p:cNvSpPr>
          <p:nvPr>
            <p:ph type="body" idx="1"/>
          </p:nvPr>
        </p:nvSpPr>
        <p:spPr>
          <a:xfrm>
            <a:off x="6212722" y="1202872"/>
            <a:ext cx="3618300" cy="3289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1800"/>
              <a:buFont typeface="Noto Sans Symbols"/>
              <a:buNone/>
              <a:defRPr sz="2000">
                <a:solidFill>
                  <a:schemeClr val="dk1"/>
                </a:solidFill>
                <a:latin typeface="Quattrocento Sans"/>
                <a:ea typeface="Quattrocento Sans"/>
                <a:cs typeface="Quattrocento Sans"/>
                <a:sym typeface="Quattrocento Sans"/>
              </a:defRPr>
            </a:lvl1pPr>
            <a:lvl2pPr marL="914400" lvl="1" indent="-228600" algn="l" rtl="0">
              <a:lnSpc>
                <a:spcPct val="90000"/>
              </a:lnSpc>
              <a:spcBef>
                <a:spcPts val="500"/>
              </a:spcBef>
              <a:spcAft>
                <a:spcPts val="0"/>
              </a:spcAft>
              <a:buClr>
                <a:srgbClr val="000000"/>
              </a:buClr>
              <a:buSzPts val="1600"/>
              <a:buNone/>
              <a:defRPr sz="1800"/>
            </a:lvl2pPr>
            <a:lvl3pPr marL="1371600" lvl="2" indent="-228600" algn="l" rtl="0">
              <a:lnSpc>
                <a:spcPct val="90000"/>
              </a:lnSpc>
              <a:spcBef>
                <a:spcPts val="0"/>
              </a:spcBef>
              <a:spcAft>
                <a:spcPts val="0"/>
              </a:spcAft>
              <a:buClr>
                <a:srgbClr val="000000"/>
              </a:buClr>
              <a:buSzPts val="1600"/>
              <a:buNone/>
              <a:defRPr sz="1800"/>
            </a:lvl3pPr>
            <a:lvl4pPr marL="1828800" lvl="3" indent="-228600" algn="l" rtl="0">
              <a:lnSpc>
                <a:spcPct val="90000"/>
              </a:lnSpc>
              <a:spcBef>
                <a:spcPts val="0"/>
              </a:spcBef>
              <a:spcAft>
                <a:spcPts val="0"/>
              </a:spcAft>
              <a:buClr>
                <a:srgbClr val="000000"/>
              </a:buClr>
              <a:buSzPts val="1600"/>
              <a:buNone/>
              <a:defRPr sz="1800"/>
            </a:lvl4pPr>
            <a:lvl5pPr marL="2286000" lvl="4" indent="-228600" algn="l" rtl="0">
              <a:lnSpc>
                <a:spcPct val="90000"/>
              </a:lnSpc>
              <a:spcBef>
                <a:spcPts val="0"/>
              </a:spcBef>
              <a:spcAft>
                <a:spcPts val="0"/>
              </a:spcAft>
              <a:buClr>
                <a:srgbClr val="000000"/>
              </a:buClr>
              <a:buSzPts val="1600"/>
              <a:buNone/>
              <a:defRPr sz="1800"/>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mp; body slide">
  <p:cSld name="Title &amp; body slide">
    <p:spTree>
      <p:nvGrpSpPr>
        <p:cNvPr id="1" name="Shape 4132"/>
        <p:cNvGrpSpPr/>
        <p:nvPr/>
      </p:nvGrpSpPr>
      <p:grpSpPr>
        <a:xfrm>
          <a:off x="0" y="0"/>
          <a:ext cx="0" cy="0"/>
          <a:chOff x="0" y="0"/>
          <a:chExt cx="0" cy="0"/>
        </a:xfrm>
      </p:grpSpPr>
      <p:sp>
        <p:nvSpPr>
          <p:cNvPr id="4133" name="Google Shape;4133;p99"/>
          <p:cNvSpPr txBox="1">
            <a:spLocks noGrp="1"/>
          </p:cNvSpPr>
          <p:nvPr>
            <p:ph type="body" idx="1"/>
          </p:nvPr>
        </p:nvSpPr>
        <p:spPr>
          <a:xfrm>
            <a:off x="437318" y="1426087"/>
            <a:ext cx="11339700" cy="998400"/>
          </a:xfrm>
          <a:prstGeom prst="rect">
            <a:avLst/>
          </a:prstGeom>
          <a:noFill/>
          <a:ln>
            <a:noFill/>
          </a:ln>
        </p:spPr>
        <p:txBody>
          <a:bodyPr spcFirstLastPara="1" wrap="square" lIns="0" tIns="0" rIns="0" bIns="0" anchor="t" anchorCtr="0"/>
          <a:lstStyle>
            <a:lvl1pPr marL="457200" lvl="0" indent="-228600" algn="l" rtl="0">
              <a:lnSpc>
                <a:spcPct val="90000"/>
              </a:lnSpc>
              <a:spcBef>
                <a:spcPts val="0"/>
              </a:spcBef>
              <a:spcAft>
                <a:spcPts val="0"/>
              </a:spcAft>
              <a:buClr>
                <a:srgbClr val="000000"/>
              </a:buClr>
              <a:buSzPts val="1600"/>
              <a:buNone/>
              <a:defRPr sz="1800" b="0" i="0">
                <a:solidFill>
                  <a:srgbClr val="000000"/>
                </a:solidFill>
                <a:latin typeface="Quattrocento Sans"/>
                <a:ea typeface="Quattrocento Sans"/>
                <a:cs typeface="Quattrocento Sans"/>
                <a:sym typeface="Quattrocento Sans"/>
              </a:defRPr>
            </a:lvl1pPr>
            <a:lvl2pPr marL="914400" lvl="1" indent="-228600" algn="l" rtl="0">
              <a:lnSpc>
                <a:spcPct val="90000"/>
              </a:lnSpc>
              <a:spcBef>
                <a:spcPts val="1300"/>
              </a:spcBef>
              <a:spcAft>
                <a:spcPts val="0"/>
              </a:spcAft>
              <a:buClr>
                <a:srgbClr val="000000"/>
              </a:buClr>
              <a:buSzPts val="1400"/>
              <a:buNone/>
              <a:defRPr sz="1600">
                <a:solidFill>
                  <a:srgbClr val="000000"/>
                </a:solidFill>
              </a:defRPr>
            </a:lvl2pPr>
            <a:lvl3pPr marL="1371600" lvl="2" indent="-228600" algn="l" rtl="0">
              <a:lnSpc>
                <a:spcPct val="90000"/>
              </a:lnSpc>
              <a:spcBef>
                <a:spcPts val="1300"/>
              </a:spcBef>
              <a:spcAft>
                <a:spcPts val="0"/>
              </a:spcAft>
              <a:buClr>
                <a:srgbClr val="000000"/>
              </a:buClr>
              <a:buSzPts val="1300"/>
              <a:buNone/>
              <a:defRPr sz="1400">
                <a:solidFill>
                  <a:srgbClr val="000000"/>
                </a:solidFill>
              </a:defRPr>
            </a:lvl3pPr>
            <a:lvl4pPr marL="1828800" lvl="3" indent="-228600" algn="l" rtl="0">
              <a:lnSpc>
                <a:spcPct val="90000"/>
              </a:lnSpc>
              <a:spcBef>
                <a:spcPts val="1300"/>
              </a:spcBef>
              <a:spcAft>
                <a:spcPts val="0"/>
              </a:spcAft>
              <a:buClr>
                <a:srgbClr val="000000"/>
              </a:buClr>
              <a:buSzPts val="1800"/>
              <a:buNone/>
              <a:defRPr sz="2000"/>
            </a:lvl4pPr>
            <a:lvl5pPr marL="2286000" lvl="4" indent="-228600" algn="l" rtl="0">
              <a:lnSpc>
                <a:spcPct val="90000"/>
              </a:lnSpc>
              <a:spcBef>
                <a:spcPts val="130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134" name="Google Shape;4134;p99"/>
          <p:cNvSpPr txBox="1">
            <a:spLocks noGrp="1"/>
          </p:cNvSpPr>
          <p:nvPr>
            <p:ph type="title"/>
          </p:nvPr>
        </p:nvSpPr>
        <p:spPr>
          <a:xfrm>
            <a:off x="426424" y="440496"/>
            <a:ext cx="11335800" cy="7395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31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mp; body slide (with bullets)">
  <p:cSld name="Title &amp; body slide (with bullets)">
    <p:spTree>
      <p:nvGrpSpPr>
        <p:cNvPr id="1" name="Shape 4135"/>
        <p:cNvGrpSpPr/>
        <p:nvPr/>
      </p:nvGrpSpPr>
      <p:grpSpPr>
        <a:xfrm>
          <a:off x="0" y="0"/>
          <a:ext cx="0" cy="0"/>
          <a:chOff x="0" y="0"/>
          <a:chExt cx="0" cy="0"/>
        </a:xfrm>
      </p:grpSpPr>
      <p:sp>
        <p:nvSpPr>
          <p:cNvPr id="4136" name="Google Shape;4136;p100"/>
          <p:cNvSpPr txBox="1">
            <a:spLocks noGrp="1"/>
          </p:cNvSpPr>
          <p:nvPr>
            <p:ph type="title"/>
          </p:nvPr>
        </p:nvSpPr>
        <p:spPr>
          <a:xfrm>
            <a:off x="426424" y="440495"/>
            <a:ext cx="11335800" cy="7581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31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37" name="Google Shape;4137;p100"/>
          <p:cNvSpPr txBox="1">
            <a:spLocks noGrp="1"/>
          </p:cNvSpPr>
          <p:nvPr>
            <p:ph type="body" idx="1"/>
          </p:nvPr>
        </p:nvSpPr>
        <p:spPr>
          <a:xfrm>
            <a:off x="426423" y="1083832"/>
            <a:ext cx="11339700" cy="249300"/>
          </a:xfrm>
          <a:prstGeom prst="rect">
            <a:avLst/>
          </a:prstGeom>
          <a:noFill/>
          <a:ln>
            <a:noFill/>
          </a:ln>
        </p:spPr>
        <p:txBody>
          <a:bodyPr spcFirstLastPara="1" wrap="square" lIns="0" tIns="0" rIns="0" bIns="0" anchor="t" anchorCtr="0"/>
          <a:lstStyle>
            <a:lvl1pPr marL="457200" lvl="0" indent="-228600" algn="l" rtl="0">
              <a:lnSpc>
                <a:spcPct val="90000"/>
              </a:lnSpc>
              <a:spcBef>
                <a:spcPts val="0"/>
              </a:spcBef>
              <a:spcAft>
                <a:spcPts val="0"/>
              </a:spcAft>
              <a:buClr>
                <a:srgbClr val="000000"/>
              </a:buClr>
              <a:buSzPts val="1600"/>
              <a:buNone/>
              <a:defRPr sz="1800" b="0" i="0">
                <a:solidFill>
                  <a:srgbClr val="000000"/>
                </a:solidFill>
                <a:latin typeface="Quattrocento Sans"/>
                <a:ea typeface="Quattrocento Sans"/>
                <a:cs typeface="Quattrocento Sans"/>
                <a:sym typeface="Quattrocento Sans"/>
              </a:defRPr>
            </a:lvl1pPr>
            <a:lvl2pPr marL="914400" lvl="1" indent="-228600" algn="l" rtl="0">
              <a:lnSpc>
                <a:spcPct val="90000"/>
              </a:lnSpc>
              <a:spcBef>
                <a:spcPts val="1300"/>
              </a:spcBef>
              <a:spcAft>
                <a:spcPts val="0"/>
              </a:spcAft>
              <a:buClr>
                <a:schemeClr val="dk2"/>
              </a:buClr>
              <a:buSzPts val="1800"/>
              <a:buNone/>
              <a:defRPr sz="2000">
                <a:solidFill>
                  <a:schemeClr val="dk2"/>
                </a:solidFill>
              </a:defRPr>
            </a:lvl2pPr>
            <a:lvl3pPr marL="1371600" lvl="2" indent="-228600" algn="l" rtl="0">
              <a:lnSpc>
                <a:spcPct val="90000"/>
              </a:lnSpc>
              <a:spcBef>
                <a:spcPts val="1300"/>
              </a:spcBef>
              <a:spcAft>
                <a:spcPts val="0"/>
              </a:spcAft>
              <a:buClr>
                <a:srgbClr val="000000"/>
              </a:buClr>
              <a:buSzPts val="1800"/>
              <a:buNone/>
              <a:defRPr sz="2000"/>
            </a:lvl3pPr>
            <a:lvl4pPr marL="1828800" lvl="3" indent="-228600" algn="l" rtl="0">
              <a:lnSpc>
                <a:spcPct val="90000"/>
              </a:lnSpc>
              <a:spcBef>
                <a:spcPts val="1300"/>
              </a:spcBef>
              <a:spcAft>
                <a:spcPts val="0"/>
              </a:spcAft>
              <a:buClr>
                <a:srgbClr val="000000"/>
              </a:buClr>
              <a:buSzPts val="1800"/>
              <a:buNone/>
              <a:defRPr sz="2000"/>
            </a:lvl4pPr>
            <a:lvl5pPr marL="2286000" lvl="4" indent="-228600" algn="l" rtl="0">
              <a:lnSpc>
                <a:spcPct val="90000"/>
              </a:lnSpc>
              <a:spcBef>
                <a:spcPts val="130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138" name="Google Shape;4138;p100"/>
          <p:cNvSpPr txBox="1">
            <a:spLocks noGrp="1"/>
          </p:cNvSpPr>
          <p:nvPr>
            <p:ph type="body" idx="2"/>
          </p:nvPr>
        </p:nvSpPr>
        <p:spPr>
          <a:xfrm>
            <a:off x="437318" y="1602732"/>
            <a:ext cx="11339700" cy="998400"/>
          </a:xfrm>
          <a:prstGeom prst="rect">
            <a:avLst/>
          </a:prstGeom>
          <a:noFill/>
          <a:ln>
            <a:noFill/>
          </a:ln>
        </p:spPr>
        <p:txBody>
          <a:bodyPr spcFirstLastPara="1" wrap="square" lIns="0" tIns="0" rIns="0" bIns="0" anchor="t" anchorCtr="0"/>
          <a:lstStyle>
            <a:lvl1pPr marL="457200" lvl="0" indent="-228600" algn="l" rtl="0">
              <a:lnSpc>
                <a:spcPct val="90000"/>
              </a:lnSpc>
              <a:spcBef>
                <a:spcPts val="0"/>
              </a:spcBef>
              <a:spcAft>
                <a:spcPts val="0"/>
              </a:spcAft>
              <a:buClr>
                <a:srgbClr val="000000"/>
              </a:buClr>
              <a:buSzPts val="1600"/>
              <a:buNone/>
              <a:defRPr sz="1800" b="0" i="0">
                <a:solidFill>
                  <a:srgbClr val="000000"/>
                </a:solidFill>
                <a:latin typeface="Quattrocento Sans"/>
                <a:ea typeface="Quattrocento Sans"/>
                <a:cs typeface="Quattrocento Sans"/>
                <a:sym typeface="Quattrocento Sans"/>
              </a:defRPr>
            </a:lvl1pPr>
            <a:lvl2pPr marL="914400" lvl="1" indent="-228600" algn="l" rtl="0">
              <a:lnSpc>
                <a:spcPct val="90000"/>
              </a:lnSpc>
              <a:spcBef>
                <a:spcPts val="1300"/>
              </a:spcBef>
              <a:spcAft>
                <a:spcPts val="0"/>
              </a:spcAft>
              <a:buClr>
                <a:srgbClr val="000000"/>
              </a:buClr>
              <a:buSzPts val="1400"/>
              <a:buNone/>
              <a:defRPr sz="1600">
                <a:solidFill>
                  <a:srgbClr val="000000"/>
                </a:solidFill>
              </a:defRPr>
            </a:lvl2pPr>
            <a:lvl3pPr marL="1371600" lvl="2" indent="-228600" algn="l" rtl="0">
              <a:lnSpc>
                <a:spcPct val="90000"/>
              </a:lnSpc>
              <a:spcBef>
                <a:spcPts val="1300"/>
              </a:spcBef>
              <a:spcAft>
                <a:spcPts val="0"/>
              </a:spcAft>
              <a:buClr>
                <a:srgbClr val="000000"/>
              </a:buClr>
              <a:buSzPts val="1300"/>
              <a:buNone/>
              <a:defRPr sz="1400">
                <a:solidFill>
                  <a:srgbClr val="000000"/>
                </a:solidFill>
              </a:defRPr>
            </a:lvl3pPr>
            <a:lvl4pPr marL="1828800" lvl="3" indent="-228600" algn="l" rtl="0">
              <a:lnSpc>
                <a:spcPct val="90000"/>
              </a:lnSpc>
              <a:spcBef>
                <a:spcPts val="1300"/>
              </a:spcBef>
              <a:spcAft>
                <a:spcPts val="0"/>
              </a:spcAft>
              <a:buClr>
                <a:srgbClr val="000000"/>
              </a:buClr>
              <a:buSzPts val="1800"/>
              <a:buNone/>
              <a:defRPr sz="2000"/>
            </a:lvl4pPr>
            <a:lvl5pPr marL="2286000" lvl="4" indent="-228600" algn="l" rtl="0">
              <a:lnSpc>
                <a:spcPct val="90000"/>
              </a:lnSpc>
              <a:spcBef>
                <a:spcPts val="130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Device layout">
  <p:cSld name="Device layout">
    <p:spTree>
      <p:nvGrpSpPr>
        <p:cNvPr id="1" name="Shape 4139"/>
        <p:cNvGrpSpPr/>
        <p:nvPr/>
      </p:nvGrpSpPr>
      <p:grpSpPr>
        <a:xfrm>
          <a:off x="0" y="0"/>
          <a:ext cx="0" cy="0"/>
          <a:chOff x="0" y="0"/>
          <a:chExt cx="0" cy="0"/>
        </a:xfrm>
      </p:grpSpPr>
      <p:sp>
        <p:nvSpPr>
          <p:cNvPr id="4140" name="Google Shape;4140;p101"/>
          <p:cNvSpPr>
            <a:spLocks noGrp="1"/>
          </p:cNvSpPr>
          <p:nvPr>
            <p:ph type="clipArt" idx="2"/>
          </p:nvPr>
        </p:nvSpPr>
        <p:spPr>
          <a:xfrm>
            <a:off x="5982392" y="2145841"/>
            <a:ext cx="5780100" cy="37566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rgbClr val="000000"/>
              </a:buClr>
              <a:buSzPts val="1800"/>
              <a:buFont typeface="Noto Sans Symbols"/>
              <a:buNone/>
              <a:defRPr sz="2000" b="0" i="0" u="none" strike="noStrike" cap="none">
                <a:solidFill>
                  <a:srgbClr val="000000"/>
                </a:solidFill>
                <a:latin typeface="Quattrocento Sans"/>
                <a:ea typeface="Quattrocento Sans"/>
                <a:cs typeface="Quattrocento Sans"/>
                <a:sym typeface="Quattrocento Sans"/>
              </a:defRPr>
            </a:lvl1pPr>
            <a:lvl2pPr marR="0" lvl="1" algn="l" rtl="0">
              <a:lnSpc>
                <a:spcPct val="90000"/>
              </a:lnSpc>
              <a:spcBef>
                <a:spcPts val="0"/>
              </a:spcBef>
              <a:spcAft>
                <a:spcPts val="0"/>
              </a:spcAft>
              <a:buClr>
                <a:srgbClr val="000000"/>
              </a:buClr>
              <a:buSzPts val="1800"/>
              <a:buFont typeface="Noto Sans Symbol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3pPr>
            <a:lvl4pPr marR="0" lvl="3"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4pPr>
            <a:lvl5pPr marR="0" lvl="4"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141" name="Google Shape;4141;p101"/>
          <p:cNvSpPr txBox="1">
            <a:spLocks noGrp="1"/>
          </p:cNvSpPr>
          <p:nvPr>
            <p:ph type="body" idx="1"/>
          </p:nvPr>
        </p:nvSpPr>
        <p:spPr>
          <a:xfrm>
            <a:off x="426424" y="2145842"/>
            <a:ext cx="5138400" cy="2573400"/>
          </a:xfrm>
          <a:prstGeom prst="rect">
            <a:avLst/>
          </a:prstGeom>
          <a:noFill/>
          <a:ln>
            <a:noFill/>
          </a:ln>
        </p:spPr>
        <p:txBody>
          <a:bodyPr spcFirstLastPara="1" wrap="square" lIns="0" tIns="0" rIns="0" bIns="0" anchor="t" anchorCtr="0"/>
          <a:lstStyle>
            <a:lvl1pPr marL="457200" marR="0" lvl="0" indent="-228600" algn="l" rtl="0">
              <a:lnSpc>
                <a:spcPct val="90000"/>
              </a:lnSpc>
              <a:spcBef>
                <a:spcPts val="0"/>
              </a:spcBef>
              <a:spcAft>
                <a:spcPts val="0"/>
              </a:spcAft>
              <a:buClr>
                <a:srgbClr val="000000"/>
              </a:buClr>
              <a:buSzPts val="2300"/>
              <a:buFont typeface="Noto Sans Symbols"/>
              <a:buNone/>
              <a:defRPr sz="2500" b="0" i="0">
                <a:solidFill>
                  <a:srgbClr val="000000"/>
                </a:solidFill>
                <a:latin typeface="Quattrocento Sans"/>
                <a:ea typeface="Quattrocento Sans"/>
                <a:cs typeface="Quattrocento Sans"/>
                <a:sym typeface="Quattrocento Sans"/>
              </a:defRPr>
            </a:lvl1pPr>
            <a:lvl2pPr marL="914400" marR="0" lvl="1" indent="-228600" algn="l" rtl="0">
              <a:lnSpc>
                <a:spcPct val="90000"/>
              </a:lnSpc>
              <a:spcBef>
                <a:spcPts val="2500"/>
              </a:spcBef>
              <a:spcAft>
                <a:spcPts val="0"/>
              </a:spcAft>
              <a:buClr>
                <a:srgbClr val="000000"/>
              </a:buClr>
              <a:buSzPts val="1800"/>
              <a:buFont typeface="Noto Sans Symbols"/>
              <a:buNone/>
              <a:defRPr/>
            </a:lvl2pPr>
            <a:lvl3pPr marL="1371600" lvl="2" indent="-228600" algn="l" rtl="0">
              <a:lnSpc>
                <a:spcPct val="90000"/>
              </a:lnSpc>
              <a:spcBef>
                <a:spcPts val="0"/>
              </a:spcBef>
              <a:spcAft>
                <a:spcPts val="0"/>
              </a:spcAft>
              <a:buClr>
                <a:srgbClr val="000000"/>
              </a:buClr>
              <a:buSzPts val="1400"/>
              <a:buNone/>
              <a:defRPr/>
            </a:lvl3pPr>
            <a:lvl4pPr marL="1828800" lvl="3" indent="-228600" algn="l" rtl="0">
              <a:lnSpc>
                <a:spcPct val="90000"/>
              </a:lnSpc>
              <a:spcBef>
                <a:spcPts val="0"/>
              </a:spcBef>
              <a:spcAft>
                <a:spcPts val="0"/>
              </a:spcAft>
              <a:buClr>
                <a:srgbClr val="000000"/>
              </a:buClr>
              <a:buSzPts val="1400"/>
              <a:buNone/>
              <a:defRPr/>
            </a:lvl4pPr>
            <a:lvl5pPr marL="2286000" lvl="4" indent="-228600" algn="l" rtl="0">
              <a:lnSpc>
                <a:spcPct val="90000"/>
              </a:lnSpc>
              <a:spcBef>
                <a:spcPts val="0"/>
              </a:spcBef>
              <a:spcAft>
                <a:spcPts val="0"/>
              </a:spcAft>
              <a:buClr>
                <a:srgbClr val="000000"/>
              </a:buClr>
              <a:buSzPts val="1400"/>
              <a:buNone/>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4142" name="Google Shape;4142;p101"/>
          <p:cNvSpPr txBox="1">
            <a:spLocks noGrp="1"/>
          </p:cNvSpPr>
          <p:nvPr>
            <p:ph type="title"/>
          </p:nvPr>
        </p:nvSpPr>
        <p:spPr>
          <a:xfrm>
            <a:off x="426424" y="440496"/>
            <a:ext cx="11335800" cy="7395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31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able layout">
  <p:cSld name="Table layout">
    <p:spTree>
      <p:nvGrpSpPr>
        <p:cNvPr id="1" name="Shape 4143"/>
        <p:cNvGrpSpPr/>
        <p:nvPr/>
      </p:nvGrpSpPr>
      <p:grpSpPr>
        <a:xfrm>
          <a:off x="0" y="0"/>
          <a:ext cx="0" cy="0"/>
          <a:chOff x="0" y="0"/>
          <a:chExt cx="0" cy="0"/>
        </a:xfrm>
      </p:grpSpPr>
      <p:sp>
        <p:nvSpPr>
          <p:cNvPr id="4144" name="Google Shape;4144;p102"/>
          <p:cNvSpPr txBox="1">
            <a:spLocks noGrp="1"/>
          </p:cNvSpPr>
          <p:nvPr>
            <p:ph type="title"/>
          </p:nvPr>
        </p:nvSpPr>
        <p:spPr>
          <a:xfrm>
            <a:off x="426424" y="440496"/>
            <a:ext cx="11335800" cy="739500"/>
          </a:xfrm>
          <a:prstGeom prst="rect">
            <a:avLst/>
          </a:prstGeom>
          <a:noFill/>
          <a:ln>
            <a:noFill/>
          </a:ln>
        </p:spPr>
        <p:txBody>
          <a:bodyPr spcFirstLastPara="1" wrap="square" lIns="0" tIns="161350" rIns="0" bIns="0" anchor="t" anchorCtr="0"/>
          <a:lstStyle>
            <a:lvl1pPr lvl="0" algn="l" rtl="0">
              <a:lnSpc>
                <a:spcPct val="90000"/>
              </a:lnSpc>
              <a:spcBef>
                <a:spcPts val="0"/>
              </a:spcBef>
              <a:spcAft>
                <a:spcPts val="0"/>
              </a:spcAft>
              <a:buClr>
                <a:srgbClr val="000000"/>
              </a:buClr>
              <a:buSzPts val="3100"/>
              <a:buFont typeface="Quattrocento Sans"/>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ction title white">
  <p:cSld name="Section title white">
    <p:spTree>
      <p:nvGrpSpPr>
        <p:cNvPr id="1" name="Shape 4145"/>
        <p:cNvGrpSpPr/>
        <p:nvPr/>
      </p:nvGrpSpPr>
      <p:grpSpPr>
        <a:xfrm>
          <a:off x="0" y="0"/>
          <a:ext cx="0" cy="0"/>
          <a:chOff x="0" y="0"/>
          <a:chExt cx="0" cy="0"/>
        </a:xfrm>
      </p:grpSpPr>
      <p:sp>
        <p:nvSpPr>
          <p:cNvPr id="4146" name="Google Shape;4146;p103"/>
          <p:cNvSpPr txBox="1">
            <a:spLocks noGrp="1"/>
          </p:cNvSpPr>
          <p:nvPr>
            <p:ph type="title"/>
          </p:nvPr>
        </p:nvSpPr>
        <p:spPr>
          <a:xfrm>
            <a:off x="735724" y="2448910"/>
            <a:ext cx="7168800" cy="2270400"/>
          </a:xfrm>
          <a:prstGeom prst="rect">
            <a:avLst/>
          </a:prstGeom>
          <a:noFill/>
          <a:ln>
            <a:noFill/>
          </a:ln>
        </p:spPr>
        <p:txBody>
          <a:bodyPr spcFirstLastPara="1" wrap="square" lIns="0" tIns="0" rIns="0" bIns="0" anchor="t" anchorCtr="0"/>
          <a:lstStyle>
            <a:lvl1pPr lvl="0" algn="l" rtl="0">
              <a:lnSpc>
                <a:spcPct val="90000"/>
              </a:lnSpc>
              <a:spcBef>
                <a:spcPts val="0"/>
              </a:spcBef>
              <a:spcAft>
                <a:spcPts val="0"/>
              </a:spcAft>
              <a:buClr>
                <a:srgbClr val="000000"/>
              </a:buClr>
              <a:buSzPts val="4000"/>
              <a:buFont typeface="Quattrocento Sans"/>
              <a:buNone/>
              <a:defRPr sz="4000">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title black">
  <p:cSld name="Section title black">
    <p:bg>
      <p:bgPr>
        <a:solidFill>
          <a:schemeClr val="dk1"/>
        </a:solidFill>
        <a:effectLst/>
      </p:bgPr>
    </p:bg>
    <p:spTree>
      <p:nvGrpSpPr>
        <p:cNvPr id="1" name="Shape 4147"/>
        <p:cNvGrpSpPr/>
        <p:nvPr/>
      </p:nvGrpSpPr>
      <p:grpSpPr>
        <a:xfrm>
          <a:off x="0" y="0"/>
          <a:ext cx="0" cy="0"/>
          <a:chOff x="0" y="0"/>
          <a:chExt cx="0" cy="0"/>
        </a:xfrm>
      </p:grpSpPr>
      <p:sp>
        <p:nvSpPr>
          <p:cNvPr id="4148" name="Google Shape;4148;p104"/>
          <p:cNvSpPr txBox="1">
            <a:spLocks noGrp="1"/>
          </p:cNvSpPr>
          <p:nvPr>
            <p:ph type="title"/>
          </p:nvPr>
        </p:nvSpPr>
        <p:spPr>
          <a:xfrm>
            <a:off x="426425" y="1184319"/>
            <a:ext cx="7477800" cy="3534900"/>
          </a:xfrm>
          <a:prstGeom prst="rect">
            <a:avLst/>
          </a:prstGeom>
          <a:noFill/>
          <a:ln>
            <a:noFill/>
          </a:ln>
        </p:spPr>
        <p:txBody>
          <a:bodyPr spcFirstLastPara="1" wrap="square" lIns="0" tIns="0" rIns="0" bIns="0" anchor="t" anchorCtr="0"/>
          <a:lstStyle>
            <a:lvl1pPr lvl="0" algn="l" rtl="0">
              <a:lnSpc>
                <a:spcPct val="90000"/>
              </a:lnSpc>
              <a:spcBef>
                <a:spcPts val="0"/>
              </a:spcBef>
              <a:spcAft>
                <a:spcPts val="0"/>
              </a:spcAft>
              <a:buClr>
                <a:schemeClr val="lt1"/>
              </a:buClr>
              <a:buSzPts val="4000"/>
              <a:buFont typeface="Quattrocento Sans"/>
              <a:buNone/>
              <a:defRPr sz="4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title blue">
  <p:cSld name="Section title blue">
    <p:bg>
      <p:bgPr>
        <a:solidFill>
          <a:schemeClr val="dk2"/>
        </a:solidFill>
        <a:effectLst/>
      </p:bgPr>
    </p:bg>
    <p:spTree>
      <p:nvGrpSpPr>
        <p:cNvPr id="1" name="Shape 4149"/>
        <p:cNvGrpSpPr/>
        <p:nvPr/>
      </p:nvGrpSpPr>
      <p:grpSpPr>
        <a:xfrm>
          <a:off x="0" y="0"/>
          <a:ext cx="0" cy="0"/>
          <a:chOff x="0" y="0"/>
          <a:chExt cx="0" cy="0"/>
        </a:xfrm>
      </p:grpSpPr>
      <p:sp>
        <p:nvSpPr>
          <p:cNvPr id="4150" name="Google Shape;4150;p105"/>
          <p:cNvSpPr txBox="1">
            <a:spLocks noGrp="1"/>
          </p:cNvSpPr>
          <p:nvPr>
            <p:ph type="title"/>
          </p:nvPr>
        </p:nvSpPr>
        <p:spPr>
          <a:xfrm>
            <a:off x="426425" y="1184319"/>
            <a:ext cx="7477800" cy="3534900"/>
          </a:xfrm>
          <a:prstGeom prst="rect">
            <a:avLst/>
          </a:prstGeom>
          <a:noFill/>
          <a:ln>
            <a:noFill/>
          </a:ln>
        </p:spPr>
        <p:txBody>
          <a:bodyPr spcFirstLastPara="1" wrap="square" lIns="0" tIns="0" rIns="0" bIns="0" anchor="t" anchorCtr="0"/>
          <a:lstStyle>
            <a:lvl1pPr lvl="0" algn="l" rtl="0">
              <a:lnSpc>
                <a:spcPct val="90000"/>
              </a:lnSpc>
              <a:spcBef>
                <a:spcPts val="0"/>
              </a:spcBef>
              <a:spcAft>
                <a:spcPts val="0"/>
              </a:spcAft>
              <a:buClr>
                <a:schemeClr val="lt1"/>
              </a:buClr>
              <a:buSzPts val="4000"/>
              <a:buFont typeface="Quattrocento Sans"/>
              <a:buNone/>
              <a:defRPr sz="4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image" Target="../media/image2.png"/><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theme" Target="../theme/theme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15.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5.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image" Target="../media/image20.png"/><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image" Target="../media/image19.png"/><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 Type="http://schemas.openxmlformats.org/officeDocument/2006/relationships/slideLayout" Target="../slideLayouts/slideLayout111.xml"/><Relationship Id="rId21" Type="http://schemas.openxmlformats.org/officeDocument/2006/relationships/image" Target="../media/image19.png"/><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theme" Target="../theme/theme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image" Target="../media/image20.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8.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3" Type="http://schemas.openxmlformats.org/officeDocument/2006/relationships/slideLayout" Target="../slideLayouts/slideLayout142.xml"/><Relationship Id="rId21" Type="http://schemas.openxmlformats.org/officeDocument/2006/relationships/image" Target="../media/image19.png"/><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theme" Target="../theme/theme9.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19" Type="http://schemas.openxmlformats.org/officeDocument/2006/relationships/slideLayout" Target="../slideLayouts/slideLayout158.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image" Target="../media/image2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867" b="0" i="0" u="none" strike="noStrike" cap="none">
                <a:solidFill>
                  <a:srgbClr val="002060"/>
                </a:solidFill>
                <a:latin typeface="Arial"/>
                <a:ea typeface="Arial"/>
                <a:cs typeface="Arial"/>
                <a:sym typeface="Arial"/>
              </a:defRPr>
            </a:lvl1pPr>
            <a:lvl2pPr marR="0" lvl="1" algn="l" rtl="0">
              <a:spcBef>
                <a:spcPts val="0"/>
              </a:spcBef>
              <a:spcAft>
                <a:spcPts val="0"/>
              </a:spcAft>
              <a:buSzPts val="1400"/>
              <a:buNone/>
              <a:defRPr sz="5867"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5867"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5867"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5867"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5867"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5867"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5867"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5867"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99554" algn="l" rtl="0">
              <a:spcBef>
                <a:spcPts val="853"/>
              </a:spcBef>
              <a:spcAft>
                <a:spcPts val="0"/>
              </a:spcAft>
              <a:buClr>
                <a:schemeClr val="accent1"/>
              </a:buClr>
              <a:buSzPts val="4267"/>
              <a:buFont typeface="Arial"/>
              <a:buChar char="•"/>
              <a:defRPr sz="4267" b="0" i="0" u="none" strike="noStrike" cap="none">
                <a:solidFill>
                  <a:schemeClr val="dk1"/>
                </a:solidFill>
                <a:latin typeface="Arial"/>
                <a:ea typeface="Arial"/>
                <a:cs typeface="Arial"/>
                <a:sym typeface="Arial"/>
              </a:defRPr>
            </a:lvl1pPr>
            <a:lvl2pPr marL="914400" marR="0" lvl="1" indent="-465645" algn="l" rtl="0">
              <a:spcBef>
                <a:spcPts val="747"/>
              </a:spcBef>
              <a:spcAft>
                <a:spcPts val="0"/>
              </a:spcAft>
              <a:buClr>
                <a:schemeClr val="dk2"/>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lt2"/>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accent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2"/>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65"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426424" y="302551"/>
            <a:ext cx="11336039" cy="744014"/>
          </a:xfrm>
          <a:prstGeom prst="rect">
            <a:avLst/>
          </a:prstGeom>
          <a:noFill/>
          <a:ln>
            <a:noFill/>
          </a:ln>
        </p:spPr>
        <p:txBody>
          <a:bodyPr spcFirstLastPara="1" wrap="square" lIns="0" tIns="164575" rIns="0" bIns="0" anchor="t" anchorCtr="0"/>
          <a:lstStyle>
            <a:lvl1pPr marR="0" lvl="0" algn="l" rtl="0">
              <a:lnSpc>
                <a:spcPct val="90000"/>
              </a:lnSpc>
              <a:spcBef>
                <a:spcPts val="0"/>
              </a:spcBef>
              <a:spcAft>
                <a:spcPts val="0"/>
              </a:spcAft>
              <a:buClr>
                <a:srgbClr val="000000"/>
              </a:buClr>
              <a:buSzPts val="3725"/>
              <a:buFont typeface="Quattrocento Sans"/>
              <a:buNone/>
              <a:defRPr sz="3725" b="0" i="0" u="none" strike="noStrike" cap="none">
                <a:solidFill>
                  <a:srgbClr val="000000"/>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3"/>
          <p:cNvSpPr txBox="1">
            <a:spLocks noGrp="1"/>
          </p:cNvSpPr>
          <p:nvPr>
            <p:ph type="body" idx="1"/>
          </p:nvPr>
        </p:nvSpPr>
        <p:spPr>
          <a:xfrm>
            <a:off x="437319" y="1866615"/>
            <a:ext cx="11336039" cy="1276484"/>
          </a:xfrm>
          <a:prstGeom prst="rect">
            <a:avLst/>
          </a:prstGeom>
          <a:noFill/>
          <a:ln>
            <a:noFill/>
          </a:ln>
        </p:spPr>
        <p:txBody>
          <a:bodyPr spcFirstLastPara="1" wrap="square" lIns="0" tIns="0" rIns="0" bIns="0" anchor="t" anchorCtr="0"/>
          <a:lstStyle>
            <a:lvl1pPr marL="457200" marR="0" lvl="0" indent="-228600" algn="l" rtl="0">
              <a:lnSpc>
                <a:spcPct val="90000"/>
              </a:lnSpc>
              <a:spcBef>
                <a:spcPts val="0"/>
              </a:spcBef>
              <a:spcAft>
                <a:spcPts val="0"/>
              </a:spcAft>
              <a:buClr>
                <a:srgbClr val="000000"/>
              </a:buClr>
              <a:buSzPts val="2294"/>
              <a:buFont typeface="Noto Sans Symbols"/>
              <a:buNone/>
              <a:defRPr sz="2549" b="0" i="0" u="none" strike="noStrike" cap="none">
                <a:solidFill>
                  <a:srgbClr val="000000"/>
                </a:solidFill>
                <a:latin typeface="Quattrocento Sans"/>
                <a:ea typeface="Quattrocento Sans"/>
                <a:cs typeface="Quattrocento Sans"/>
                <a:sym typeface="Quattrocento Sans"/>
              </a:defRPr>
            </a:lvl1pPr>
            <a:lvl2pPr marL="914400" marR="0" lvl="1" indent="-228600" algn="l" rtl="0">
              <a:lnSpc>
                <a:spcPct val="90000"/>
              </a:lnSpc>
              <a:spcBef>
                <a:spcPts val="0"/>
              </a:spcBef>
              <a:spcAft>
                <a:spcPts val="0"/>
              </a:spcAft>
              <a:buClr>
                <a:srgbClr val="000000"/>
              </a:buClr>
              <a:buSzPts val="1765"/>
              <a:buFont typeface="Noto Sans Symbols"/>
              <a:buNone/>
              <a:defRPr sz="1961" b="0" i="0" u="none" strike="noStrike" cap="none">
                <a:solidFill>
                  <a:srgbClr val="000000"/>
                </a:solidFill>
                <a:latin typeface="Quattrocento Sans"/>
                <a:ea typeface="Quattrocento Sans"/>
                <a:cs typeface="Quattrocento Sans"/>
                <a:sym typeface="Quattrocento Sans"/>
              </a:defRPr>
            </a:lvl2pPr>
            <a:lvl3pPr marL="1371600" marR="0" lvl="2" indent="-228600"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3pPr>
            <a:lvl4pPr marL="1828800" marR="0" lvl="3" indent="-228600"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4pPr>
            <a:lvl5pPr marL="2286000" marR="0" lvl="4" indent="-228600"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5pPr>
            <a:lvl6pPr marL="2743200" marR="0" lvl="5" indent="-353123"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6pPr>
            <a:lvl7pPr marL="3200400" marR="0" lvl="6" indent="-353123"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7pPr>
            <a:lvl8pPr marL="3657600" marR="0" lvl="7" indent="-353123"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8pPr>
            <a:lvl9pPr marL="4114800" marR="0" lvl="8" indent="-353123"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75" name="Google Shape;75;p13"/>
          <p:cNvPicPr preferRelativeResize="0"/>
          <p:nvPr/>
        </p:nvPicPr>
        <p:blipFill rotWithShape="1">
          <a:blip r:embed="rId27">
            <a:alphaModFix/>
          </a:blip>
          <a:srcRect/>
          <a:stretch/>
        </p:blipFill>
        <p:spPr>
          <a:xfrm rot="5400000">
            <a:off x="9688817" y="3012080"/>
            <a:ext cx="6858623" cy="833218"/>
          </a:xfrm>
          <a:prstGeom prst="rect">
            <a:avLst/>
          </a:prstGeom>
          <a:noFill/>
          <a:ln>
            <a:noFill/>
          </a:ln>
        </p:spPr>
      </p:pic>
      <p:pic>
        <p:nvPicPr>
          <p:cNvPr id="76" name="Google Shape;76;p13"/>
          <p:cNvPicPr preferRelativeResize="0"/>
          <p:nvPr/>
        </p:nvPicPr>
        <p:blipFill rotWithShape="1">
          <a:blip r:embed="rId28">
            <a:alphaModFix/>
          </a:blip>
          <a:srcRect/>
          <a:stretch/>
        </p:blipFill>
        <p:spPr>
          <a:xfrm rot="5400000">
            <a:off x="9039878" y="3221594"/>
            <a:ext cx="6858000" cy="41481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373">
          <p15:clr>
            <a:srgbClr val="C35EA4"/>
          </p15:clr>
        </p15:guide>
        <p15:guide id="2" pos="1517">
          <p15:clr>
            <a:srgbClr val="C35EA4"/>
          </p15:clr>
        </p15:guide>
        <p15:guide id="3" pos="2608">
          <p15:clr>
            <a:srgbClr val="C35EA4"/>
          </p15:clr>
        </p15:guide>
        <p15:guide id="4" pos="2751">
          <p15:clr>
            <a:srgbClr val="C35EA4"/>
          </p15:clr>
        </p15:guide>
        <p15:guide id="5" pos="3844">
          <p15:clr>
            <a:srgbClr val="C35EA4"/>
          </p15:clr>
        </p15:guide>
        <p15:guide id="6" pos="3989">
          <p15:clr>
            <a:srgbClr val="C35EA4"/>
          </p15:clr>
        </p15:guide>
        <p15:guide id="7" pos="5079">
          <p15:clr>
            <a:srgbClr val="C35EA4"/>
          </p15:clr>
        </p15:guide>
        <p15:guide id="8" pos="5222">
          <p15:clr>
            <a:srgbClr val="C35EA4"/>
          </p15:clr>
        </p15:guide>
        <p15:guide id="9" pos="6317">
          <p15:clr>
            <a:srgbClr val="C35EA4"/>
          </p15:clr>
        </p15:guide>
        <p15:guide id="10" pos="6460">
          <p15:clr>
            <a:srgbClr val="C35EA4"/>
          </p15:clr>
        </p15:guide>
        <p15:guide id="11" pos="274">
          <p15:clr>
            <a:srgbClr val="F26B43"/>
          </p15:clr>
        </p15:guide>
        <p15:guide id="12" pos="7558">
          <p15:clr>
            <a:srgbClr val="F26B43"/>
          </p15:clr>
        </p15:guide>
        <p15:guide id="13" orient="horz" pos="758">
          <p15:clr>
            <a:srgbClr val="5ACBF0"/>
          </p15:clr>
        </p15:guide>
        <p15:guide id="14" orient="horz" pos="1372">
          <p15:clr>
            <a:srgbClr val="5ACBF0"/>
          </p15:clr>
        </p15:guide>
        <p15:guide id="15" orient="horz" pos="612">
          <p15:clr>
            <a:srgbClr val="5ACBF0"/>
          </p15:clr>
        </p15:guide>
        <p15:guide id="16" orient="horz" pos="1515">
          <p15:clr>
            <a:srgbClr val="5ACBF0"/>
          </p15:clr>
        </p15:guide>
        <p15:guide id="17" orient="horz" pos="2127">
          <p15:clr>
            <a:srgbClr val="5ACBF0"/>
          </p15:clr>
        </p15:guide>
        <p15:guide id="18" orient="horz" pos="2275">
          <p15:clr>
            <a:srgbClr val="5ACBF0"/>
          </p15:clr>
        </p15:guide>
        <p15:guide id="19" orient="horz" pos="280">
          <p15:clr>
            <a:srgbClr val="F26B43"/>
          </p15:clr>
        </p15:guide>
        <p15:guide id="20" orient="horz" pos="4127">
          <p15:clr>
            <a:srgbClr val="F26B43"/>
          </p15:clr>
        </p15:guide>
        <p15:guide id="21" orient="horz" pos="2889">
          <p15:clr>
            <a:srgbClr val="5ACBF0"/>
          </p15:clr>
        </p15:guide>
        <p15:guide id="22" orient="horz" pos="3032">
          <p15:clr>
            <a:srgbClr val="5ACBF0"/>
          </p15:clr>
        </p15:guide>
        <p15:guide id="23" orient="horz" pos="3648">
          <p15:clr>
            <a:srgbClr val="5ACBF0"/>
          </p15:clr>
        </p15:guide>
        <p15:guide id="24" orient="horz" pos="379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p39"/>
          <p:cNvSpPr txBox="1">
            <a:spLocks noGrp="1"/>
          </p:cNvSpPr>
          <p:nvPr>
            <p:ph type="title"/>
          </p:nvPr>
        </p:nvSpPr>
        <p:spPr>
          <a:xfrm>
            <a:off x="426424" y="302551"/>
            <a:ext cx="11336039" cy="744014"/>
          </a:xfrm>
          <a:prstGeom prst="rect">
            <a:avLst/>
          </a:prstGeom>
          <a:noFill/>
          <a:ln>
            <a:noFill/>
          </a:ln>
        </p:spPr>
        <p:txBody>
          <a:bodyPr spcFirstLastPara="1" wrap="square" lIns="0" tIns="164575" rIns="0" bIns="0" anchor="t" anchorCtr="0"/>
          <a:lstStyle>
            <a:lvl1pPr marR="0" lvl="0" algn="l" rtl="0">
              <a:lnSpc>
                <a:spcPct val="90000"/>
              </a:lnSpc>
              <a:spcBef>
                <a:spcPts val="0"/>
              </a:spcBef>
              <a:spcAft>
                <a:spcPts val="0"/>
              </a:spcAft>
              <a:buClr>
                <a:srgbClr val="000000"/>
              </a:buClr>
              <a:buSzPts val="3725"/>
              <a:buFont typeface="Quattrocento Sans"/>
              <a:buNone/>
              <a:defRPr sz="3725" b="0" i="0" u="none" strike="noStrike" cap="none">
                <a:solidFill>
                  <a:srgbClr val="000000"/>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0" name="Google Shape;230;p39"/>
          <p:cNvSpPr txBox="1">
            <a:spLocks noGrp="1"/>
          </p:cNvSpPr>
          <p:nvPr>
            <p:ph type="body" idx="1"/>
          </p:nvPr>
        </p:nvSpPr>
        <p:spPr>
          <a:xfrm>
            <a:off x="437319" y="1866615"/>
            <a:ext cx="11336039" cy="1276484"/>
          </a:xfrm>
          <a:prstGeom prst="rect">
            <a:avLst/>
          </a:prstGeom>
          <a:noFill/>
          <a:ln>
            <a:noFill/>
          </a:ln>
        </p:spPr>
        <p:txBody>
          <a:bodyPr spcFirstLastPara="1" wrap="square" lIns="0" tIns="0" rIns="0" bIns="0" anchor="t" anchorCtr="0"/>
          <a:lstStyle>
            <a:lvl1pPr marL="457200" marR="0" lvl="0" indent="-228600" algn="l" rtl="0">
              <a:lnSpc>
                <a:spcPct val="90000"/>
              </a:lnSpc>
              <a:spcBef>
                <a:spcPts val="0"/>
              </a:spcBef>
              <a:spcAft>
                <a:spcPts val="0"/>
              </a:spcAft>
              <a:buClr>
                <a:srgbClr val="000000"/>
              </a:buClr>
              <a:buSzPts val="2294"/>
              <a:buFont typeface="Noto Sans Symbols"/>
              <a:buNone/>
              <a:defRPr sz="2549" b="0" i="0" u="none" strike="noStrike" cap="none">
                <a:solidFill>
                  <a:srgbClr val="000000"/>
                </a:solidFill>
                <a:latin typeface="Quattrocento Sans"/>
                <a:ea typeface="Quattrocento Sans"/>
                <a:cs typeface="Quattrocento Sans"/>
                <a:sym typeface="Quattrocento Sans"/>
              </a:defRPr>
            </a:lvl1pPr>
            <a:lvl2pPr marL="914400" marR="0" lvl="1" indent="-228600" algn="l" rtl="0">
              <a:lnSpc>
                <a:spcPct val="90000"/>
              </a:lnSpc>
              <a:spcBef>
                <a:spcPts val="0"/>
              </a:spcBef>
              <a:spcAft>
                <a:spcPts val="0"/>
              </a:spcAft>
              <a:buClr>
                <a:srgbClr val="000000"/>
              </a:buClr>
              <a:buSzPts val="1765"/>
              <a:buFont typeface="Noto Sans Symbols"/>
              <a:buNone/>
              <a:defRPr sz="1961" b="0" i="0" u="none" strike="noStrike" cap="none">
                <a:solidFill>
                  <a:srgbClr val="000000"/>
                </a:solidFill>
                <a:latin typeface="Quattrocento Sans"/>
                <a:ea typeface="Quattrocento Sans"/>
                <a:cs typeface="Quattrocento Sans"/>
                <a:sym typeface="Quattrocento Sans"/>
              </a:defRPr>
            </a:lvl2pPr>
            <a:lvl3pPr marL="1371600" marR="0" lvl="2" indent="-228600"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3pPr>
            <a:lvl4pPr marL="1828800" marR="0" lvl="3" indent="-228600"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4pPr>
            <a:lvl5pPr marL="2286000" marR="0" lvl="4" indent="-228600" algn="l" rtl="0">
              <a:lnSpc>
                <a:spcPct val="90000"/>
              </a:lnSpc>
              <a:spcBef>
                <a:spcPts val="0"/>
              </a:spcBef>
              <a:spcAft>
                <a:spcPts val="0"/>
              </a:spcAft>
              <a:buClr>
                <a:srgbClr val="000000"/>
              </a:buClr>
              <a:buSzPts val="1411"/>
              <a:buFont typeface="Noto Sans Symbols"/>
              <a:buNone/>
              <a:defRPr sz="1568" b="0" i="0" u="none" strike="noStrike" cap="none">
                <a:solidFill>
                  <a:srgbClr val="000000"/>
                </a:solidFill>
                <a:latin typeface="Quattrocento Sans"/>
                <a:ea typeface="Quattrocento Sans"/>
                <a:cs typeface="Quattrocento Sans"/>
                <a:sym typeface="Quattrocento Sans"/>
              </a:defRPr>
            </a:lvl5pPr>
            <a:lvl6pPr marL="2743200" marR="0" lvl="5" indent="-353123"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6pPr>
            <a:lvl7pPr marL="3200400" marR="0" lvl="6" indent="-353123"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7pPr>
            <a:lvl8pPr marL="3657600" marR="0" lvl="7" indent="-353123"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8pPr>
            <a:lvl9pPr marL="4114800" marR="0" lvl="8" indent="-353123" algn="l" rtl="0">
              <a:spcBef>
                <a:spcPts val="392"/>
              </a:spcBef>
              <a:spcAft>
                <a:spcPts val="0"/>
              </a:spcAft>
              <a:buClr>
                <a:schemeClr val="dk1"/>
              </a:buClr>
              <a:buSzPts val="1961"/>
              <a:buFont typeface="Arial"/>
              <a:buChar char="•"/>
              <a:defRPr sz="1961"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231" name="Google Shape;231;p39"/>
          <p:cNvPicPr preferRelativeResize="0"/>
          <p:nvPr/>
        </p:nvPicPr>
        <p:blipFill rotWithShape="1">
          <a:blip r:embed="rId26">
            <a:alphaModFix/>
          </a:blip>
          <a:srcRect/>
          <a:stretch/>
        </p:blipFill>
        <p:spPr>
          <a:xfrm rot="5400000">
            <a:off x="9688817" y="3012080"/>
            <a:ext cx="6858623" cy="833218"/>
          </a:xfrm>
          <a:prstGeom prst="rect">
            <a:avLst/>
          </a:prstGeom>
          <a:noFill/>
          <a:ln>
            <a:noFill/>
          </a:ln>
        </p:spPr>
      </p:pic>
      <p:pic>
        <p:nvPicPr>
          <p:cNvPr id="232" name="Google Shape;232;p39"/>
          <p:cNvPicPr preferRelativeResize="0"/>
          <p:nvPr/>
        </p:nvPicPr>
        <p:blipFill rotWithShape="1">
          <a:blip r:embed="rId27">
            <a:alphaModFix/>
          </a:blip>
          <a:srcRect/>
          <a:stretch/>
        </p:blipFill>
        <p:spPr>
          <a:xfrm rot="5400000">
            <a:off x="9039878" y="3221594"/>
            <a:ext cx="6858000" cy="41481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373">
          <p15:clr>
            <a:srgbClr val="C35EA4"/>
          </p15:clr>
        </p15:guide>
        <p15:guide id="2" pos="1517">
          <p15:clr>
            <a:srgbClr val="C35EA4"/>
          </p15:clr>
        </p15:guide>
        <p15:guide id="3" pos="2608">
          <p15:clr>
            <a:srgbClr val="C35EA4"/>
          </p15:clr>
        </p15:guide>
        <p15:guide id="4" pos="2751">
          <p15:clr>
            <a:srgbClr val="C35EA4"/>
          </p15:clr>
        </p15:guide>
        <p15:guide id="5" pos="3844">
          <p15:clr>
            <a:srgbClr val="C35EA4"/>
          </p15:clr>
        </p15:guide>
        <p15:guide id="6" pos="3989">
          <p15:clr>
            <a:srgbClr val="C35EA4"/>
          </p15:clr>
        </p15:guide>
        <p15:guide id="7" pos="5079">
          <p15:clr>
            <a:srgbClr val="C35EA4"/>
          </p15:clr>
        </p15:guide>
        <p15:guide id="8" pos="5222">
          <p15:clr>
            <a:srgbClr val="C35EA4"/>
          </p15:clr>
        </p15:guide>
        <p15:guide id="9" pos="6317">
          <p15:clr>
            <a:srgbClr val="C35EA4"/>
          </p15:clr>
        </p15:guide>
        <p15:guide id="10" pos="6460">
          <p15:clr>
            <a:srgbClr val="C35EA4"/>
          </p15:clr>
        </p15:guide>
        <p15:guide id="11" pos="274">
          <p15:clr>
            <a:srgbClr val="F26B43"/>
          </p15:clr>
        </p15:guide>
        <p15:guide id="12" pos="7558">
          <p15:clr>
            <a:srgbClr val="F26B43"/>
          </p15:clr>
        </p15:guide>
        <p15:guide id="13" orient="horz" pos="758">
          <p15:clr>
            <a:srgbClr val="5ACBF0"/>
          </p15:clr>
        </p15:guide>
        <p15:guide id="14" orient="horz" pos="1372">
          <p15:clr>
            <a:srgbClr val="5ACBF0"/>
          </p15:clr>
        </p15:guide>
        <p15:guide id="15" orient="horz" pos="612">
          <p15:clr>
            <a:srgbClr val="5ACBF0"/>
          </p15:clr>
        </p15:guide>
        <p15:guide id="16" orient="horz" pos="1515">
          <p15:clr>
            <a:srgbClr val="5ACBF0"/>
          </p15:clr>
        </p15:guide>
        <p15:guide id="17" orient="horz" pos="2127">
          <p15:clr>
            <a:srgbClr val="5ACBF0"/>
          </p15:clr>
        </p15:guide>
        <p15:guide id="18" orient="horz" pos="2275">
          <p15:clr>
            <a:srgbClr val="5ACBF0"/>
          </p15:clr>
        </p15:guide>
        <p15:guide id="19" orient="horz" pos="280">
          <p15:clr>
            <a:srgbClr val="F26B43"/>
          </p15:clr>
        </p15:guide>
        <p15:guide id="20" orient="horz" pos="4127">
          <p15:clr>
            <a:srgbClr val="F26B43"/>
          </p15:clr>
        </p15:guide>
        <p15:guide id="21" orient="horz" pos="2889">
          <p15:clr>
            <a:srgbClr val="5ACBF0"/>
          </p15:clr>
        </p15:guide>
        <p15:guide id="22" orient="horz" pos="3032">
          <p15:clr>
            <a:srgbClr val="5ACBF0"/>
          </p15:clr>
        </p15:guide>
        <p15:guide id="23" orient="horz" pos="3648">
          <p15:clr>
            <a:srgbClr val="5ACBF0"/>
          </p15:clr>
        </p15:guide>
        <p15:guide id="24" orient="horz" pos="3792">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2"/>
        <p:cNvGrpSpPr/>
        <p:nvPr/>
      </p:nvGrpSpPr>
      <p:grpSpPr>
        <a:xfrm>
          <a:off x="0" y="0"/>
          <a:ext cx="0" cy="0"/>
          <a:chOff x="0" y="0"/>
          <a:chExt cx="0" cy="0"/>
        </a:xfrm>
      </p:grpSpPr>
      <p:sp>
        <p:nvSpPr>
          <p:cNvPr id="383" name="Google Shape;383;p6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300"/>
              <a:buNone/>
              <a:defRPr sz="1700"/>
            </a:lvl2pPr>
            <a:lvl3pPr lvl="2" rtl="0">
              <a:spcBef>
                <a:spcPts val="0"/>
              </a:spcBef>
              <a:spcAft>
                <a:spcPts val="0"/>
              </a:spcAft>
              <a:buSzPts val="1300"/>
              <a:buNone/>
              <a:defRPr sz="1700"/>
            </a:lvl3pPr>
            <a:lvl4pPr lvl="3" rtl="0">
              <a:spcBef>
                <a:spcPts val="0"/>
              </a:spcBef>
              <a:spcAft>
                <a:spcPts val="0"/>
              </a:spcAft>
              <a:buSzPts val="1300"/>
              <a:buNone/>
              <a:defRPr sz="1700"/>
            </a:lvl4pPr>
            <a:lvl5pPr lvl="4" rtl="0">
              <a:spcBef>
                <a:spcPts val="0"/>
              </a:spcBef>
              <a:spcAft>
                <a:spcPts val="0"/>
              </a:spcAft>
              <a:buSzPts val="1300"/>
              <a:buNone/>
              <a:defRPr sz="1700"/>
            </a:lvl5pPr>
            <a:lvl6pPr lvl="5" rtl="0">
              <a:spcBef>
                <a:spcPts val="0"/>
              </a:spcBef>
              <a:spcAft>
                <a:spcPts val="0"/>
              </a:spcAft>
              <a:buSzPts val="1300"/>
              <a:buNone/>
              <a:defRPr sz="1700"/>
            </a:lvl6pPr>
            <a:lvl7pPr lvl="6" rtl="0">
              <a:spcBef>
                <a:spcPts val="0"/>
              </a:spcBef>
              <a:spcAft>
                <a:spcPts val="0"/>
              </a:spcAft>
              <a:buSzPts val="1300"/>
              <a:buNone/>
              <a:defRPr sz="1700"/>
            </a:lvl7pPr>
            <a:lvl8pPr lvl="7" rtl="0">
              <a:spcBef>
                <a:spcPts val="0"/>
              </a:spcBef>
              <a:spcAft>
                <a:spcPts val="0"/>
              </a:spcAft>
              <a:buSzPts val="1300"/>
              <a:buNone/>
              <a:defRPr sz="1700"/>
            </a:lvl8pPr>
            <a:lvl9pPr lvl="8" rtl="0">
              <a:spcBef>
                <a:spcPts val="0"/>
              </a:spcBef>
              <a:spcAft>
                <a:spcPts val="0"/>
              </a:spcAft>
              <a:buSzPts val="1300"/>
              <a:buNone/>
              <a:defRPr sz="1700"/>
            </a:lvl9pPr>
          </a:lstStyle>
          <a:p>
            <a:endParaRPr/>
          </a:p>
        </p:txBody>
      </p:sp>
      <p:sp>
        <p:nvSpPr>
          <p:cNvPr id="384" name="Google Shape;384;p6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9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385" name="Google Shape;385;p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3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endParaRPr/>
          </a:p>
        </p:txBody>
      </p:sp>
      <p:sp>
        <p:nvSpPr>
          <p:cNvPr id="386" name="Google Shape;386;p6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3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endParaRPr/>
          </a:p>
        </p:txBody>
      </p:sp>
      <p:sp>
        <p:nvSpPr>
          <p:cNvPr id="387" name="Google Shape;387;p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6"/>
        <p:cNvGrpSpPr/>
        <p:nvPr/>
      </p:nvGrpSpPr>
      <p:grpSpPr>
        <a:xfrm>
          <a:off x="0" y="0"/>
          <a:ext cx="0" cy="0"/>
          <a:chOff x="0" y="0"/>
          <a:chExt cx="0" cy="0"/>
        </a:xfrm>
      </p:grpSpPr>
      <p:sp>
        <p:nvSpPr>
          <p:cNvPr id="467" name="Google Shape;467;p78"/>
          <p:cNvSpPr txBox="1">
            <a:spLocks noGrp="1"/>
          </p:cNvSpPr>
          <p:nvPr>
            <p:ph type="title"/>
          </p:nvPr>
        </p:nvSpPr>
        <p:spPr>
          <a:xfrm>
            <a:off x="269240" y="289513"/>
            <a:ext cx="11655900" cy="899700"/>
          </a:xfrm>
          <a:prstGeom prst="rect">
            <a:avLst/>
          </a:prstGeom>
          <a:noFill/>
          <a:ln>
            <a:noFill/>
          </a:ln>
        </p:spPr>
        <p:txBody>
          <a:bodyPr spcFirstLastPara="1" wrap="square" lIns="143425" tIns="89625" rIns="143425" bIns="89625" anchor="t" anchorCtr="0"/>
          <a:lstStyle>
            <a:lvl1pPr marR="0" lvl="0" algn="l" rtl="0">
              <a:lnSpc>
                <a:spcPct val="90000"/>
              </a:lnSpc>
              <a:spcBef>
                <a:spcPts val="0"/>
              </a:spcBef>
              <a:spcAft>
                <a:spcPts val="0"/>
              </a:spcAft>
              <a:buClr>
                <a:schemeClr val="dk1"/>
              </a:buClr>
              <a:buSzPts val="4700"/>
              <a:buFont typeface="Quattrocento Sans"/>
              <a:buNone/>
              <a:defRPr sz="4700" b="0" i="0" u="none" strike="noStrike" cap="none">
                <a:solidFill>
                  <a:schemeClr val="dk1"/>
                </a:solidFill>
                <a:latin typeface="Quattrocento Sans"/>
                <a:ea typeface="Quattrocento Sans"/>
                <a:cs typeface="Quattrocento Sans"/>
                <a:sym typeface="Quattrocento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68" name="Google Shape;468;p78"/>
          <p:cNvSpPr txBox="1">
            <a:spLocks noGrp="1"/>
          </p:cNvSpPr>
          <p:nvPr>
            <p:ph type="body" idx="1"/>
          </p:nvPr>
        </p:nvSpPr>
        <p:spPr>
          <a:xfrm>
            <a:off x="269243" y="1189178"/>
            <a:ext cx="11653500" cy="2052000"/>
          </a:xfrm>
          <a:prstGeom prst="rect">
            <a:avLst/>
          </a:prstGeom>
          <a:noFill/>
          <a:ln>
            <a:noFill/>
          </a:ln>
        </p:spPr>
        <p:txBody>
          <a:bodyPr spcFirstLastPara="1" wrap="square" lIns="143425" tIns="89625" rIns="143425" bIns="89625" anchor="t" anchorCtr="0"/>
          <a:lstStyle>
            <a:lvl1pPr marL="457200" marR="0" lvl="0" indent="-444500" algn="l" rtl="0">
              <a:lnSpc>
                <a:spcPct val="90000"/>
              </a:lnSpc>
              <a:spcBef>
                <a:spcPts val="700"/>
              </a:spcBef>
              <a:spcAft>
                <a:spcPts val="0"/>
              </a:spcAft>
              <a:buClr>
                <a:schemeClr val="dk2"/>
              </a:buClr>
              <a:buSzPts val="3400"/>
              <a:buFont typeface="Arial"/>
              <a:buChar char="•"/>
              <a:defRPr sz="3700" b="0" i="0" u="none" strike="noStrike" cap="none">
                <a:solidFill>
                  <a:schemeClr val="dk1"/>
                </a:solidFill>
                <a:latin typeface="Quattrocento Sans"/>
                <a:ea typeface="Quattrocento Sans"/>
                <a:cs typeface="Quattrocento Sans"/>
                <a:sym typeface="Quattrocento Sans"/>
              </a:defRPr>
            </a:lvl1pPr>
            <a:lvl2pPr marL="914400" marR="0" lvl="1" indent="-361950" algn="l" rtl="0">
              <a:lnSpc>
                <a:spcPct val="90000"/>
              </a:lnSpc>
              <a:spcBef>
                <a:spcPts val="500"/>
              </a:spcBef>
              <a:spcAft>
                <a:spcPts val="0"/>
              </a:spcAft>
              <a:buClr>
                <a:schemeClr val="dk2"/>
              </a:buClr>
              <a:buSzPts val="21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90000"/>
              </a:lnSpc>
              <a:spcBef>
                <a:spcPts val="400"/>
              </a:spcBef>
              <a:spcAft>
                <a:spcPts val="0"/>
              </a:spcAft>
              <a:buClr>
                <a:schemeClr val="dk2"/>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30200" algn="l" rtl="0">
              <a:lnSpc>
                <a:spcPct val="90000"/>
              </a:lnSpc>
              <a:spcBef>
                <a:spcPts val="400"/>
              </a:spcBef>
              <a:spcAft>
                <a:spcPts val="0"/>
              </a:spcAft>
              <a:buClr>
                <a:schemeClr val="dk2"/>
              </a:buClr>
              <a:buSzPts val="16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30200" algn="l" rtl="0">
              <a:lnSpc>
                <a:spcPct val="90000"/>
              </a:lnSpc>
              <a:spcBef>
                <a:spcPts val="400"/>
              </a:spcBef>
              <a:spcAft>
                <a:spcPts val="0"/>
              </a:spcAft>
              <a:buClr>
                <a:schemeClr val="dk2"/>
              </a:buClr>
              <a:buSzPts val="16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469" name="Google Shape;469;p78"/>
          <p:cNvPicPr preferRelativeResize="0"/>
          <p:nvPr/>
        </p:nvPicPr>
        <p:blipFill rotWithShape="1">
          <a:blip r:embed="rId16">
            <a:alphaModFix/>
          </a:blip>
          <a:srcRect/>
          <a:stretch/>
        </p:blipFill>
        <p:spPr>
          <a:xfrm rot="5400000">
            <a:off x="9209234" y="2990548"/>
            <a:ext cx="6857649" cy="8765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83">
          <p15:clr>
            <a:srgbClr val="5ACBF0"/>
          </p15:clr>
        </p15:guide>
        <p15:guide id="2" pos="170">
          <p15:clr>
            <a:srgbClr val="5ACBF0"/>
          </p15:clr>
        </p15:guide>
        <p15:guide id="3" pos="734">
          <p15:clr>
            <a:srgbClr val="5ACBF0"/>
          </p15:clr>
        </p15:guide>
        <p15:guide id="4" pos="1299">
          <p15:clr>
            <a:srgbClr val="5ACBF0"/>
          </p15:clr>
        </p15:guide>
        <p15:guide id="5" pos="1864">
          <p15:clr>
            <a:srgbClr val="5ACBF0"/>
          </p15:clr>
        </p15:guide>
        <p15:guide id="6" pos="2428">
          <p15:clr>
            <a:srgbClr val="5ACBF0"/>
          </p15:clr>
        </p15:guide>
        <p15:guide id="7" pos="2993">
          <p15:clr>
            <a:srgbClr val="5ACBF0"/>
          </p15:clr>
        </p15:guide>
        <p15:guide id="8" pos="3558">
          <p15:clr>
            <a:srgbClr val="5ACBF0"/>
          </p15:clr>
        </p15:guide>
        <p15:guide id="9" pos="4122">
          <p15:clr>
            <a:srgbClr val="5ACBF0"/>
          </p15:clr>
        </p15:guide>
        <p15:guide id="10" pos="4687">
          <p15:clr>
            <a:srgbClr val="5ACBF0"/>
          </p15:clr>
        </p15:guide>
        <p15:guide id="11" pos="5252">
          <p15:clr>
            <a:srgbClr val="5ACBF0"/>
          </p15:clr>
        </p15:guide>
        <p15:guide id="12" pos="5816">
          <p15:clr>
            <a:srgbClr val="5ACBF0"/>
          </p15:clr>
        </p15:guide>
        <p15:guide id="13" pos="6381">
          <p15:clr>
            <a:srgbClr val="5ACBF0"/>
          </p15:clr>
        </p15:guide>
        <p15:guide id="14" pos="6946">
          <p15:clr>
            <a:srgbClr val="5ACBF0"/>
          </p15:clr>
        </p15:guide>
        <p15:guide id="15" pos="7510">
          <p15:clr>
            <a:srgbClr val="5ACBF0"/>
          </p15:clr>
        </p15:guide>
        <p15:guide id="16" pos="282">
          <p15:clr>
            <a:srgbClr val="C35EA4"/>
          </p15:clr>
        </p15:guide>
        <p15:guide id="17" pos="7398">
          <p15:clr>
            <a:srgbClr val="C35EA4"/>
          </p15:clr>
        </p15:guide>
        <p15:guide id="18" orient="horz" pos="748">
          <p15:clr>
            <a:srgbClr val="5ACBF0"/>
          </p15:clr>
        </p15:guide>
        <p15:guide id="19" orient="horz" pos="1313">
          <p15:clr>
            <a:srgbClr val="5ACBF0"/>
          </p15:clr>
        </p15:guide>
        <p15:guide id="20" orient="horz" pos="1878">
          <p15:clr>
            <a:srgbClr val="5ACBF0"/>
          </p15:clr>
        </p15:guide>
        <p15:guide id="21" orient="horz" pos="2442">
          <p15:clr>
            <a:srgbClr val="5ACBF0"/>
          </p15:clr>
        </p15:guide>
        <p15:guide id="22" orient="horz" pos="3007">
          <p15:clr>
            <a:srgbClr val="5ACBF0"/>
          </p15:clr>
        </p15:guide>
        <p15:guide id="23" orient="horz" pos="3572">
          <p15:clr>
            <a:srgbClr val="5ACBF0"/>
          </p15:clr>
        </p15:guide>
        <p15:guide id="24" orient="horz" pos="4137">
          <p15:clr>
            <a:srgbClr val="5ACBF0"/>
          </p15:clr>
        </p15:guide>
        <p15:guide id="25" orient="horz" pos="296">
          <p15:clr>
            <a:srgbClr val="C35EA4"/>
          </p15:clr>
        </p15:guide>
        <p15:guide id="26" orient="horz" pos="402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12"/>
        <p:cNvGrpSpPr/>
        <p:nvPr/>
      </p:nvGrpSpPr>
      <p:grpSpPr>
        <a:xfrm>
          <a:off x="0" y="0"/>
          <a:ext cx="0" cy="0"/>
          <a:chOff x="0" y="0"/>
          <a:chExt cx="0" cy="0"/>
        </a:xfrm>
      </p:grpSpPr>
      <p:sp>
        <p:nvSpPr>
          <p:cNvPr id="4113" name="Google Shape;4113;p93"/>
          <p:cNvSpPr txBox="1">
            <a:spLocks noGrp="1"/>
          </p:cNvSpPr>
          <p:nvPr>
            <p:ph type="title"/>
          </p:nvPr>
        </p:nvSpPr>
        <p:spPr>
          <a:xfrm>
            <a:off x="426424" y="435824"/>
            <a:ext cx="11335800" cy="744000"/>
          </a:xfrm>
          <a:prstGeom prst="rect">
            <a:avLst/>
          </a:prstGeom>
          <a:noFill/>
          <a:ln>
            <a:noFill/>
          </a:ln>
        </p:spPr>
        <p:txBody>
          <a:bodyPr spcFirstLastPara="1" wrap="square" lIns="0" tIns="161350" rIns="0" bIns="0" anchor="t" anchorCtr="0"/>
          <a:lstStyle>
            <a:lvl1pPr marR="0" lvl="0" algn="l" rtl="0">
              <a:lnSpc>
                <a:spcPct val="90000"/>
              </a:lnSpc>
              <a:spcBef>
                <a:spcPts val="0"/>
              </a:spcBef>
              <a:spcAft>
                <a:spcPts val="0"/>
              </a:spcAft>
              <a:buClr>
                <a:srgbClr val="000000"/>
              </a:buClr>
              <a:buSzPts val="3100"/>
              <a:buFont typeface="Quattrocento Sans"/>
              <a:buNone/>
              <a:defRPr sz="3100" b="0" i="0" u="none" strike="noStrike" cap="none">
                <a:solidFill>
                  <a:srgbClr val="000000"/>
                </a:solidFill>
                <a:latin typeface="Quattrocento Sans"/>
                <a:ea typeface="Quattrocento Sans"/>
                <a:cs typeface="Quattrocento Sans"/>
                <a:sym typeface="Quattrocento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114" name="Google Shape;4114;p93"/>
          <p:cNvSpPr txBox="1">
            <a:spLocks noGrp="1"/>
          </p:cNvSpPr>
          <p:nvPr>
            <p:ph type="body" idx="1"/>
          </p:nvPr>
        </p:nvSpPr>
        <p:spPr>
          <a:xfrm>
            <a:off x="437320" y="1866616"/>
            <a:ext cx="11335800" cy="1276500"/>
          </a:xfrm>
          <a:prstGeom prst="rect">
            <a:avLst/>
          </a:prstGeom>
          <a:noFill/>
          <a:ln>
            <a:noFill/>
          </a:ln>
        </p:spPr>
        <p:txBody>
          <a:bodyPr spcFirstLastPara="1" wrap="square" lIns="0" tIns="0" rIns="0" bIns="0" anchor="t" anchorCtr="0"/>
          <a:lstStyle>
            <a:lvl1pPr marL="457200" marR="0" lvl="0" indent="-228600" algn="l" rtl="0">
              <a:lnSpc>
                <a:spcPct val="90000"/>
              </a:lnSpc>
              <a:spcBef>
                <a:spcPts val="0"/>
              </a:spcBef>
              <a:spcAft>
                <a:spcPts val="0"/>
              </a:spcAft>
              <a:buClr>
                <a:srgbClr val="000000"/>
              </a:buClr>
              <a:buSzPts val="2300"/>
              <a:buFont typeface="Noto Sans Symbols"/>
              <a:buNone/>
              <a:defRPr sz="2500" b="0" i="0" u="none" strike="noStrike" cap="none">
                <a:solidFill>
                  <a:srgbClr val="000000"/>
                </a:solidFill>
                <a:latin typeface="Quattrocento Sans"/>
                <a:ea typeface="Quattrocento Sans"/>
                <a:cs typeface="Quattrocento Sans"/>
                <a:sym typeface="Quattrocento Sans"/>
              </a:defRPr>
            </a:lvl1pPr>
            <a:lvl2pPr marL="914400" marR="0" lvl="1" indent="-228600" algn="l" rtl="0">
              <a:lnSpc>
                <a:spcPct val="90000"/>
              </a:lnSpc>
              <a:spcBef>
                <a:spcPts val="0"/>
              </a:spcBef>
              <a:spcAft>
                <a:spcPts val="0"/>
              </a:spcAft>
              <a:buClr>
                <a:srgbClr val="000000"/>
              </a:buClr>
              <a:buSzPts val="1800"/>
              <a:buFont typeface="Noto Sans Symbols"/>
              <a:buNone/>
              <a:defRPr sz="2000" b="0" i="0" u="none" strike="noStrike" cap="none">
                <a:solidFill>
                  <a:srgbClr val="000000"/>
                </a:solidFill>
                <a:latin typeface="Quattrocento Sans"/>
                <a:ea typeface="Quattrocento Sans"/>
                <a:cs typeface="Quattrocento Sans"/>
                <a:sym typeface="Quattrocento Sans"/>
              </a:defRPr>
            </a:lvl2pPr>
            <a:lvl3pPr marL="1371600" marR="0" lvl="2" indent="-228600"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3pPr>
            <a:lvl4pPr marL="1828800" marR="0" lvl="3" indent="-228600"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4pPr>
            <a:lvl5pPr marL="2286000" marR="0" lvl="4" indent="-228600"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4115" name="Google Shape;4115;p93"/>
          <p:cNvPicPr preferRelativeResize="0"/>
          <p:nvPr/>
        </p:nvPicPr>
        <p:blipFill rotWithShape="1">
          <a:blip r:embed="rId23">
            <a:alphaModFix/>
          </a:blip>
          <a:srcRect/>
          <a:stretch/>
        </p:blipFill>
        <p:spPr>
          <a:xfrm rot="5400000">
            <a:off x="9689304" y="3011593"/>
            <a:ext cx="6857650" cy="833218"/>
          </a:xfrm>
          <a:prstGeom prst="rect">
            <a:avLst/>
          </a:prstGeom>
          <a:noFill/>
          <a:ln>
            <a:noFill/>
          </a:ln>
        </p:spPr>
      </p:pic>
      <p:pic>
        <p:nvPicPr>
          <p:cNvPr id="4116" name="Google Shape;4116;p93"/>
          <p:cNvPicPr preferRelativeResize="0"/>
          <p:nvPr/>
        </p:nvPicPr>
        <p:blipFill rotWithShape="1">
          <a:blip r:embed="rId24">
            <a:alphaModFix/>
          </a:blip>
          <a:srcRect/>
          <a:stretch/>
        </p:blipFill>
        <p:spPr>
          <a:xfrm rot="5400000">
            <a:off x="9040364" y="3221108"/>
            <a:ext cx="6857028" cy="41481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346">
          <p15:clr>
            <a:srgbClr val="C35EA4"/>
          </p15:clr>
        </p15:guide>
        <p15:guide id="2" pos="1487">
          <p15:clr>
            <a:srgbClr val="C35EA4"/>
          </p15:clr>
        </p15:guide>
        <p15:guide id="3" pos="2557">
          <p15:clr>
            <a:srgbClr val="C35EA4"/>
          </p15:clr>
        </p15:guide>
        <p15:guide id="4" pos="2697">
          <p15:clr>
            <a:srgbClr val="C35EA4"/>
          </p15:clr>
        </p15:guide>
        <p15:guide id="5" pos="3768">
          <p15:clr>
            <a:srgbClr val="C35EA4"/>
          </p15:clr>
        </p15:guide>
        <p15:guide id="6" pos="3911">
          <p15:clr>
            <a:srgbClr val="C35EA4"/>
          </p15:clr>
        </p15:guide>
        <p15:guide id="7" pos="4979">
          <p15:clr>
            <a:srgbClr val="C35EA4"/>
          </p15:clr>
        </p15:guide>
        <p15:guide id="8" pos="5119">
          <p15:clr>
            <a:srgbClr val="C35EA4"/>
          </p15:clr>
        </p15:guide>
        <p15:guide id="9" pos="6193">
          <p15:clr>
            <a:srgbClr val="C35EA4"/>
          </p15:clr>
        </p15:guide>
        <p15:guide id="10" pos="6333">
          <p15:clr>
            <a:srgbClr val="C35EA4"/>
          </p15:clr>
        </p15:guide>
        <p15:guide id="11" pos="269">
          <p15:clr>
            <a:srgbClr val="F26B43"/>
          </p15:clr>
        </p15:guide>
        <p15:guide id="12" pos="7409">
          <p15:clr>
            <a:srgbClr val="F26B43"/>
          </p15:clr>
        </p15:guide>
        <p15:guide id="13" orient="horz" pos="743">
          <p15:clr>
            <a:srgbClr val="5ACBF0"/>
          </p15:clr>
        </p15:guide>
        <p15:guide id="14" orient="horz" pos="1345">
          <p15:clr>
            <a:srgbClr val="5ACBF0"/>
          </p15:clr>
        </p15:guide>
        <p15:guide id="15" orient="horz" pos="600">
          <p15:clr>
            <a:srgbClr val="5ACBF0"/>
          </p15:clr>
        </p15:guide>
        <p15:guide id="16" orient="horz" pos="1485">
          <p15:clr>
            <a:srgbClr val="5ACBF0"/>
          </p15:clr>
        </p15:guide>
        <p15:guide id="17" orient="horz" pos="2085">
          <p15:clr>
            <a:srgbClr val="5ACBF0"/>
          </p15:clr>
        </p15:guide>
        <p15:guide id="18" orient="horz" pos="2231">
          <p15:clr>
            <a:srgbClr val="5ACBF0"/>
          </p15:clr>
        </p15:guide>
        <p15:guide id="19" orient="horz" pos="275">
          <p15:clr>
            <a:srgbClr val="F26B43"/>
          </p15:clr>
        </p15:guide>
        <p15:guide id="20" orient="horz" pos="4046">
          <p15:clr>
            <a:srgbClr val="F26B43"/>
          </p15:clr>
        </p15:guide>
        <p15:guide id="21" orient="horz" pos="2833">
          <p15:clr>
            <a:srgbClr val="5ACBF0"/>
          </p15:clr>
        </p15:guide>
        <p15:guide id="22" orient="horz" pos="2973">
          <p15:clr>
            <a:srgbClr val="5ACBF0"/>
          </p15:clr>
        </p15:guide>
        <p15:guide id="23" orient="horz" pos="3577">
          <p15:clr>
            <a:srgbClr val="5ACBF0"/>
          </p15:clr>
        </p15:guide>
        <p15:guide id="24" orient="horz" pos="3718">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17"/>
        <p:cNvGrpSpPr/>
        <p:nvPr/>
      </p:nvGrpSpPr>
      <p:grpSpPr>
        <a:xfrm>
          <a:off x="0" y="0"/>
          <a:ext cx="0" cy="0"/>
          <a:chOff x="0" y="0"/>
          <a:chExt cx="0" cy="0"/>
        </a:xfrm>
      </p:grpSpPr>
      <p:sp>
        <p:nvSpPr>
          <p:cNvPr id="4218" name="Google Shape;4218;p115"/>
          <p:cNvSpPr txBox="1">
            <a:spLocks noGrp="1"/>
          </p:cNvSpPr>
          <p:nvPr>
            <p:ph type="title"/>
          </p:nvPr>
        </p:nvSpPr>
        <p:spPr>
          <a:xfrm>
            <a:off x="426424" y="302551"/>
            <a:ext cx="11335800" cy="744000"/>
          </a:xfrm>
          <a:prstGeom prst="rect">
            <a:avLst/>
          </a:prstGeom>
          <a:noFill/>
          <a:ln>
            <a:noFill/>
          </a:ln>
        </p:spPr>
        <p:txBody>
          <a:bodyPr spcFirstLastPara="1" wrap="square" lIns="89625" tIns="161350" rIns="0" bIns="0" anchor="t" anchorCtr="0"/>
          <a:lstStyle>
            <a:lvl1pPr marR="0" lvl="0" algn="l" rtl="0">
              <a:lnSpc>
                <a:spcPct val="90000"/>
              </a:lnSpc>
              <a:spcBef>
                <a:spcPts val="0"/>
              </a:spcBef>
              <a:spcAft>
                <a:spcPts val="0"/>
              </a:spcAft>
              <a:buClr>
                <a:srgbClr val="000000"/>
              </a:buClr>
              <a:buSzPts val="3600"/>
              <a:buFont typeface="Quattrocento Sans"/>
              <a:buNone/>
              <a:defRPr sz="3600" b="0" i="0" u="none" strike="noStrike" cap="none">
                <a:solidFill>
                  <a:srgbClr val="000000"/>
                </a:solidFill>
                <a:latin typeface="Quattrocento Sans"/>
                <a:ea typeface="Quattrocento Sans"/>
                <a:cs typeface="Quattrocento Sans"/>
                <a:sym typeface="Quattrocento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219" name="Google Shape;4219;p115"/>
          <p:cNvSpPr txBox="1">
            <a:spLocks noGrp="1"/>
          </p:cNvSpPr>
          <p:nvPr>
            <p:ph type="body" idx="1"/>
          </p:nvPr>
        </p:nvSpPr>
        <p:spPr>
          <a:xfrm>
            <a:off x="437320" y="1866616"/>
            <a:ext cx="11335800" cy="1276500"/>
          </a:xfrm>
          <a:prstGeom prst="rect">
            <a:avLst/>
          </a:prstGeom>
          <a:noFill/>
          <a:ln>
            <a:noFill/>
          </a:ln>
        </p:spPr>
        <p:txBody>
          <a:bodyPr spcFirstLastPara="1" wrap="square" lIns="89625" tIns="0" rIns="0" bIns="0" anchor="t" anchorCtr="0"/>
          <a:lstStyle>
            <a:lvl1pPr marL="457200" marR="0" lvl="0" indent="-228600" algn="l" rtl="0">
              <a:lnSpc>
                <a:spcPct val="90000"/>
              </a:lnSpc>
              <a:spcBef>
                <a:spcPts val="0"/>
              </a:spcBef>
              <a:spcAft>
                <a:spcPts val="0"/>
              </a:spcAft>
              <a:buClr>
                <a:srgbClr val="000000"/>
              </a:buClr>
              <a:buSzPts val="2300"/>
              <a:buFont typeface="Noto Sans Symbols"/>
              <a:buNone/>
              <a:defRPr sz="2500" b="0" i="0" u="none" strike="noStrike" cap="none">
                <a:solidFill>
                  <a:srgbClr val="000000"/>
                </a:solidFill>
                <a:latin typeface="Quattrocento Sans"/>
                <a:ea typeface="Quattrocento Sans"/>
                <a:cs typeface="Quattrocento Sans"/>
                <a:sym typeface="Quattrocento Sans"/>
              </a:defRPr>
            </a:lvl1pPr>
            <a:lvl2pPr marL="914400" marR="0" lvl="1" indent="-228600" algn="l" rtl="0">
              <a:lnSpc>
                <a:spcPct val="90000"/>
              </a:lnSpc>
              <a:spcBef>
                <a:spcPts val="0"/>
              </a:spcBef>
              <a:spcAft>
                <a:spcPts val="0"/>
              </a:spcAft>
              <a:buClr>
                <a:srgbClr val="000000"/>
              </a:buClr>
              <a:buSzPts val="1800"/>
              <a:buFont typeface="Noto Sans Symbols"/>
              <a:buNone/>
              <a:defRPr sz="2000" b="0" i="0" u="none" strike="noStrike" cap="none">
                <a:solidFill>
                  <a:srgbClr val="000000"/>
                </a:solidFill>
                <a:latin typeface="Quattrocento Sans"/>
                <a:ea typeface="Quattrocento Sans"/>
                <a:cs typeface="Quattrocento Sans"/>
                <a:sym typeface="Quattrocento Sans"/>
              </a:defRPr>
            </a:lvl2pPr>
            <a:lvl3pPr marL="1371600" marR="0" lvl="2" indent="-228600"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3pPr>
            <a:lvl4pPr marL="1828800" marR="0" lvl="3" indent="-228600"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4pPr>
            <a:lvl5pPr marL="2286000" marR="0" lvl="4" indent="-228600"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4220" name="Google Shape;4220;p115"/>
          <p:cNvPicPr preferRelativeResize="0"/>
          <p:nvPr/>
        </p:nvPicPr>
        <p:blipFill rotWithShape="1">
          <a:blip r:embed="rId21">
            <a:alphaModFix/>
          </a:blip>
          <a:srcRect/>
          <a:stretch/>
        </p:blipFill>
        <p:spPr>
          <a:xfrm rot="5400000">
            <a:off x="9689304" y="3011593"/>
            <a:ext cx="6857650" cy="833218"/>
          </a:xfrm>
          <a:prstGeom prst="rect">
            <a:avLst/>
          </a:prstGeom>
          <a:noFill/>
          <a:ln>
            <a:noFill/>
          </a:ln>
        </p:spPr>
      </p:pic>
      <p:pic>
        <p:nvPicPr>
          <p:cNvPr id="4221" name="Google Shape;4221;p115"/>
          <p:cNvPicPr preferRelativeResize="0"/>
          <p:nvPr/>
        </p:nvPicPr>
        <p:blipFill rotWithShape="1">
          <a:blip r:embed="rId22">
            <a:alphaModFix/>
          </a:blip>
          <a:srcRect/>
          <a:stretch/>
        </p:blipFill>
        <p:spPr>
          <a:xfrm rot="5400000">
            <a:off x="9040364" y="3221108"/>
            <a:ext cx="6857028" cy="41481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346">
          <p15:clr>
            <a:srgbClr val="C35EA4"/>
          </p15:clr>
        </p15:guide>
        <p15:guide id="2" pos="1487">
          <p15:clr>
            <a:srgbClr val="C35EA4"/>
          </p15:clr>
        </p15:guide>
        <p15:guide id="3" pos="2557">
          <p15:clr>
            <a:srgbClr val="C35EA4"/>
          </p15:clr>
        </p15:guide>
        <p15:guide id="4" pos="2697">
          <p15:clr>
            <a:srgbClr val="C35EA4"/>
          </p15:clr>
        </p15:guide>
        <p15:guide id="5" pos="3768">
          <p15:clr>
            <a:srgbClr val="C35EA4"/>
          </p15:clr>
        </p15:guide>
        <p15:guide id="6" pos="3911">
          <p15:clr>
            <a:srgbClr val="C35EA4"/>
          </p15:clr>
        </p15:guide>
        <p15:guide id="7" pos="4979">
          <p15:clr>
            <a:srgbClr val="C35EA4"/>
          </p15:clr>
        </p15:guide>
        <p15:guide id="8" pos="5119">
          <p15:clr>
            <a:srgbClr val="C35EA4"/>
          </p15:clr>
        </p15:guide>
        <p15:guide id="9" pos="6193">
          <p15:clr>
            <a:srgbClr val="C35EA4"/>
          </p15:clr>
        </p15:guide>
        <p15:guide id="10" pos="6333">
          <p15:clr>
            <a:srgbClr val="C35EA4"/>
          </p15:clr>
        </p15:guide>
        <p15:guide id="11" pos="269">
          <p15:clr>
            <a:srgbClr val="F26B43"/>
          </p15:clr>
        </p15:guide>
        <p15:guide id="12" pos="7409">
          <p15:clr>
            <a:srgbClr val="F26B43"/>
          </p15:clr>
        </p15:guide>
        <p15:guide id="13" orient="horz" pos="743">
          <p15:clr>
            <a:srgbClr val="5ACBF0"/>
          </p15:clr>
        </p15:guide>
        <p15:guide id="14" orient="horz" pos="1345">
          <p15:clr>
            <a:srgbClr val="5ACBF0"/>
          </p15:clr>
        </p15:guide>
        <p15:guide id="15" orient="horz" pos="600">
          <p15:clr>
            <a:srgbClr val="5ACBF0"/>
          </p15:clr>
        </p15:guide>
        <p15:guide id="16" orient="horz" pos="1485">
          <p15:clr>
            <a:srgbClr val="5ACBF0"/>
          </p15:clr>
        </p15:guide>
        <p15:guide id="17" orient="horz" pos="2085">
          <p15:clr>
            <a:srgbClr val="5ACBF0"/>
          </p15:clr>
        </p15:guide>
        <p15:guide id="18" orient="horz" pos="2231">
          <p15:clr>
            <a:srgbClr val="5ACBF0"/>
          </p15:clr>
        </p15:guide>
        <p15:guide id="19" orient="horz" pos="275">
          <p15:clr>
            <a:srgbClr val="F26B43"/>
          </p15:clr>
        </p15:guide>
        <p15:guide id="20" orient="horz" pos="4046">
          <p15:clr>
            <a:srgbClr val="F26B43"/>
          </p15:clr>
        </p15:guide>
        <p15:guide id="21" orient="horz" pos="2833">
          <p15:clr>
            <a:srgbClr val="5ACBF0"/>
          </p15:clr>
        </p15:guide>
        <p15:guide id="22" orient="horz" pos="2973">
          <p15:clr>
            <a:srgbClr val="5ACBF0"/>
          </p15:clr>
        </p15:guide>
        <p15:guide id="23" orient="horz" pos="3577">
          <p15:clr>
            <a:srgbClr val="5ACBF0"/>
          </p15:clr>
        </p15:guide>
        <p15:guide id="24" orient="horz" pos="3718">
          <p15:clr>
            <a:srgbClr val="5ACBF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99"/>
        <p:cNvGrpSpPr/>
        <p:nvPr/>
      </p:nvGrpSpPr>
      <p:grpSpPr>
        <a:xfrm>
          <a:off x="0" y="0"/>
          <a:ext cx="0" cy="0"/>
          <a:chOff x="0" y="0"/>
          <a:chExt cx="0" cy="0"/>
        </a:xfrm>
      </p:grpSpPr>
      <p:sp>
        <p:nvSpPr>
          <p:cNvPr id="4300" name="Google Shape;4300;p135"/>
          <p:cNvSpPr txBox="1">
            <a:spLocks noGrp="1"/>
          </p:cNvSpPr>
          <p:nvPr>
            <p:ph type="title"/>
          </p:nvPr>
        </p:nvSpPr>
        <p:spPr>
          <a:xfrm>
            <a:off x="838200" y="365125"/>
            <a:ext cx="10515600" cy="1325700"/>
          </a:xfrm>
          <a:prstGeom prst="rect">
            <a:avLst/>
          </a:prstGeom>
          <a:noFill/>
          <a:ln>
            <a:noFill/>
          </a:ln>
        </p:spPr>
        <p:txBody>
          <a:bodyPr spcFirstLastPara="1" wrap="square" lIns="89625" tIns="44800" rIns="89625" bIns="448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301" name="Google Shape;4301;p135"/>
          <p:cNvSpPr txBox="1">
            <a:spLocks noGrp="1"/>
          </p:cNvSpPr>
          <p:nvPr>
            <p:ph type="body" idx="1"/>
          </p:nvPr>
        </p:nvSpPr>
        <p:spPr>
          <a:xfrm>
            <a:off x="838200" y="1825625"/>
            <a:ext cx="10515600" cy="4351200"/>
          </a:xfrm>
          <a:prstGeom prst="rect">
            <a:avLst/>
          </a:prstGeom>
          <a:noFill/>
          <a:ln>
            <a:noFill/>
          </a:ln>
        </p:spPr>
        <p:txBody>
          <a:bodyPr spcFirstLastPara="1" wrap="square" lIns="89625" tIns="44800" rIns="89625" bIns="448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02" name="Google Shape;4302;p135"/>
          <p:cNvSpPr txBox="1">
            <a:spLocks noGrp="1"/>
          </p:cNvSpPr>
          <p:nvPr>
            <p:ph type="dt" idx="10"/>
          </p:nvPr>
        </p:nvSpPr>
        <p:spPr>
          <a:xfrm>
            <a:off x="838200" y="6356351"/>
            <a:ext cx="2743200" cy="365100"/>
          </a:xfrm>
          <a:prstGeom prst="rect">
            <a:avLst/>
          </a:prstGeom>
          <a:noFill/>
          <a:ln>
            <a:noFill/>
          </a:ln>
        </p:spPr>
        <p:txBody>
          <a:bodyPr spcFirstLastPara="1" wrap="square" lIns="89625" tIns="44800" rIns="89625" bIns="448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03" name="Google Shape;4303;p135"/>
          <p:cNvSpPr txBox="1">
            <a:spLocks noGrp="1"/>
          </p:cNvSpPr>
          <p:nvPr>
            <p:ph type="ftr" idx="11"/>
          </p:nvPr>
        </p:nvSpPr>
        <p:spPr>
          <a:xfrm>
            <a:off x="4038600" y="6356351"/>
            <a:ext cx="4114800" cy="365100"/>
          </a:xfrm>
          <a:prstGeom prst="rect">
            <a:avLst/>
          </a:prstGeom>
          <a:noFill/>
          <a:ln>
            <a:noFill/>
          </a:ln>
        </p:spPr>
        <p:txBody>
          <a:bodyPr spcFirstLastPara="1" wrap="square" lIns="89625" tIns="44800" rIns="89625" bIns="448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04" name="Google Shape;4304;p135"/>
          <p:cNvSpPr txBox="1">
            <a:spLocks noGrp="1"/>
          </p:cNvSpPr>
          <p:nvPr>
            <p:ph type="sldNum" idx="12"/>
          </p:nvPr>
        </p:nvSpPr>
        <p:spPr>
          <a:xfrm>
            <a:off x="8610600" y="6356351"/>
            <a:ext cx="2743200" cy="365100"/>
          </a:xfrm>
          <a:prstGeom prst="rect">
            <a:avLst/>
          </a:prstGeom>
          <a:noFill/>
          <a:ln>
            <a:noFill/>
          </a:ln>
        </p:spPr>
        <p:txBody>
          <a:bodyPr spcFirstLastPara="1" wrap="square" lIns="89625" tIns="44800" rIns="89625" bIns="448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75"/>
        <p:cNvGrpSpPr/>
        <p:nvPr/>
      </p:nvGrpSpPr>
      <p:grpSpPr>
        <a:xfrm>
          <a:off x="0" y="0"/>
          <a:ext cx="0" cy="0"/>
          <a:chOff x="0" y="0"/>
          <a:chExt cx="0" cy="0"/>
        </a:xfrm>
      </p:grpSpPr>
      <p:sp>
        <p:nvSpPr>
          <p:cNvPr id="4376" name="Google Shape;4376;p148"/>
          <p:cNvSpPr txBox="1">
            <a:spLocks noGrp="1"/>
          </p:cNvSpPr>
          <p:nvPr>
            <p:ph type="title"/>
          </p:nvPr>
        </p:nvSpPr>
        <p:spPr>
          <a:xfrm>
            <a:off x="426424" y="302551"/>
            <a:ext cx="11335800" cy="744000"/>
          </a:xfrm>
          <a:prstGeom prst="rect">
            <a:avLst/>
          </a:prstGeom>
          <a:noFill/>
          <a:ln>
            <a:noFill/>
          </a:ln>
        </p:spPr>
        <p:txBody>
          <a:bodyPr spcFirstLastPara="1" wrap="square" lIns="0" tIns="161350" rIns="0" bIns="0" anchor="t" anchorCtr="0"/>
          <a:lstStyle>
            <a:lvl1pPr marR="0" lvl="0" algn="l" rtl="0">
              <a:lnSpc>
                <a:spcPct val="90000"/>
              </a:lnSpc>
              <a:spcBef>
                <a:spcPts val="0"/>
              </a:spcBef>
              <a:spcAft>
                <a:spcPts val="0"/>
              </a:spcAft>
              <a:buClr>
                <a:srgbClr val="000000"/>
              </a:buClr>
              <a:buSzPts val="3700"/>
              <a:buFont typeface="Quattrocento Sans"/>
              <a:buNone/>
              <a:defRPr sz="3700" b="0" i="0" u="none" strike="noStrike" cap="none">
                <a:solidFill>
                  <a:srgbClr val="000000"/>
                </a:solidFill>
                <a:latin typeface="Quattrocento Sans"/>
                <a:ea typeface="Quattrocento Sans"/>
                <a:cs typeface="Quattrocento Sans"/>
                <a:sym typeface="Quattrocento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377" name="Google Shape;4377;p148"/>
          <p:cNvSpPr txBox="1">
            <a:spLocks noGrp="1"/>
          </p:cNvSpPr>
          <p:nvPr>
            <p:ph type="body" idx="1"/>
          </p:nvPr>
        </p:nvSpPr>
        <p:spPr>
          <a:xfrm>
            <a:off x="437319" y="1866615"/>
            <a:ext cx="11335800" cy="1276500"/>
          </a:xfrm>
          <a:prstGeom prst="rect">
            <a:avLst/>
          </a:prstGeom>
          <a:noFill/>
          <a:ln>
            <a:noFill/>
          </a:ln>
        </p:spPr>
        <p:txBody>
          <a:bodyPr spcFirstLastPara="1" wrap="square" lIns="0" tIns="0" rIns="0" bIns="0" anchor="t" anchorCtr="0"/>
          <a:lstStyle>
            <a:lvl1pPr marL="457200" marR="0" lvl="0" indent="-228600" algn="l" rtl="0">
              <a:lnSpc>
                <a:spcPct val="90000"/>
              </a:lnSpc>
              <a:spcBef>
                <a:spcPts val="0"/>
              </a:spcBef>
              <a:spcAft>
                <a:spcPts val="0"/>
              </a:spcAft>
              <a:buClr>
                <a:srgbClr val="000000"/>
              </a:buClr>
              <a:buSzPts val="2300"/>
              <a:buFont typeface="Noto Sans Symbols"/>
              <a:buNone/>
              <a:defRPr sz="2500" b="0" i="0" u="none" strike="noStrike" cap="none">
                <a:solidFill>
                  <a:srgbClr val="000000"/>
                </a:solidFill>
                <a:latin typeface="Quattrocento Sans"/>
                <a:ea typeface="Quattrocento Sans"/>
                <a:cs typeface="Quattrocento Sans"/>
                <a:sym typeface="Quattrocento Sans"/>
              </a:defRPr>
            </a:lvl1pPr>
            <a:lvl2pPr marL="914400" marR="0" lvl="1" indent="-228600" algn="l" rtl="0">
              <a:lnSpc>
                <a:spcPct val="90000"/>
              </a:lnSpc>
              <a:spcBef>
                <a:spcPts val="0"/>
              </a:spcBef>
              <a:spcAft>
                <a:spcPts val="0"/>
              </a:spcAft>
              <a:buClr>
                <a:srgbClr val="000000"/>
              </a:buClr>
              <a:buSzPts val="1800"/>
              <a:buFont typeface="Noto Sans Symbols"/>
              <a:buNone/>
              <a:defRPr sz="2000" b="0" i="0" u="none" strike="noStrike" cap="none">
                <a:solidFill>
                  <a:srgbClr val="000000"/>
                </a:solidFill>
                <a:latin typeface="Quattrocento Sans"/>
                <a:ea typeface="Quattrocento Sans"/>
                <a:cs typeface="Quattrocento Sans"/>
                <a:sym typeface="Quattrocento Sans"/>
              </a:defRPr>
            </a:lvl2pPr>
            <a:lvl3pPr marL="1371600" marR="0" lvl="2" indent="-228600"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3pPr>
            <a:lvl4pPr marL="1828800" marR="0" lvl="3" indent="-228600"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4pPr>
            <a:lvl5pPr marL="2286000" marR="0" lvl="4" indent="-228600" algn="l" rtl="0">
              <a:lnSpc>
                <a:spcPct val="90000"/>
              </a:lnSpc>
              <a:spcBef>
                <a:spcPts val="0"/>
              </a:spcBef>
              <a:spcAft>
                <a:spcPts val="0"/>
              </a:spcAft>
              <a:buClr>
                <a:srgbClr val="000000"/>
              </a:buClr>
              <a:buSzPts val="1400"/>
              <a:buFont typeface="Noto Sans Symbols"/>
              <a:buNone/>
              <a:defRPr sz="1600" b="0" i="0" u="none" strike="noStrike" cap="none">
                <a:solidFill>
                  <a:srgbClr val="000000"/>
                </a:solidFill>
                <a:latin typeface="Quattrocento Sans"/>
                <a:ea typeface="Quattrocento Sans"/>
                <a:cs typeface="Quattrocento Sans"/>
                <a:sym typeface="Quattrocento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9pPr>
          </a:lstStyle>
          <a:p>
            <a:endParaRPr/>
          </a:p>
        </p:txBody>
      </p:sp>
      <p:pic>
        <p:nvPicPr>
          <p:cNvPr id="4378" name="Google Shape;4378;p148"/>
          <p:cNvPicPr preferRelativeResize="0"/>
          <p:nvPr/>
        </p:nvPicPr>
        <p:blipFill rotWithShape="1">
          <a:blip r:embed="rId21">
            <a:alphaModFix/>
          </a:blip>
          <a:srcRect/>
          <a:stretch/>
        </p:blipFill>
        <p:spPr>
          <a:xfrm rot="5400000">
            <a:off x="9689304" y="3011593"/>
            <a:ext cx="6857650" cy="833218"/>
          </a:xfrm>
          <a:prstGeom prst="rect">
            <a:avLst/>
          </a:prstGeom>
          <a:noFill/>
          <a:ln>
            <a:noFill/>
          </a:ln>
        </p:spPr>
      </p:pic>
      <p:pic>
        <p:nvPicPr>
          <p:cNvPr id="4379" name="Google Shape;4379;p148"/>
          <p:cNvPicPr preferRelativeResize="0"/>
          <p:nvPr/>
        </p:nvPicPr>
        <p:blipFill rotWithShape="1">
          <a:blip r:embed="rId22">
            <a:alphaModFix/>
          </a:blip>
          <a:srcRect/>
          <a:stretch/>
        </p:blipFill>
        <p:spPr>
          <a:xfrm rot="5400000">
            <a:off x="9040364" y="3221108"/>
            <a:ext cx="6857028" cy="41481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346">
          <p15:clr>
            <a:srgbClr val="C35EA4"/>
          </p15:clr>
        </p15:guide>
        <p15:guide id="2" pos="1487">
          <p15:clr>
            <a:srgbClr val="C35EA4"/>
          </p15:clr>
        </p15:guide>
        <p15:guide id="3" pos="2557">
          <p15:clr>
            <a:srgbClr val="C35EA4"/>
          </p15:clr>
        </p15:guide>
        <p15:guide id="4" pos="2697">
          <p15:clr>
            <a:srgbClr val="C35EA4"/>
          </p15:clr>
        </p15:guide>
        <p15:guide id="5" pos="3768">
          <p15:clr>
            <a:srgbClr val="C35EA4"/>
          </p15:clr>
        </p15:guide>
        <p15:guide id="6" pos="3911">
          <p15:clr>
            <a:srgbClr val="C35EA4"/>
          </p15:clr>
        </p15:guide>
        <p15:guide id="7" pos="4979">
          <p15:clr>
            <a:srgbClr val="C35EA4"/>
          </p15:clr>
        </p15:guide>
        <p15:guide id="8" pos="5119">
          <p15:clr>
            <a:srgbClr val="C35EA4"/>
          </p15:clr>
        </p15:guide>
        <p15:guide id="9" pos="6193">
          <p15:clr>
            <a:srgbClr val="C35EA4"/>
          </p15:clr>
        </p15:guide>
        <p15:guide id="10" pos="6333">
          <p15:clr>
            <a:srgbClr val="C35EA4"/>
          </p15:clr>
        </p15:guide>
        <p15:guide id="11" pos="269">
          <p15:clr>
            <a:srgbClr val="F26B43"/>
          </p15:clr>
        </p15:guide>
        <p15:guide id="12" pos="7409">
          <p15:clr>
            <a:srgbClr val="F26B43"/>
          </p15:clr>
        </p15:guide>
        <p15:guide id="13" orient="horz" pos="743">
          <p15:clr>
            <a:srgbClr val="5ACBF0"/>
          </p15:clr>
        </p15:guide>
        <p15:guide id="14" orient="horz" pos="1345">
          <p15:clr>
            <a:srgbClr val="5ACBF0"/>
          </p15:clr>
        </p15:guide>
        <p15:guide id="15" orient="horz" pos="600">
          <p15:clr>
            <a:srgbClr val="5ACBF0"/>
          </p15:clr>
        </p15:guide>
        <p15:guide id="16" orient="horz" pos="1485">
          <p15:clr>
            <a:srgbClr val="5ACBF0"/>
          </p15:clr>
        </p15:guide>
        <p15:guide id="17" orient="horz" pos="2085">
          <p15:clr>
            <a:srgbClr val="5ACBF0"/>
          </p15:clr>
        </p15:guide>
        <p15:guide id="18" orient="horz" pos="2231">
          <p15:clr>
            <a:srgbClr val="5ACBF0"/>
          </p15:clr>
        </p15:guide>
        <p15:guide id="19" orient="horz" pos="275">
          <p15:clr>
            <a:srgbClr val="F26B43"/>
          </p15:clr>
        </p15:guide>
        <p15:guide id="20" orient="horz" pos="4046">
          <p15:clr>
            <a:srgbClr val="F26B43"/>
          </p15:clr>
        </p15:guide>
        <p15:guide id="21" orient="horz" pos="2833">
          <p15:clr>
            <a:srgbClr val="5ACBF0"/>
          </p15:clr>
        </p15:guide>
        <p15:guide id="22" orient="horz" pos="2973">
          <p15:clr>
            <a:srgbClr val="5ACBF0"/>
          </p15:clr>
        </p15:guide>
        <p15:guide id="23" orient="horz" pos="3577">
          <p15:clr>
            <a:srgbClr val="5ACBF0"/>
          </p15:clr>
        </p15:guide>
        <p15:guide id="24" orient="horz" pos="3718">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wolfgang.pauli@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89.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89.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39.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0.xml"/></Relationships>
</file>

<file path=ppt/slides/_rels/slide3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gif"/><Relationship Id="rId12" Type="http://schemas.openxmlformats.org/officeDocument/2006/relationships/image" Target="../media/image67.png"/><Relationship Id="rId2" Type="http://schemas.openxmlformats.org/officeDocument/2006/relationships/notesSlide" Target="../notesSlides/notesSlide30.xml"/><Relationship Id="rId16" Type="http://schemas.openxmlformats.org/officeDocument/2006/relationships/image" Target="../media/image71.png"/><Relationship Id="rId1" Type="http://schemas.openxmlformats.org/officeDocument/2006/relationships/slideLayout" Target="../slideLayouts/slideLayout38.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0.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6.xml"/><Relationship Id="rId1" Type="http://schemas.openxmlformats.org/officeDocument/2006/relationships/slideLayout" Target="../slideLayouts/slideLayout140.xml"/><Relationship Id="rId5" Type="http://schemas.openxmlformats.org/officeDocument/2006/relationships/image" Target="../media/image75.png"/><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1.xml"/></Relationships>
</file>

<file path=ppt/slides/_rels/slide43.xml.rels><?xml version="1.0" encoding="UTF-8" standalone="yes"?>
<Relationships xmlns="http://schemas.openxmlformats.org/package/2006/relationships"><Relationship Id="rId3" Type="http://schemas.openxmlformats.org/officeDocument/2006/relationships/hyperlink" Target="https://aka.ms/aml-notebook-databricks-e2e" TargetMode="External"/><Relationship Id="rId2" Type="http://schemas.openxmlformats.org/officeDocument/2006/relationships/notesSlide" Target="../notesSlides/notesSlide43.xml"/><Relationship Id="rId1" Type="http://schemas.openxmlformats.org/officeDocument/2006/relationships/slideLayout" Target="../slideLayouts/slideLayout40.xml"/><Relationship Id="rId5" Type="http://schemas.openxmlformats.org/officeDocument/2006/relationships/hyperlink" Target="https://docs.microsoft.com/en-us/azure/machine-learning/service/" TargetMode="External"/><Relationship Id="rId4" Type="http://schemas.openxmlformats.org/officeDocument/2006/relationships/hyperlink" Target="https://notebooks.azure.com/azureml/projects/azureml-getting-started"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45.xml"/><Relationship Id="rId1" Type="http://schemas.openxmlformats.org/officeDocument/2006/relationships/slideLayout" Target="../slideLayouts/slideLayout40.xml"/><Relationship Id="rId4" Type="http://schemas.openxmlformats.org/officeDocument/2006/relationships/hyperlink" Target="NUL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xml"/><Relationship Id="rId1" Type="http://schemas.openxmlformats.org/officeDocument/2006/relationships/slideLayout" Target="../slideLayouts/slideLayout38.xml"/><Relationship Id="rId5" Type="http://schemas.openxmlformats.org/officeDocument/2006/relationships/image" Target="../media/image39.jp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68"/>
        <p:cNvGrpSpPr/>
        <p:nvPr/>
      </p:nvGrpSpPr>
      <p:grpSpPr>
        <a:xfrm>
          <a:off x="0" y="0"/>
          <a:ext cx="0" cy="0"/>
          <a:chOff x="0" y="0"/>
          <a:chExt cx="0" cy="0"/>
        </a:xfrm>
      </p:grpSpPr>
      <p:sp>
        <p:nvSpPr>
          <p:cNvPr id="4469" name="Google Shape;4469;p168"/>
          <p:cNvSpPr txBox="1">
            <a:spLocks noGrp="1"/>
          </p:cNvSpPr>
          <p:nvPr>
            <p:ph type="title"/>
          </p:nvPr>
        </p:nvSpPr>
        <p:spPr>
          <a:xfrm>
            <a:off x="150850" y="1025393"/>
            <a:ext cx="6160500" cy="2988000"/>
          </a:xfrm>
          <a:prstGeom prst="rect">
            <a:avLst/>
          </a:prstGeom>
          <a:noFill/>
          <a:ln>
            <a:noFill/>
          </a:ln>
        </p:spPr>
        <p:txBody>
          <a:bodyPr spcFirstLastPara="1" wrap="square" lIns="137175" tIns="182875" rIns="146300" bIns="91425" anchor="t" anchorCtr="0">
            <a:noAutofit/>
          </a:bodyPr>
          <a:lstStyle/>
          <a:p>
            <a:pPr marL="0" lvl="0" indent="0" algn="l" rtl="0">
              <a:lnSpc>
                <a:spcPct val="90000"/>
              </a:lnSpc>
              <a:spcBef>
                <a:spcPts val="0"/>
              </a:spcBef>
              <a:spcAft>
                <a:spcPts val="0"/>
              </a:spcAft>
              <a:buClr>
                <a:srgbClr val="FFFFFF"/>
              </a:buClr>
              <a:buSzPts val="5300"/>
              <a:buFont typeface="Calibri"/>
              <a:buNone/>
            </a:pPr>
            <a:r>
              <a:rPr lang="en-US" sz="4500" b="1" dirty="0" err="1"/>
              <a:t>LearnAI</a:t>
            </a:r>
            <a:r>
              <a:rPr lang="en-US" sz="4500" b="1" dirty="0"/>
              <a:t> - Machine Learning on Azure</a:t>
            </a:r>
            <a:endParaRPr sz="4500" b="1" dirty="0"/>
          </a:p>
        </p:txBody>
      </p:sp>
      <p:sp>
        <p:nvSpPr>
          <p:cNvPr id="4470" name="Google Shape;4470;p168"/>
          <p:cNvSpPr txBox="1">
            <a:spLocks noGrp="1"/>
          </p:cNvSpPr>
          <p:nvPr>
            <p:ph type="body" idx="1"/>
          </p:nvPr>
        </p:nvSpPr>
        <p:spPr>
          <a:xfrm>
            <a:off x="150850" y="5783673"/>
            <a:ext cx="6305100" cy="914400"/>
          </a:xfrm>
          <a:prstGeom prst="rect">
            <a:avLst/>
          </a:prstGeom>
          <a:noFill/>
          <a:ln>
            <a:noFill/>
          </a:ln>
        </p:spPr>
        <p:txBody>
          <a:bodyPr spcFirstLastPara="1" wrap="square" lIns="137175" tIns="91425" rIns="91425" bIns="45700" anchor="t" anchorCtr="0">
            <a:noAutofit/>
          </a:bodyPr>
          <a:lstStyle/>
          <a:p>
            <a:pPr marL="0" lvl="0" indent="0" algn="l" rtl="0">
              <a:lnSpc>
                <a:spcPct val="90000"/>
              </a:lnSpc>
              <a:spcBef>
                <a:spcPts val="0"/>
              </a:spcBef>
              <a:spcAft>
                <a:spcPts val="0"/>
              </a:spcAft>
              <a:buClr>
                <a:srgbClr val="FFFFFF"/>
              </a:buClr>
              <a:buSzPts val="2000"/>
              <a:buNone/>
            </a:pPr>
            <a:r>
              <a:rPr lang="en-US" sz="2400" u="sng" dirty="0">
                <a:solidFill>
                  <a:srgbClr val="FFFFFF"/>
                </a:solidFill>
                <a:hlinkClick r:id="rId3"/>
              </a:rPr>
              <a:t>LearnAI@Microsoft.com</a:t>
            </a:r>
            <a:endParaRPr sz="2400" dirty="0">
              <a:solidFill>
                <a:srgbClr val="FFFFFF"/>
              </a:solidFill>
            </a:endParaRPr>
          </a:p>
        </p:txBody>
      </p:sp>
      <p:sp>
        <p:nvSpPr>
          <p:cNvPr id="4" name="Google Shape;4470;p168">
            <a:extLst>
              <a:ext uri="{FF2B5EF4-FFF2-40B4-BE49-F238E27FC236}">
                <a16:creationId xmlns:a16="http://schemas.microsoft.com/office/drawing/2014/main" id="{AD32B7FD-3A13-4946-BCDA-E2B72C2237E2}"/>
              </a:ext>
            </a:extLst>
          </p:cNvPr>
          <p:cNvSpPr txBox="1">
            <a:spLocks/>
          </p:cNvSpPr>
          <p:nvPr/>
        </p:nvSpPr>
        <p:spPr>
          <a:xfrm>
            <a:off x="150850" y="2519392"/>
            <a:ext cx="6305100" cy="2784127"/>
          </a:xfrm>
          <a:prstGeom prst="rect">
            <a:avLst/>
          </a:prstGeom>
          <a:noFill/>
          <a:ln>
            <a:noFill/>
          </a:ln>
        </p:spPr>
        <p:txBody>
          <a:bodyPr spcFirstLastPara="1" wrap="square" lIns="137175" tIns="91425"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pPr marL="0" indent="0">
              <a:buClr>
                <a:srgbClr val="FFFFFF"/>
              </a:buClr>
            </a:pPr>
            <a:r>
              <a:rPr lang="en-US" sz="2400" dirty="0"/>
              <a:t>Seth Mottaghinejad</a:t>
            </a:r>
          </a:p>
          <a:p>
            <a:pPr marL="0" indent="0">
              <a:buClr>
                <a:srgbClr val="FFFFFF"/>
              </a:buClr>
            </a:pPr>
            <a:r>
              <a:rPr lang="en-US" sz="2400" dirty="0"/>
              <a:t>Wolfgang Pauli, PhD</a:t>
            </a:r>
          </a:p>
          <a:p>
            <a:pPr marL="0" indent="0">
              <a:buClr>
                <a:srgbClr val="FFFFFF"/>
              </a:buClr>
            </a:pPr>
            <a:endParaRPr lang="en-US" sz="2400" dirty="0"/>
          </a:p>
          <a:p>
            <a:pPr marL="0" indent="0">
              <a:buClr>
                <a:srgbClr val="FFFFFF"/>
              </a:buClr>
            </a:pPr>
            <a:endParaRPr lang="en-US" sz="2400" dirty="0"/>
          </a:p>
          <a:p>
            <a:pPr marL="0" indent="0">
              <a:buClr>
                <a:srgbClr val="FFFFFF"/>
              </a:buClr>
            </a:pPr>
            <a:endParaRPr lang="en-US" sz="2400"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0"/>
        <p:cNvGrpSpPr/>
        <p:nvPr/>
      </p:nvGrpSpPr>
      <p:grpSpPr>
        <a:xfrm>
          <a:off x="0" y="0"/>
          <a:ext cx="0" cy="0"/>
          <a:chOff x="0" y="0"/>
          <a:chExt cx="0" cy="0"/>
        </a:xfrm>
      </p:grpSpPr>
      <p:sp>
        <p:nvSpPr>
          <p:cNvPr id="4991" name="Google Shape;4991;p177"/>
          <p:cNvSpPr txBox="1">
            <a:spLocks noGrp="1"/>
          </p:cNvSpPr>
          <p:nvPr>
            <p:ph type="title"/>
          </p:nvPr>
        </p:nvSpPr>
        <p:spPr>
          <a:xfrm>
            <a:off x="584200" y="1102450"/>
            <a:ext cx="4748100" cy="2031300"/>
          </a:xfrm>
          <a:prstGeom prst="rect">
            <a:avLst/>
          </a:prstGeom>
          <a:noFill/>
          <a:ln>
            <a:noFill/>
          </a:ln>
        </p:spPr>
        <p:txBody>
          <a:bodyPr spcFirstLastPara="1" wrap="square" lIns="0" tIns="164575" rIns="0" bIns="0" anchor="b" anchorCtr="0">
            <a:noAutofit/>
          </a:bodyPr>
          <a:lstStyle/>
          <a:p>
            <a:pPr marL="0" lvl="0" indent="0" algn="l" rtl="0">
              <a:lnSpc>
                <a:spcPct val="100000"/>
              </a:lnSpc>
              <a:spcBef>
                <a:spcPts val="0"/>
              </a:spcBef>
              <a:spcAft>
                <a:spcPts val="0"/>
              </a:spcAft>
              <a:buClr>
                <a:schemeClr val="dk1"/>
              </a:buClr>
              <a:buSzPts val="3600"/>
              <a:buFont typeface="Quattrocento Sans"/>
              <a:buNone/>
            </a:pPr>
            <a:r>
              <a:rPr lang="en-US" sz="4500">
                <a:latin typeface="Calibri"/>
                <a:ea typeface="Calibri"/>
                <a:cs typeface="Calibri"/>
                <a:sym typeface="Calibri"/>
              </a:rPr>
              <a:t>Data Science Virtual Machines</a:t>
            </a:r>
            <a:br>
              <a:rPr lang="en-US" sz="4500">
                <a:latin typeface="Calibri"/>
                <a:ea typeface="Calibri"/>
                <a:cs typeface="Calibri"/>
                <a:sym typeface="Calibri"/>
              </a:rPr>
            </a:br>
            <a:r>
              <a:rPr lang="en-US" sz="4500">
                <a:latin typeface="Calibri"/>
                <a:ea typeface="Calibri"/>
                <a:cs typeface="Calibri"/>
                <a:sym typeface="Calibri"/>
              </a:rPr>
              <a:t>(DSVM)</a:t>
            </a:r>
            <a:endParaRPr sz="4500">
              <a:latin typeface="Calibri"/>
              <a:ea typeface="Calibri"/>
              <a:cs typeface="Calibri"/>
              <a:sym typeface="Calibri"/>
            </a:endParaRPr>
          </a:p>
        </p:txBody>
      </p:sp>
      <p:sp>
        <p:nvSpPr>
          <p:cNvPr id="4992" name="Google Shape;4992;p177"/>
          <p:cNvSpPr txBox="1">
            <a:spLocks noGrp="1"/>
          </p:cNvSpPr>
          <p:nvPr>
            <p:ph type="body" idx="1"/>
          </p:nvPr>
        </p:nvSpPr>
        <p:spPr>
          <a:xfrm>
            <a:off x="584201" y="3535541"/>
            <a:ext cx="3769300" cy="20313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800"/>
              <a:buNone/>
            </a:pPr>
            <a:r>
              <a:rPr lang="en-US">
                <a:latin typeface="Calibri"/>
                <a:ea typeface="Calibri"/>
                <a:cs typeface="Calibri"/>
                <a:sym typeface="Calibri"/>
              </a:rPr>
              <a:t>Pre-Configured environments in the cloud for </a:t>
            </a:r>
            <a:endParaRPr>
              <a:latin typeface="Calibri"/>
              <a:ea typeface="Calibri"/>
              <a:cs typeface="Calibri"/>
              <a:sym typeface="Calibri"/>
            </a:endParaRPr>
          </a:p>
          <a:p>
            <a:pPr marL="0" lvl="0" indent="0" algn="l" rtl="0">
              <a:lnSpc>
                <a:spcPct val="90000"/>
              </a:lnSpc>
              <a:spcBef>
                <a:spcPts val="0"/>
              </a:spcBef>
              <a:spcAft>
                <a:spcPts val="0"/>
              </a:spcAft>
              <a:buClr>
                <a:srgbClr val="000000"/>
              </a:buClr>
              <a:buSzPts val="1800"/>
              <a:buNone/>
            </a:pPr>
            <a:r>
              <a:rPr lang="en-US">
                <a:latin typeface="Calibri"/>
                <a:ea typeface="Calibri"/>
                <a:cs typeface="Calibri"/>
                <a:sym typeface="Calibri"/>
              </a:rPr>
              <a:t>Data Science &amp; AI Modeling, Development &amp; Deployment.</a:t>
            </a:r>
            <a:endParaRPr>
              <a:latin typeface="Calibri"/>
              <a:ea typeface="Calibri"/>
              <a:cs typeface="Calibri"/>
              <a:sym typeface="Calibri"/>
            </a:endParaRPr>
          </a:p>
          <a:p>
            <a:pPr marL="0" lvl="0" indent="0" algn="l" rtl="0">
              <a:lnSpc>
                <a:spcPct val="90000"/>
              </a:lnSpc>
              <a:spcBef>
                <a:spcPts val="0"/>
              </a:spcBef>
              <a:spcAft>
                <a:spcPts val="0"/>
              </a:spcAft>
              <a:buClr>
                <a:srgbClr val="000000"/>
              </a:buClr>
              <a:buSzPts val="1800"/>
              <a:buNone/>
            </a:pPr>
            <a:endParaRPr>
              <a:latin typeface="Calibri"/>
              <a:ea typeface="Calibri"/>
              <a:cs typeface="Calibri"/>
              <a:sym typeface="Calibri"/>
            </a:endParaRPr>
          </a:p>
          <a:p>
            <a:pPr marL="0" lvl="0" indent="0" algn="l" rtl="0">
              <a:lnSpc>
                <a:spcPct val="90000"/>
              </a:lnSpc>
              <a:spcBef>
                <a:spcPts val="0"/>
              </a:spcBef>
              <a:spcAft>
                <a:spcPts val="0"/>
              </a:spcAft>
              <a:buClr>
                <a:srgbClr val="000000"/>
              </a:buClr>
              <a:buSzPts val="1800"/>
              <a:buNone/>
            </a:pPr>
            <a:r>
              <a:rPr lang="en-US">
                <a:latin typeface="Calibri"/>
                <a:ea typeface="Calibri"/>
                <a:cs typeface="Calibri"/>
                <a:sym typeface="Calibri"/>
              </a:rPr>
              <a:t>Samples to get started</a:t>
            </a:r>
            <a:endParaRPr>
              <a:latin typeface="Calibri"/>
              <a:ea typeface="Calibri"/>
              <a:cs typeface="Calibri"/>
              <a:sym typeface="Calibri"/>
            </a:endParaRPr>
          </a:p>
        </p:txBody>
      </p:sp>
      <p:pic>
        <p:nvPicPr>
          <p:cNvPr id="4993" name="Google Shape;4993;p177"/>
          <p:cNvPicPr preferRelativeResize="0"/>
          <p:nvPr/>
        </p:nvPicPr>
        <p:blipFill rotWithShape="1">
          <a:blip r:embed="rId3">
            <a:alphaModFix/>
          </a:blip>
          <a:srcRect l="-1166" t="-1987" r="-1558" b="-1987"/>
          <a:stretch/>
        </p:blipFill>
        <p:spPr>
          <a:xfrm>
            <a:off x="4937760" y="673469"/>
            <a:ext cx="7040880" cy="5577840"/>
          </a:xfrm>
          <a:prstGeom prst="rect">
            <a:avLst/>
          </a:prstGeom>
          <a:solidFill>
            <a:srgbClr val="E6E6E6"/>
          </a:solidFill>
          <a:ln>
            <a:noFill/>
          </a:ln>
          <a:effectLst>
            <a:outerShdw blurRad="508000" dist="63500" dir="2700000" sx="101000" sy="101000" algn="ctr" rotWithShape="0">
              <a:srgbClr val="000000">
                <a:alpha val="32941"/>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5001"/>
        <p:cNvGrpSpPr/>
        <p:nvPr/>
      </p:nvGrpSpPr>
      <p:grpSpPr>
        <a:xfrm>
          <a:off x="0" y="0"/>
          <a:ext cx="0" cy="0"/>
          <a:chOff x="0" y="0"/>
          <a:chExt cx="0" cy="0"/>
        </a:xfrm>
      </p:grpSpPr>
      <p:sp>
        <p:nvSpPr>
          <p:cNvPr id="5002" name="Google Shape;5002;p178"/>
          <p:cNvSpPr txBox="1">
            <a:spLocks noGrp="1"/>
          </p:cNvSpPr>
          <p:nvPr>
            <p:ph type="title"/>
          </p:nvPr>
        </p:nvSpPr>
        <p:spPr>
          <a:xfrm>
            <a:off x="274025" y="73950"/>
            <a:ext cx="11336100" cy="900900"/>
          </a:xfrm>
          <a:prstGeom prst="rect">
            <a:avLst/>
          </a:prstGeom>
          <a:noFill/>
          <a:ln>
            <a:noFill/>
          </a:ln>
        </p:spPr>
        <p:txBody>
          <a:bodyPr spcFirstLastPara="1" wrap="square" lIns="0" tIns="164575"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sz="4500" b="1">
                <a:latin typeface="Calibri"/>
                <a:ea typeface="Calibri"/>
                <a:cs typeface="Calibri"/>
                <a:sym typeface="Calibri"/>
              </a:rPr>
              <a:t>Why Data Science VMs?</a:t>
            </a:r>
            <a:endParaRPr sz="4500" b="1">
              <a:latin typeface="Calibri"/>
              <a:ea typeface="Calibri"/>
              <a:cs typeface="Calibri"/>
              <a:sym typeface="Calibri"/>
            </a:endParaRPr>
          </a:p>
        </p:txBody>
      </p:sp>
      <p:pic>
        <p:nvPicPr>
          <p:cNvPr id="5003" name="Google Shape;5003;p178"/>
          <p:cNvPicPr preferRelativeResize="0"/>
          <p:nvPr/>
        </p:nvPicPr>
        <p:blipFill rotWithShape="1">
          <a:blip r:embed="rId3">
            <a:alphaModFix/>
          </a:blip>
          <a:srcRect l="11408" r="10342"/>
          <a:stretch/>
        </p:blipFill>
        <p:spPr>
          <a:xfrm>
            <a:off x="588263" y="4058684"/>
            <a:ext cx="2728134" cy="1948667"/>
          </a:xfrm>
          <a:prstGeom prst="rect">
            <a:avLst/>
          </a:prstGeom>
          <a:solidFill>
            <a:srgbClr val="E6E6E6"/>
          </a:solidFill>
          <a:ln>
            <a:noFill/>
          </a:ln>
          <a:effectLst>
            <a:outerShdw blurRad="508000" dist="63500" dir="2700000" sx="101000" sy="101000" algn="ctr" rotWithShape="0">
              <a:srgbClr val="000000">
                <a:alpha val="32941"/>
              </a:srgbClr>
            </a:outerShdw>
          </a:effectLst>
        </p:spPr>
      </p:pic>
      <p:pic>
        <p:nvPicPr>
          <p:cNvPr id="5004" name="Google Shape;5004;p178"/>
          <p:cNvPicPr preferRelativeResize="0"/>
          <p:nvPr/>
        </p:nvPicPr>
        <p:blipFill rotWithShape="1">
          <a:blip r:embed="rId4">
            <a:alphaModFix/>
          </a:blip>
          <a:srcRect l="-546" r="722" b="4391"/>
          <a:stretch/>
        </p:blipFill>
        <p:spPr>
          <a:xfrm>
            <a:off x="6492240" y="3906284"/>
            <a:ext cx="2728134" cy="1948667"/>
          </a:xfrm>
          <a:prstGeom prst="rect">
            <a:avLst/>
          </a:prstGeom>
          <a:solidFill>
            <a:srgbClr val="5C2D91"/>
          </a:solidFill>
          <a:ln>
            <a:noFill/>
          </a:ln>
          <a:effectLst>
            <a:outerShdw blurRad="508000" dist="63500" dir="2700000" sx="101000" sy="101000" algn="ctr" rotWithShape="0">
              <a:srgbClr val="000000">
                <a:alpha val="32941"/>
              </a:srgbClr>
            </a:outerShdw>
          </a:effectLst>
        </p:spPr>
      </p:pic>
      <p:sp>
        <p:nvSpPr>
          <p:cNvPr id="5005" name="Google Shape;5005;p178"/>
          <p:cNvSpPr txBox="1"/>
          <p:nvPr/>
        </p:nvSpPr>
        <p:spPr>
          <a:xfrm>
            <a:off x="3614927" y="1888476"/>
            <a:ext cx="2326500" cy="1107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A1A1A"/>
              </a:buClr>
              <a:buSzPts val="2400"/>
              <a:buFont typeface="Quattrocento Sans"/>
              <a:buNone/>
            </a:pPr>
            <a:r>
              <a:rPr lang="en-US" sz="2400" i="0" u="none" strike="noStrike" cap="none">
                <a:solidFill>
                  <a:srgbClr val="1A1A1A"/>
                </a:solidFill>
                <a:latin typeface="Calibri"/>
                <a:ea typeface="Calibri"/>
                <a:cs typeface="Calibri"/>
                <a:sym typeface="Calibri"/>
              </a:rPr>
              <a:t>Elastic analytics desktop in the cloud</a:t>
            </a:r>
            <a:endParaRPr>
              <a:latin typeface="Calibri"/>
              <a:ea typeface="Calibri"/>
              <a:cs typeface="Calibri"/>
              <a:sym typeface="Calibri"/>
            </a:endParaRPr>
          </a:p>
        </p:txBody>
      </p:sp>
      <p:sp>
        <p:nvSpPr>
          <p:cNvPr id="5006" name="Google Shape;5006;p178"/>
          <p:cNvSpPr txBox="1"/>
          <p:nvPr/>
        </p:nvSpPr>
        <p:spPr>
          <a:xfrm>
            <a:off x="3614927" y="4479019"/>
            <a:ext cx="2326500" cy="1107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A1A1A"/>
              </a:buClr>
              <a:buSzPts val="2400"/>
              <a:buFont typeface="Quattrocento Sans"/>
              <a:buNone/>
            </a:pPr>
            <a:r>
              <a:rPr lang="en-US" sz="2400" i="0" u="none" strike="noStrike" cap="none">
                <a:solidFill>
                  <a:srgbClr val="1A1A1A"/>
                </a:solidFill>
                <a:latin typeface="Calibri"/>
                <a:ea typeface="Calibri"/>
                <a:cs typeface="Calibri"/>
                <a:sym typeface="Calibri"/>
              </a:rPr>
              <a:t>Pre-setup environment at work and school</a:t>
            </a:r>
            <a:endParaRPr sz="2400">
              <a:latin typeface="Calibri"/>
              <a:ea typeface="Calibri"/>
              <a:cs typeface="Calibri"/>
              <a:sym typeface="Calibri"/>
            </a:endParaRPr>
          </a:p>
        </p:txBody>
      </p:sp>
      <p:sp>
        <p:nvSpPr>
          <p:cNvPr id="5007" name="Google Shape;5007;p178"/>
          <p:cNvSpPr txBox="1"/>
          <p:nvPr/>
        </p:nvSpPr>
        <p:spPr>
          <a:xfrm>
            <a:off x="9518904" y="1888476"/>
            <a:ext cx="2395800" cy="1107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A1A1A"/>
              </a:buClr>
              <a:buSzPts val="2400"/>
              <a:buFont typeface="Quattrocento Sans"/>
              <a:buNone/>
            </a:pPr>
            <a:r>
              <a:rPr lang="en-US" sz="2400" i="0" u="none" strike="noStrike" cap="none">
                <a:solidFill>
                  <a:srgbClr val="1A1A1A"/>
                </a:solidFill>
                <a:latin typeface="Calibri"/>
                <a:ea typeface="Calibri"/>
                <a:cs typeface="Calibri"/>
                <a:sym typeface="Calibri"/>
              </a:rPr>
              <a:t>Get started quickly on Azure Machine Learning</a:t>
            </a:r>
            <a:endParaRPr sz="2400">
              <a:latin typeface="Calibri"/>
              <a:ea typeface="Calibri"/>
              <a:cs typeface="Calibri"/>
              <a:sym typeface="Calibri"/>
            </a:endParaRPr>
          </a:p>
        </p:txBody>
      </p:sp>
      <p:pic>
        <p:nvPicPr>
          <p:cNvPr id="5008" name="Google Shape;5008;p178"/>
          <p:cNvPicPr preferRelativeResize="0"/>
          <p:nvPr/>
        </p:nvPicPr>
        <p:blipFill rotWithShape="1">
          <a:blip r:embed="rId5">
            <a:alphaModFix/>
          </a:blip>
          <a:srcRect l="17546" r="16571"/>
          <a:stretch/>
        </p:blipFill>
        <p:spPr>
          <a:xfrm>
            <a:off x="588263" y="1468141"/>
            <a:ext cx="2728137" cy="1948666"/>
          </a:xfrm>
          <a:prstGeom prst="rect">
            <a:avLst/>
          </a:prstGeom>
          <a:solidFill>
            <a:srgbClr val="E6E6E6"/>
          </a:solidFill>
          <a:ln>
            <a:noFill/>
          </a:ln>
          <a:effectLst>
            <a:outerShdw blurRad="508000" dist="63500" dir="2700000" sx="101000" sy="101000" algn="ctr" rotWithShape="0">
              <a:srgbClr val="000000">
                <a:alpha val="32941"/>
              </a:srgbClr>
            </a:outerShdw>
          </a:effectLst>
        </p:spPr>
      </p:pic>
      <p:pic>
        <p:nvPicPr>
          <p:cNvPr id="5009" name="Google Shape;5009;p178"/>
          <p:cNvPicPr preferRelativeResize="0"/>
          <p:nvPr/>
        </p:nvPicPr>
        <p:blipFill rotWithShape="1">
          <a:blip r:embed="rId6">
            <a:alphaModFix/>
          </a:blip>
          <a:srcRect l="11920" r="22069"/>
          <a:stretch/>
        </p:blipFill>
        <p:spPr>
          <a:xfrm>
            <a:off x="6478888" y="1468141"/>
            <a:ext cx="2733502" cy="1948666"/>
          </a:xfrm>
          <a:prstGeom prst="rect">
            <a:avLst/>
          </a:prstGeom>
          <a:solidFill>
            <a:srgbClr val="E6E6E6"/>
          </a:solidFill>
          <a:ln>
            <a:noFill/>
          </a:ln>
          <a:effectLst>
            <a:outerShdw blurRad="508000" dist="63500" dir="2700000" sx="101000" sy="101000" algn="ctr" rotWithShape="0">
              <a:srgbClr val="000000">
                <a:alpha val="32941"/>
              </a:srgbClr>
            </a:outerShdw>
          </a:effectLst>
        </p:spPr>
      </p:pic>
      <p:sp>
        <p:nvSpPr>
          <p:cNvPr id="5010" name="Google Shape;5010;p178"/>
          <p:cNvSpPr txBox="1"/>
          <p:nvPr/>
        </p:nvSpPr>
        <p:spPr>
          <a:xfrm>
            <a:off x="9518904" y="4479019"/>
            <a:ext cx="2395800" cy="1107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A1A1A"/>
              </a:buClr>
              <a:buSzPts val="2400"/>
              <a:buFont typeface="Quattrocento Sans"/>
              <a:buNone/>
            </a:pPr>
            <a:r>
              <a:rPr lang="en-US" sz="2400" i="0" u="none" strike="noStrike" cap="none">
                <a:solidFill>
                  <a:srgbClr val="1A1A1A"/>
                </a:solidFill>
                <a:latin typeface="Calibri"/>
                <a:ea typeface="Calibri"/>
                <a:cs typeface="Calibri"/>
                <a:sym typeface="Calibri"/>
              </a:rPr>
              <a:t>Enterprise Ready and globally available</a:t>
            </a:r>
            <a:endParaRPr sz="2400" i="0" u="none" strike="noStrike" cap="none">
              <a:solidFill>
                <a:srgbClr val="1A1A1A"/>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0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14"/>
        <p:cNvGrpSpPr/>
        <p:nvPr/>
      </p:nvGrpSpPr>
      <p:grpSpPr>
        <a:xfrm>
          <a:off x="0" y="0"/>
          <a:ext cx="0" cy="0"/>
          <a:chOff x="0" y="0"/>
          <a:chExt cx="0" cy="0"/>
        </a:xfrm>
      </p:grpSpPr>
      <p:sp>
        <p:nvSpPr>
          <p:cNvPr id="5015" name="Google Shape;5015;p179"/>
          <p:cNvSpPr txBox="1">
            <a:spLocks noGrp="1"/>
          </p:cNvSpPr>
          <p:nvPr>
            <p:ph type="title"/>
          </p:nvPr>
        </p:nvSpPr>
        <p:spPr>
          <a:xfrm>
            <a:off x="322300" y="2609725"/>
            <a:ext cx="5855100" cy="844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Quattrocento Sans"/>
              <a:buNone/>
            </a:pPr>
            <a:r>
              <a:rPr lang="en-US" sz="4500">
                <a:latin typeface="Calibri"/>
                <a:ea typeface="Calibri"/>
                <a:cs typeface="Calibri"/>
                <a:sym typeface="Calibri"/>
              </a:rPr>
              <a:t>Managed Compute</a:t>
            </a:r>
            <a:endParaRPr sz="45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20"/>
        <p:cNvGrpSpPr/>
        <p:nvPr/>
      </p:nvGrpSpPr>
      <p:grpSpPr>
        <a:xfrm>
          <a:off x="0" y="0"/>
          <a:ext cx="0" cy="0"/>
          <a:chOff x="0" y="0"/>
          <a:chExt cx="0" cy="0"/>
        </a:xfrm>
      </p:grpSpPr>
      <p:sp>
        <p:nvSpPr>
          <p:cNvPr id="5021" name="Google Shape;5021;p180"/>
          <p:cNvSpPr txBox="1">
            <a:spLocks noGrp="1"/>
          </p:cNvSpPr>
          <p:nvPr>
            <p:ph type="title"/>
          </p:nvPr>
        </p:nvSpPr>
        <p:spPr>
          <a:xfrm>
            <a:off x="426424" y="302551"/>
            <a:ext cx="11335800" cy="758100"/>
          </a:xfrm>
          <a:prstGeom prst="rect">
            <a:avLst/>
          </a:prstGeom>
          <a:noFill/>
          <a:ln>
            <a:noFill/>
          </a:ln>
        </p:spPr>
        <p:txBody>
          <a:bodyPr spcFirstLastPara="1" wrap="square" lIns="0" tIns="161350"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sz="4500" b="1">
                <a:latin typeface="Calibri"/>
                <a:ea typeface="Calibri"/>
                <a:cs typeface="Calibri"/>
                <a:sym typeface="Calibri"/>
              </a:rPr>
              <a:t>Distributed training on managed compute</a:t>
            </a:r>
            <a:br>
              <a:rPr lang="en-US" sz="4500" b="1">
                <a:latin typeface="Calibri"/>
                <a:ea typeface="Calibri"/>
                <a:cs typeface="Calibri"/>
                <a:sym typeface="Calibri"/>
              </a:rPr>
            </a:br>
            <a:endParaRPr sz="4500" b="1">
              <a:latin typeface="Calibri"/>
              <a:ea typeface="Calibri"/>
              <a:cs typeface="Calibri"/>
              <a:sym typeface="Calibri"/>
            </a:endParaRPr>
          </a:p>
        </p:txBody>
      </p:sp>
      <p:sp>
        <p:nvSpPr>
          <p:cNvPr id="5022" name="Google Shape;5022;p180"/>
          <p:cNvSpPr/>
          <p:nvPr/>
        </p:nvSpPr>
        <p:spPr>
          <a:xfrm>
            <a:off x="3884166" y="2130458"/>
            <a:ext cx="3575700" cy="3479100"/>
          </a:xfrm>
          <a:prstGeom prst="ellipse">
            <a:avLst/>
          </a:prstGeom>
          <a:noFill/>
          <a:ln w="12700" cap="flat" cmpd="sng">
            <a:solidFill>
              <a:srgbClr val="B0B0B0"/>
            </a:solidFill>
            <a:prstDash val="solid"/>
            <a:round/>
            <a:headEnd type="none" w="sm" len="sm"/>
            <a:tailEnd type="none" w="sm" len="sm"/>
          </a:ln>
        </p:spPr>
        <p:txBody>
          <a:bodyPr spcFirstLastPara="1" wrap="square" lIns="45675" tIns="22850" rIns="45675" bIns="22850" anchor="t" anchorCtr="0">
            <a:noAutofit/>
          </a:bodyPr>
          <a:lstStyle/>
          <a:p>
            <a:pPr marL="0" marR="0" lvl="0" indent="0" algn="ctr" rtl="0">
              <a:spcBef>
                <a:spcPts val="0"/>
              </a:spcBef>
              <a:spcAft>
                <a:spcPts val="0"/>
              </a:spcAft>
              <a:buNone/>
            </a:pPr>
            <a:endParaRPr sz="5600">
              <a:solidFill>
                <a:srgbClr val="080808"/>
              </a:solidFill>
              <a:latin typeface="Gill Sans"/>
              <a:ea typeface="Gill Sans"/>
              <a:cs typeface="Gill Sans"/>
              <a:sym typeface="Gill Sans"/>
            </a:endParaRPr>
          </a:p>
        </p:txBody>
      </p:sp>
      <p:grpSp>
        <p:nvGrpSpPr>
          <p:cNvPr id="5023" name="Google Shape;5023;p180"/>
          <p:cNvGrpSpPr/>
          <p:nvPr/>
        </p:nvGrpSpPr>
        <p:grpSpPr>
          <a:xfrm>
            <a:off x="4714726" y="3293238"/>
            <a:ext cx="1914240" cy="1112248"/>
            <a:chOff x="7491663" y="7142382"/>
            <a:chExt cx="1966752" cy="1142642"/>
          </a:xfrm>
        </p:grpSpPr>
        <p:sp>
          <p:nvSpPr>
            <p:cNvPr id="5024" name="Google Shape;5024;p180"/>
            <p:cNvSpPr/>
            <p:nvPr/>
          </p:nvSpPr>
          <p:spPr>
            <a:xfrm>
              <a:off x="7491663" y="7142382"/>
              <a:ext cx="1966752" cy="1142642"/>
            </a:xfrm>
            <a:custGeom>
              <a:avLst/>
              <a:gdLst/>
              <a:ahLst/>
              <a:cxnLst/>
              <a:rect l="l" t="t" r="r" b="b"/>
              <a:pathLst>
                <a:path w="419" h="243" extrusionOk="0">
                  <a:moveTo>
                    <a:pt x="270" y="243"/>
                  </a:moveTo>
                  <a:cubicBezTo>
                    <a:pt x="365" y="243"/>
                    <a:pt x="365" y="243"/>
                    <a:pt x="365" y="243"/>
                  </a:cubicBezTo>
                  <a:cubicBezTo>
                    <a:pt x="396" y="243"/>
                    <a:pt x="419" y="218"/>
                    <a:pt x="419" y="189"/>
                  </a:cubicBezTo>
                  <a:cubicBezTo>
                    <a:pt x="419" y="159"/>
                    <a:pt x="396" y="135"/>
                    <a:pt x="365" y="135"/>
                  </a:cubicBezTo>
                  <a:cubicBezTo>
                    <a:pt x="365" y="60"/>
                    <a:pt x="301" y="0"/>
                    <a:pt x="224" y="0"/>
                  </a:cubicBezTo>
                  <a:cubicBezTo>
                    <a:pt x="155" y="0"/>
                    <a:pt x="94" y="45"/>
                    <a:pt x="81" y="108"/>
                  </a:cubicBezTo>
                  <a:cubicBezTo>
                    <a:pt x="81" y="108"/>
                    <a:pt x="76" y="108"/>
                    <a:pt x="70" y="108"/>
                  </a:cubicBezTo>
                  <a:cubicBezTo>
                    <a:pt x="32" y="108"/>
                    <a:pt x="0" y="138"/>
                    <a:pt x="0" y="175"/>
                  </a:cubicBezTo>
                  <a:cubicBezTo>
                    <a:pt x="0" y="212"/>
                    <a:pt x="29" y="243"/>
                    <a:pt x="68" y="243"/>
                  </a:cubicBezTo>
                  <a:cubicBezTo>
                    <a:pt x="270" y="243"/>
                    <a:pt x="270" y="243"/>
                    <a:pt x="270" y="243"/>
                  </a:cubicBezTo>
                </a:path>
              </a:pathLst>
            </a:custGeom>
            <a:noFill/>
            <a:ln w="12700" cap="flat" cmpd="sng">
              <a:solidFill>
                <a:srgbClr val="0078D7"/>
              </a:solidFill>
              <a:prstDash val="solid"/>
              <a:miter lim="800000"/>
              <a:headEnd type="none" w="sm" len="sm"/>
              <a:tailEnd type="none" w="sm" len="sm"/>
            </a:ln>
          </p:spPr>
          <p:txBody>
            <a:bodyPr spcFirstLastPara="1" wrap="square" lIns="45675" tIns="22850" rIns="45675" bIns="22850" anchor="t" anchorCtr="0">
              <a:noAutofit/>
            </a:bodyPr>
            <a:lstStyle/>
            <a:p>
              <a:pPr marL="0" marR="0" lvl="0" indent="0" algn="l" rtl="0">
                <a:spcBef>
                  <a:spcPts val="0"/>
                </a:spcBef>
                <a:spcAft>
                  <a:spcPts val="0"/>
                </a:spcAft>
                <a:buNone/>
              </a:pPr>
              <a:endParaRPr sz="900">
                <a:solidFill>
                  <a:srgbClr val="080808"/>
                </a:solidFill>
                <a:latin typeface="Quattrocento Sans"/>
                <a:ea typeface="Quattrocento Sans"/>
                <a:cs typeface="Quattrocento Sans"/>
                <a:sym typeface="Quattrocento Sans"/>
              </a:endParaRPr>
            </a:p>
          </p:txBody>
        </p:sp>
        <p:pic>
          <p:nvPicPr>
            <p:cNvPr id="5025" name="Google Shape;5025;p180" descr="Gears"/>
            <p:cNvPicPr preferRelativeResize="0"/>
            <p:nvPr/>
          </p:nvPicPr>
          <p:blipFill rotWithShape="1">
            <a:blip r:embed="rId3">
              <a:alphaModFix/>
            </a:blip>
            <a:srcRect/>
            <a:stretch/>
          </p:blipFill>
          <p:spPr>
            <a:xfrm>
              <a:off x="7971346" y="7241284"/>
              <a:ext cx="1043740" cy="1043740"/>
            </a:xfrm>
            <a:prstGeom prst="rect">
              <a:avLst/>
            </a:prstGeom>
            <a:noFill/>
            <a:ln>
              <a:noFill/>
            </a:ln>
          </p:spPr>
        </p:pic>
      </p:grpSp>
      <p:sp>
        <p:nvSpPr>
          <p:cNvPr id="5026" name="Google Shape;5026;p180"/>
          <p:cNvSpPr/>
          <p:nvPr/>
        </p:nvSpPr>
        <p:spPr>
          <a:xfrm>
            <a:off x="5400262" y="1904675"/>
            <a:ext cx="543600" cy="543600"/>
          </a:xfrm>
          <a:prstGeom prst="ellipse">
            <a:avLst/>
          </a:prstGeom>
          <a:solidFill>
            <a:schemeClr val="lt1"/>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027" name="Google Shape;5027;p180"/>
          <p:cNvSpPr/>
          <p:nvPr/>
        </p:nvSpPr>
        <p:spPr>
          <a:xfrm>
            <a:off x="4135595" y="2361821"/>
            <a:ext cx="543600" cy="543600"/>
          </a:xfrm>
          <a:prstGeom prst="ellipse">
            <a:avLst/>
          </a:prstGeom>
          <a:solidFill>
            <a:schemeClr val="lt1"/>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nvGrpSpPr>
          <p:cNvPr id="5028" name="Google Shape;5028;p180"/>
          <p:cNvGrpSpPr/>
          <p:nvPr/>
        </p:nvGrpSpPr>
        <p:grpSpPr>
          <a:xfrm>
            <a:off x="3082578" y="4784036"/>
            <a:ext cx="1596317" cy="543589"/>
            <a:chOff x="3144525" y="4879180"/>
            <a:chExt cx="1628397" cy="554400"/>
          </a:xfrm>
        </p:grpSpPr>
        <p:sp>
          <p:nvSpPr>
            <p:cNvPr id="5029" name="Google Shape;5029;p180"/>
            <p:cNvSpPr txBox="1"/>
            <p:nvPr/>
          </p:nvSpPr>
          <p:spPr>
            <a:xfrm>
              <a:off x="3144525" y="5092160"/>
              <a:ext cx="1080300" cy="225000"/>
            </a:xfrm>
            <a:prstGeom prst="rect">
              <a:avLst/>
            </a:prstGeom>
            <a:noFill/>
            <a:ln>
              <a:noFill/>
            </a:ln>
          </p:spPr>
          <p:txBody>
            <a:bodyPr spcFirstLastPara="1" wrap="square" lIns="19050" tIns="19050" rIns="19050" bIns="19050" anchor="t" anchorCtr="0">
              <a:noAutofit/>
            </a:bodyPr>
            <a:lstStyle/>
            <a:p>
              <a:pPr marL="0" marR="0" lvl="0" indent="0" algn="ctr" rtl="0">
                <a:spcBef>
                  <a:spcPts val="0"/>
                </a:spcBef>
                <a:spcAft>
                  <a:spcPts val="0"/>
                </a:spcAft>
                <a:buClr>
                  <a:srgbClr val="D3002D"/>
                </a:buClr>
                <a:buSzPts val="1200"/>
                <a:buFont typeface="Noto Sans Symbols"/>
                <a:buNone/>
              </a:pPr>
              <a:r>
                <a:rPr lang="en-US" sz="1200" b="1">
                  <a:solidFill>
                    <a:schemeClr val="dk2"/>
                  </a:solidFill>
                  <a:latin typeface="Quattrocento Sans"/>
                  <a:ea typeface="Quattrocento Sans"/>
                  <a:cs typeface="Quattrocento Sans"/>
                  <a:sym typeface="Quattrocento Sans"/>
                </a:rPr>
                <a:t>Gather results</a:t>
              </a:r>
              <a:endParaRPr sz="1400"/>
            </a:p>
          </p:txBody>
        </p:sp>
        <p:sp>
          <p:nvSpPr>
            <p:cNvPr id="5030" name="Google Shape;5030;p180"/>
            <p:cNvSpPr/>
            <p:nvPr/>
          </p:nvSpPr>
          <p:spPr>
            <a:xfrm>
              <a:off x="4218522" y="4879180"/>
              <a:ext cx="554400" cy="554400"/>
            </a:xfrm>
            <a:prstGeom prst="ellipse">
              <a:avLst/>
            </a:prstGeom>
            <a:solidFill>
              <a:schemeClr val="lt1"/>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031" name="Google Shape;5031;p180" title="Icon of a browser window with an arrow pointing from the outside to the center"/>
            <p:cNvSpPr/>
            <p:nvPr/>
          </p:nvSpPr>
          <p:spPr>
            <a:xfrm>
              <a:off x="4346326" y="5025869"/>
              <a:ext cx="274431" cy="261033"/>
            </a:xfrm>
            <a:custGeom>
              <a:avLst/>
              <a:gdLst/>
              <a:ahLst/>
              <a:cxnLst/>
              <a:rect l="l" t="t" r="r" b="b"/>
              <a:pathLst>
                <a:path w="335" h="318" extrusionOk="0">
                  <a:moveTo>
                    <a:pt x="130" y="33"/>
                  </a:moveTo>
                  <a:cubicBezTo>
                    <a:pt x="335" y="33"/>
                    <a:pt x="335" y="33"/>
                    <a:pt x="335" y="33"/>
                  </a:cubicBezTo>
                  <a:cubicBezTo>
                    <a:pt x="335" y="318"/>
                    <a:pt x="335" y="318"/>
                    <a:pt x="335" y="318"/>
                  </a:cubicBezTo>
                  <a:cubicBezTo>
                    <a:pt x="0" y="318"/>
                    <a:pt x="0" y="318"/>
                    <a:pt x="0" y="318"/>
                  </a:cubicBezTo>
                  <a:cubicBezTo>
                    <a:pt x="0" y="33"/>
                    <a:pt x="0" y="33"/>
                    <a:pt x="0" y="33"/>
                  </a:cubicBezTo>
                  <a:cubicBezTo>
                    <a:pt x="0" y="33"/>
                    <a:pt x="0" y="33"/>
                    <a:pt x="0" y="33"/>
                  </a:cubicBezTo>
                  <a:cubicBezTo>
                    <a:pt x="71" y="33"/>
                    <a:pt x="71" y="33"/>
                    <a:pt x="71" y="33"/>
                  </a:cubicBezTo>
                  <a:moveTo>
                    <a:pt x="130" y="97"/>
                  </a:moveTo>
                  <a:cubicBezTo>
                    <a:pt x="335" y="97"/>
                    <a:pt x="335" y="97"/>
                    <a:pt x="335" y="97"/>
                  </a:cubicBezTo>
                  <a:moveTo>
                    <a:pt x="0" y="97"/>
                  </a:moveTo>
                  <a:cubicBezTo>
                    <a:pt x="67" y="97"/>
                    <a:pt x="67" y="97"/>
                    <a:pt x="67" y="97"/>
                  </a:cubicBezTo>
                  <a:moveTo>
                    <a:pt x="293" y="69"/>
                  </a:moveTo>
                  <a:cubicBezTo>
                    <a:pt x="296" y="69"/>
                    <a:pt x="298" y="67"/>
                    <a:pt x="298" y="64"/>
                  </a:cubicBezTo>
                  <a:cubicBezTo>
                    <a:pt x="298" y="62"/>
                    <a:pt x="296" y="60"/>
                    <a:pt x="293" y="60"/>
                  </a:cubicBezTo>
                  <a:cubicBezTo>
                    <a:pt x="291" y="60"/>
                    <a:pt x="289" y="62"/>
                    <a:pt x="289" y="64"/>
                  </a:cubicBezTo>
                  <a:cubicBezTo>
                    <a:pt x="289" y="67"/>
                    <a:pt x="291" y="69"/>
                    <a:pt x="293" y="69"/>
                  </a:cubicBezTo>
                  <a:close/>
                  <a:moveTo>
                    <a:pt x="240" y="69"/>
                  </a:moveTo>
                  <a:cubicBezTo>
                    <a:pt x="243" y="69"/>
                    <a:pt x="245" y="67"/>
                    <a:pt x="245" y="64"/>
                  </a:cubicBezTo>
                  <a:cubicBezTo>
                    <a:pt x="245" y="62"/>
                    <a:pt x="243" y="60"/>
                    <a:pt x="240" y="60"/>
                  </a:cubicBezTo>
                  <a:cubicBezTo>
                    <a:pt x="238" y="60"/>
                    <a:pt x="235" y="62"/>
                    <a:pt x="235" y="64"/>
                  </a:cubicBezTo>
                  <a:cubicBezTo>
                    <a:pt x="235" y="67"/>
                    <a:pt x="238" y="69"/>
                    <a:pt x="240" y="69"/>
                  </a:cubicBezTo>
                  <a:close/>
                  <a:moveTo>
                    <a:pt x="187" y="69"/>
                  </a:moveTo>
                  <a:cubicBezTo>
                    <a:pt x="189" y="69"/>
                    <a:pt x="192" y="67"/>
                    <a:pt x="192" y="64"/>
                  </a:cubicBezTo>
                  <a:cubicBezTo>
                    <a:pt x="192" y="62"/>
                    <a:pt x="189" y="60"/>
                    <a:pt x="187" y="60"/>
                  </a:cubicBezTo>
                  <a:cubicBezTo>
                    <a:pt x="184" y="60"/>
                    <a:pt x="182" y="62"/>
                    <a:pt x="182" y="64"/>
                  </a:cubicBezTo>
                  <a:cubicBezTo>
                    <a:pt x="182" y="67"/>
                    <a:pt x="184" y="69"/>
                    <a:pt x="187" y="69"/>
                  </a:cubicBezTo>
                  <a:close/>
                  <a:moveTo>
                    <a:pt x="49" y="190"/>
                  </a:moveTo>
                  <a:cubicBezTo>
                    <a:pt x="100" y="240"/>
                    <a:pt x="100" y="240"/>
                    <a:pt x="100" y="240"/>
                  </a:cubicBezTo>
                  <a:cubicBezTo>
                    <a:pt x="151" y="190"/>
                    <a:pt x="151" y="190"/>
                    <a:pt x="151" y="190"/>
                  </a:cubicBezTo>
                  <a:moveTo>
                    <a:pt x="100" y="0"/>
                  </a:moveTo>
                  <a:cubicBezTo>
                    <a:pt x="100" y="240"/>
                    <a:pt x="100" y="240"/>
                    <a:pt x="100" y="240"/>
                  </a:cubicBezTo>
                </a:path>
              </a:pathLst>
            </a:custGeom>
            <a:noFill/>
            <a:ln w="12700" cap="flat" cmpd="sng">
              <a:solidFill>
                <a:srgbClr val="0078D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5032" name="Google Shape;5032;p180"/>
          <p:cNvGrpSpPr/>
          <p:nvPr/>
        </p:nvGrpSpPr>
        <p:grpSpPr>
          <a:xfrm>
            <a:off x="2514628" y="3598363"/>
            <a:ext cx="1649271" cy="543589"/>
            <a:chOff x="2565162" y="3669927"/>
            <a:chExt cx="1682415" cy="554400"/>
          </a:xfrm>
        </p:grpSpPr>
        <p:sp>
          <p:nvSpPr>
            <p:cNvPr id="5033" name="Google Shape;5033;p180"/>
            <p:cNvSpPr txBox="1"/>
            <p:nvPr/>
          </p:nvSpPr>
          <p:spPr>
            <a:xfrm>
              <a:off x="2565162" y="3824720"/>
              <a:ext cx="1291800" cy="203400"/>
            </a:xfrm>
            <a:prstGeom prst="rect">
              <a:avLst/>
            </a:prstGeom>
            <a:noFill/>
            <a:ln>
              <a:noFill/>
            </a:ln>
          </p:spPr>
          <p:txBody>
            <a:bodyPr spcFirstLastPara="1" wrap="square" lIns="19050" tIns="19050" rIns="19050" bIns="19050" anchor="t" anchorCtr="0">
              <a:noAutofit/>
            </a:bodyPr>
            <a:lstStyle/>
            <a:p>
              <a:pPr marL="0" marR="0" lvl="0" indent="0" algn="ctr" rtl="0">
                <a:spcBef>
                  <a:spcPts val="0"/>
                </a:spcBef>
                <a:spcAft>
                  <a:spcPts val="0"/>
                </a:spcAft>
                <a:buClr>
                  <a:srgbClr val="D3002D"/>
                </a:buClr>
                <a:buSzPts val="1200"/>
                <a:buFont typeface="Noto Sans Symbols"/>
                <a:buNone/>
              </a:pPr>
              <a:r>
                <a:rPr lang="en-US" sz="1200" b="1">
                  <a:solidFill>
                    <a:schemeClr val="dk2"/>
                  </a:solidFill>
                  <a:latin typeface="Quattrocento Sans"/>
                  <a:ea typeface="Quattrocento Sans"/>
                  <a:cs typeface="Quattrocento Sans"/>
                  <a:sym typeface="Quattrocento Sans"/>
                </a:rPr>
                <a:t>Secure Access</a:t>
              </a:r>
              <a:endParaRPr sz="1400"/>
            </a:p>
          </p:txBody>
        </p:sp>
        <p:sp>
          <p:nvSpPr>
            <p:cNvPr id="5034" name="Google Shape;5034;p180"/>
            <p:cNvSpPr/>
            <p:nvPr/>
          </p:nvSpPr>
          <p:spPr>
            <a:xfrm>
              <a:off x="3693177" y="3669927"/>
              <a:ext cx="554400" cy="554400"/>
            </a:xfrm>
            <a:prstGeom prst="ellipse">
              <a:avLst/>
            </a:prstGeom>
            <a:solidFill>
              <a:schemeClr val="lt1"/>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035" name="Google Shape;5035;p180" title="Icon of a shield"/>
            <p:cNvSpPr/>
            <p:nvPr/>
          </p:nvSpPr>
          <p:spPr>
            <a:xfrm>
              <a:off x="3841144" y="3802107"/>
              <a:ext cx="258475" cy="275194"/>
            </a:xfrm>
            <a:custGeom>
              <a:avLst/>
              <a:gdLst/>
              <a:ahLst/>
              <a:cxnLst/>
              <a:rect l="l" t="t" r="r" b="b"/>
              <a:pathLst>
                <a:path w="3500" h="3725" extrusionOk="0">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w="12700" cap="sq" cmpd="sng">
              <a:solidFill>
                <a:srgbClr val="0078D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grpSp>
      <p:sp>
        <p:nvSpPr>
          <p:cNvPr id="5036" name="Google Shape;5036;p180" title="Icon of a triangle with an exclaimation point inside"/>
          <p:cNvSpPr/>
          <p:nvPr/>
        </p:nvSpPr>
        <p:spPr>
          <a:xfrm>
            <a:off x="4288644" y="2491402"/>
            <a:ext cx="246079" cy="246234"/>
          </a:xfrm>
          <a:custGeom>
            <a:avLst/>
            <a:gdLst/>
            <a:ahLst/>
            <a:cxnLst/>
            <a:rect l="l" t="t" r="r" b="b"/>
            <a:pathLst>
              <a:path w="3939" h="3941" extrusionOk="0">
                <a:moveTo>
                  <a:pt x="0" y="3941"/>
                </a:moveTo>
                <a:lnTo>
                  <a:pt x="1970" y="0"/>
                </a:lnTo>
                <a:lnTo>
                  <a:pt x="3939" y="3941"/>
                </a:lnTo>
                <a:lnTo>
                  <a:pt x="0" y="3941"/>
                </a:lnTo>
                <a:moveTo>
                  <a:pt x="1970" y="1144"/>
                </a:moveTo>
                <a:lnTo>
                  <a:pt x="1970" y="2911"/>
                </a:lnTo>
                <a:moveTo>
                  <a:pt x="1970" y="3205"/>
                </a:moveTo>
                <a:lnTo>
                  <a:pt x="1970" y="3500"/>
                </a:lnTo>
              </a:path>
            </a:pathLst>
          </a:custGeom>
          <a:noFill/>
          <a:ln w="12700" cap="sq" cmpd="sng">
            <a:solidFill>
              <a:srgbClr val="0078D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5037" name="Google Shape;5037;p180" title="Icon of a person surrounded by brackets"/>
          <p:cNvSpPr/>
          <p:nvPr/>
        </p:nvSpPr>
        <p:spPr>
          <a:xfrm>
            <a:off x="5548729" y="2050499"/>
            <a:ext cx="248249" cy="250269"/>
          </a:xfrm>
          <a:custGeom>
            <a:avLst/>
            <a:gdLst/>
            <a:ahLst/>
            <a:cxnLst/>
            <a:rect l="l" t="t" r="r" b="b"/>
            <a:pathLst>
              <a:path w="346" h="348" extrusionOk="0">
                <a:moveTo>
                  <a:pt x="346" y="265"/>
                </a:moveTo>
                <a:cubicBezTo>
                  <a:pt x="346" y="348"/>
                  <a:pt x="346" y="348"/>
                  <a:pt x="346" y="348"/>
                </a:cubicBezTo>
                <a:cubicBezTo>
                  <a:pt x="263" y="348"/>
                  <a:pt x="263" y="348"/>
                  <a:pt x="263" y="348"/>
                </a:cubicBezTo>
                <a:moveTo>
                  <a:pt x="346" y="83"/>
                </a:moveTo>
                <a:cubicBezTo>
                  <a:pt x="346" y="0"/>
                  <a:pt x="346" y="0"/>
                  <a:pt x="346" y="0"/>
                </a:cubicBezTo>
                <a:cubicBezTo>
                  <a:pt x="263" y="0"/>
                  <a:pt x="263" y="0"/>
                  <a:pt x="263" y="0"/>
                </a:cubicBezTo>
                <a:moveTo>
                  <a:pt x="83" y="0"/>
                </a:moveTo>
                <a:cubicBezTo>
                  <a:pt x="0" y="0"/>
                  <a:pt x="0" y="0"/>
                  <a:pt x="0" y="0"/>
                </a:cubicBezTo>
                <a:cubicBezTo>
                  <a:pt x="0" y="83"/>
                  <a:pt x="0" y="83"/>
                  <a:pt x="0" y="83"/>
                </a:cubicBezTo>
                <a:moveTo>
                  <a:pt x="0" y="265"/>
                </a:moveTo>
                <a:cubicBezTo>
                  <a:pt x="0" y="348"/>
                  <a:pt x="0" y="348"/>
                  <a:pt x="0" y="348"/>
                </a:cubicBezTo>
                <a:cubicBezTo>
                  <a:pt x="83" y="348"/>
                  <a:pt x="83" y="348"/>
                  <a:pt x="83" y="348"/>
                </a:cubicBezTo>
                <a:moveTo>
                  <a:pt x="173" y="184"/>
                </a:moveTo>
                <a:cubicBezTo>
                  <a:pt x="204" y="184"/>
                  <a:pt x="229" y="159"/>
                  <a:pt x="229" y="129"/>
                </a:cubicBezTo>
                <a:cubicBezTo>
                  <a:pt x="229" y="98"/>
                  <a:pt x="204" y="73"/>
                  <a:pt x="173" y="73"/>
                </a:cubicBezTo>
                <a:cubicBezTo>
                  <a:pt x="142" y="73"/>
                  <a:pt x="117" y="98"/>
                  <a:pt x="117" y="129"/>
                </a:cubicBezTo>
                <a:cubicBezTo>
                  <a:pt x="117" y="159"/>
                  <a:pt x="142" y="184"/>
                  <a:pt x="173" y="184"/>
                </a:cubicBezTo>
                <a:close/>
                <a:moveTo>
                  <a:pt x="262" y="275"/>
                </a:moveTo>
                <a:cubicBezTo>
                  <a:pt x="262" y="225"/>
                  <a:pt x="222" y="184"/>
                  <a:pt x="172" y="184"/>
                </a:cubicBezTo>
                <a:cubicBezTo>
                  <a:pt x="122" y="184"/>
                  <a:pt x="82" y="225"/>
                  <a:pt x="82" y="275"/>
                </a:cubicBezTo>
              </a:path>
            </a:pathLst>
          </a:custGeom>
          <a:noFill/>
          <a:ln w="12700" cap="sq"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grpSp>
        <p:nvGrpSpPr>
          <p:cNvPr id="5038" name="Google Shape;5038;p180"/>
          <p:cNvGrpSpPr/>
          <p:nvPr/>
        </p:nvGrpSpPr>
        <p:grpSpPr>
          <a:xfrm>
            <a:off x="6698035" y="4784036"/>
            <a:ext cx="2035110" cy="543589"/>
            <a:chOff x="6832638" y="4879180"/>
            <a:chExt cx="2076007" cy="554400"/>
          </a:xfrm>
        </p:grpSpPr>
        <p:sp>
          <p:nvSpPr>
            <p:cNvPr id="5039" name="Google Shape;5039;p180"/>
            <p:cNvSpPr/>
            <p:nvPr/>
          </p:nvSpPr>
          <p:spPr>
            <a:xfrm>
              <a:off x="6832638" y="4879180"/>
              <a:ext cx="554400" cy="554400"/>
            </a:xfrm>
            <a:prstGeom prst="ellipse">
              <a:avLst/>
            </a:prstGeom>
            <a:solidFill>
              <a:schemeClr val="lt1"/>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040" name="Google Shape;5040;p180" title="Icon of a line chart with points of varying heights"/>
            <p:cNvSpPr/>
            <p:nvPr/>
          </p:nvSpPr>
          <p:spPr>
            <a:xfrm>
              <a:off x="7001321" y="5037450"/>
              <a:ext cx="221150" cy="221202"/>
            </a:xfrm>
            <a:custGeom>
              <a:avLst/>
              <a:gdLst/>
              <a:ahLst/>
              <a:cxnLst/>
              <a:rect l="l" t="t" r="r" b="b"/>
              <a:pathLst>
                <a:path w="4249" h="4250" extrusionOk="0">
                  <a:moveTo>
                    <a:pt x="4249" y="4250"/>
                  </a:moveTo>
                  <a:lnTo>
                    <a:pt x="0" y="4250"/>
                  </a:lnTo>
                  <a:lnTo>
                    <a:pt x="0" y="0"/>
                  </a:lnTo>
                  <a:moveTo>
                    <a:pt x="4249" y="1428"/>
                  </a:moveTo>
                  <a:lnTo>
                    <a:pt x="3621" y="800"/>
                  </a:lnTo>
                  <a:lnTo>
                    <a:pt x="1893" y="2527"/>
                  </a:lnTo>
                  <a:lnTo>
                    <a:pt x="1265" y="1899"/>
                  </a:lnTo>
                  <a:lnTo>
                    <a:pt x="3" y="3161"/>
                  </a:lnTo>
                </a:path>
              </a:pathLst>
            </a:custGeom>
            <a:noFill/>
            <a:ln w="12700" cap="flat" cmpd="sng">
              <a:solidFill>
                <a:srgbClr val="0078D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041" name="Google Shape;5041;p180"/>
            <p:cNvSpPr/>
            <p:nvPr/>
          </p:nvSpPr>
          <p:spPr>
            <a:xfrm>
              <a:off x="6864745" y="5037610"/>
              <a:ext cx="2043900" cy="276900"/>
            </a:xfrm>
            <a:prstGeom prst="rect">
              <a:avLst/>
            </a:prstGeom>
            <a:noFill/>
            <a:ln>
              <a:noFill/>
            </a:ln>
          </p:spPr>
          <p:txBody>
            <a:bodyPr spcFirstLastPara="1" wrap="square" lIns="89625" tIns="44800" rIns="89625" bIns="44800" anchor="t" anchorCtr="0">
              <a:noAutofit/>
            </a:bodyPr>
            <a:lstStyle/>
            <a:p>
              <a:pPr marL="0" marR="0" lvl="0" indent="0" algn="ctr" rtl="0">
                <a:spcBef>
                  <a:spcPts val="0"/>
                </a:spcBef>
                <a:spcAft>
                  <a:spcPts val="0"/>
                </a:spcAft>
                <a:buNone/>
              </a:pPr>
              <a:r>
                <a:rPr lang="en-US" sz="1200" b="1">
                  <a:solidFill>
                    <a:schemeClr val="dk2"/>
                  </a:solidFill>
                  <a:latin typeface="Quattrocento Sans"/>
                  <a:ea typeface="Quattrocento Sans"/>
                  <a:cs typeface="Quattrocento Sans"/>
                  <a:sym typeface="Quattrocento Sans"/>
                </a:rPr>
                <a:t>Scale resources</a:t>
              </a:r>
              <a:endParaRPr sz="1400"/>
            </a:p>
          </p:txBody>
        </p:sp>
      </p:grpSp>
      <p:grpSp>
        <p:nvGrpSpPr>
          <p:cNvPr id="5042" name="Google Shape;5042;p180"/>
          <p:cNvGrpSpPr/>
          <p:nvPr/>
        </p:nvGrpSpPr>
        <p:grpSpPr>
          <a:xfrm>
            <a:off x="6689704" y="2370402"/>
            <a:ext cx="1890424" cy="543589"/>
            <a:chOff x="6824139" y="2417544"/>
            <a:chExt cx="1928413" cy="554400"/>
          </a:xfrm>
        </p:grpSpPr>
        <p:sp>
          <p:nvSpPr>
            <p:cNvPr id="5043" name="Google Shape;5043;p180"/>
            <p:cNvSpPr/>
            <p:nvPr/>
          </p:nvSpPr>
          <p:spPr>
            <a:xfrm>
              <a:off x="6824139" y="2417544"/>
              <a:ext cx="554400" cy="554400"/>
            </a:xfrm>
            <a:prstGeom prst="ellipse">
              <a:avLst/>
            </a:prstGeom>
            <a:solidFill>
              <a:schemeClr val="lt1"/>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044" name="Google Shape;5044;p180" title="Icon of a clock with an arrow around it pointing clockwise"/>
            <p:cNvSpPr/>
            <p:nvPr/>
          </p:nvSpPr>
          <p:spPr>
            <a:xfrm>
              <a:off x="6990531" y="2566701"/>
              <a:ext cx="238631" cy="238688"/>
            </a:xfrm>
            <a:custGeom>
              <a:avLst/>
              <a:gdLst/>
              <a:ahLst/>
              <a:cxnLst/>
              <a:rect l="l" t="t" r="r" b="b"/>
              <a:pathLst>
                <a:path w="3750" h="3750" extrusionOk="0">
                  <a:moveTo>
                    <a:pt x="2500" y="2750"/>
                  </a:moveTo>
                  <a:cubicBezTo>
                    <a:pt x="1750" y="2000"/>
                    <a:pt x="1750" y="2000"/>
                    <a:pt x="1750" y="2000"/>
                  </a:cubicBezTo>
                  <a:cubicBezTo>
                    <a:pt x="1750" y="875"/>
                    <a:pt x="1750" y="875"/>
                    <a:pt x="1750" y="875"/>
                  </a:cubicBezTo>
                  <a:moveTo>
                    <a:pt x="2875" y="1250"/>
                  </a:moveTo>
                  <a:cubicBezTo>
                    <a:pt x="3750" y="1250"/>
                    <a:pt x="3750" y="1250"/>
                    <a:pt x="3750" y="1250"/>
                  </a:cubicBezTo>
                  <a:cubicBezTo>
                    <a:pt x="3750" y="375"/>
                    <a:pt x="3750" y="375"/>
                    <a:pt x="3750" y="375"/>
                  </a:cubicBezTo>
                  <a:moveTo>
                    <a:pt x="3641" y="1250"/>
                  </a:moveTo>
                  <a:cubicBezTo>
                    <a:pt x="3383" y="522"/>
                    <a:pt x="2691" y="0"/>
                    <a:pt x="1875" y="0"/>
                  </a:cubicBezTo>
                  <a:cubicBezTo>
                    <a:pt x="839" y="0"/>
                    <a:pt x="0" y="839"/>
                    <a:pt x="0" y="1875"/>
                  </a:cubicBezTo>
                  <a:cubicBezTo>
                    <a:pt x="0" y="2911"/>
                    <a:pt x="839" y="3750"/>
                    <a:pt x="1875" y="3750"/>
                  </a:cubicBezTo>
                  <a:cubicBezTo>
                    <a:pt x="2737" y="3750"/>
                    <a:pt x="3461" y="3167"/>
                    <a:pt x="3681" y="2375"/>
                  </a:cubicBezTo>
                </a:path>
              </a:pathLst>
            </a:custGeom>
            <a:noFill/>
            <a:ln w="12700" cap="flat" cmpd="sng">
              <a:solidFill>
                <a:srgbClr val="0078D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045" name="Google Shape;5045;p180"/>
            <p:cNvSpPr/>
            <p:nvPr/>
          </p:nvSpPr>
          <p:spPr>
            <a:xfrm>
              <a:off x="6902452" y="2477362"/>
              <a:ext cx="1850100" cy="276900"/>
            </a:xfrm>
            <a:prstGeom prst="rect">
              <a:avLst/>
            </a:prstGeom>
            <a:noFill/>
            <a:ln>
              <a:noFill/>
            </a:ln>
          </p:spPr>
          <p:txBody>
            <a:bodyPr spcFirstLastPara="1" wrap="square" lIns="89625" tIns="44800" rIns="89625" bIns="44800" anchor="t" anchorCtr="0">
              <a:noAutofit/>
            </a:bodyPr>
            <a:lstStyle/>
            <a:p>
              <a:pPr marL="0" marR="0" lvl="0" indent="0" algn="ctr" rtl="0">
                <a:spcBef>
                  <a:spcPts val="0"/>
                </a:spcBef>
                <a:spcAft>
                  <a:spcPts val="0"/>
                </a:spcAft>
                <a:buNone/>
              </a:pPr>
              <a:r>
                <a:rPr lang="en-US" sz="1200" b="1">
                  <a:solidFill>
                    <a:schemeClr val="dk2"/>
                  </a:solidFill>
                  <a:latin typeface="Quattrocento Sans"/>
                  <a:ea typeface="Quattrocento Sans"/>
                  <a:cs typeface="Quattrocento Sans"/>
                  <a:sym typeface="Quattrocento Sans"/>
                </a:rPr>
                <a:t>Schedule jobs</a:t>
              </a:r>
              <a:endParaRPr sz="1400"/>
            </a:p>
          </p:txBody>
        </p:sp>
      </p:grpSp>
      <p:sp>
        <p:nvSpPr>
          <p:cNvPr id="5046" name="Google Shape;5046;p180"/>
          <p:cNvSpPr/>
          <p:nvPr/>
        </p:nvSpPr>
        <p:spPr>
          <a:xfrm>
            <a:off x="4345655" y="1736709"/>
            <a:ext cx="2652900" cy="271500"/>
          </a:xfrm>
          <a:prstGeom prst="rect">
            <a:avLst/>
          </a:prstGeom>
          <a:noFill/>
          <a:ln>
            <a:noFill/>
          </a:ln>
        </p:spPr>
        <p:txBody>
          <a:bodyPr spcFirstLastPara="1" wrap="square" lIns="89625" tIns="44800" rIns="89625" bIns="44800" anchor="t" anchorCtr="0">
            <a:noAutofit/>
          </a:bodyPr>
          <a:lstStyle/>
          <a:p>
            <a:pPr marL="0" marR="0" lvl="0" indent="0" algn="ctr" rtl="0">
              <a:spcBef>
                <a:spcPts val="0"/>
              </a:spcBef>
              <a:spcAft>
                <a:spcPts val="0"/>
              </a:spcAft>
              <a:buNone/>
            </a:pPr>
            <a:r>
              <a:rPr lang="en-US" sz="1200" b="1">
                <a:solidFill>
                  <a:schemeClr val="dk2"/>
                </a:solidFill>
                <a:latin typeface="Quattrocento Sans"/>
                <a:ea typeface="Quattrocento Sans"/>
                <a:cs typeface="Quattrocento Sans"/>
                <a:sym typeface="Quattrocento Sans"/>
              </a:rPr>
              <a:t>Dependencies and Containers</a:t>
            </a:r>
            <a:endParaRPr sz="1400"/>
          </a:p>
        </p:txBody>
      </p:sp>
      <p:grpSp>
        <p:nvGrpSpPr>
          <p:cNvPr id="5047" name="Google Shape;5047;p180"/>
          <p:cNvGrpSpPr/>
          <p:nvPr/>
        </p:nvGrpSpPr>
        <p:grpSpPr>
          <a:xfrm>
            <a:off x="4521090" y="5308803"/>
            <a:ext cx="2296843" cy="737569"/>
            <a:chOff x="4611945" y="5414384"/>
            <a:chExt cx="2343000" cy="752238"/>
          </a:xfrm>
        </p:grpSpPr>
        <p:sp>
          <p:nvSpPr>
            <p:cNvPr id="5048" name="Google Shape;5048;p180"/>
            <p:cNvSpPr/>
            <p:nvPr/>
          </p:nvSpPr>
          <p:spPr>
            <a:xfrm>
              <a:off x="5506260" y="5414384"/>
              <a:ext cx="554400" cy="554400"/>
            </a:xfrm>
            <a:prstGeom prst="ellipse">
              <a:avLst/>
            </a:prstGeom>
            <a:solidFill>
              <a:schemeClr val="lt1"/>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049" name="Google Shape;5049;p180" title="Icon of a server connected to a network"/>
            <p:cNvSpPr/>
            <p:nvPr/>
          </p:nvSpPr>
          <p:spPr>
            <a:xfrm>
              <a:off x="5633515" y="5522054"/>
              <a:ext cx="304477" cy="315965"/>
            </a:xfrm>
            <a:custGeom>
              <a:avLst/>
              <a:gdLst/>
              <a:ahLst/>
              <a:cxnLst/>
              <a:rect l="l" t="t" r="r" b="b"/>
              <a:pathLst>
                <a:path w="270" h="281" extrusionOk="0">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noFill/>
            <a:ln w="12700" cap="flat" cmpd="sng">
              <a:solidFill>
                <a:srgbClr val="0078D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050" name="Google Shape;5050;p180"/>
            <p:cNvSpPr/>
            <p:nvPr/>
          </p:nvSpPr>
          <p:spPr>
            <a:xfrm>
              <a:off x="4611945" y="5889722"/>
              <a:ext cx="2343000" cy="276900"/>
            </a:xfrm>
            <a:prstGeom prst="rect">
              <a:avLst/>
            </a:prstGeom>
            <a:noFill/>
            <a:ln>
              <a:noFill/>
            </a:ln>
          </p:spPr>
          <p:txBody>
            <a:bodyPr spcFirstLastPara="1" wrap="square" lIns="89625" tIns="44800" rIns="89625" bIns="44800" anchor="t" anchorCtr="0">
              <a:noAutofit/>
            </a:bodyPr>
            <a:lstStyle/>
            <a:p>
              <a:pPr marL="0" marR="0" lvl="0" indent="0" algn="ctr" rtl="0">
                <a:spcBef>
                  <a:spcPts val="0"/>
                </a:spcBef>
                <a:spcAft>
                  <a:spcPts val="0"/>
                </a:spcAft>
                <a:buNone/>
              </a:pPr>
              <a:r>
                <a:rPr lang="en-US" sz="1200" b="1">
                  <a:solidFill>
                    <a:schemeClr val="dk2"/>
                  </a:solidFill>
                  <a:latin typeface="Quattrocento Sans"/>
                  <a:ea typeface="Quattrocento Sans"/>
                  <a:cs typeface="Quattrocento Sans"/>
                  <a:sym typeface="Quattrocento Sans"/>
                </a:rPr>
                <a:t>Provision VM clusters</a:t>
              </a:r>
              <a:endParaRPr sz="1400"/>
            </a:p>
          </p:txBody>
        </p:sp>
      </p:grpSp>
      <p:grpSp>
        <p:nvGrpSpPr>
          <p:cNvPr id="5051" name="Google Shape;5051;p180"/>
          <p:cNvGrpSpPr/>
          <p:nvPr/>
        </p:nvGrpSpPr>
        <p:grpSpPr>
          <a:xfrm>
            <a:off x="7187804" y="3598363"/>
            <a:ext cx="2049025" cy="543589"/>
            <a:chOff x="7332249" y="3669927"/>
            <a:chExt cx="2090202" cy="554400"/>
          </a:xfrm>
        </p:grpSpPr>
        <p:sp>
          <p:nvSpPr>
            <p:cNvPr id="5052" name="Google Shape;5052;p180"/>
            <p:cNvSpPr/>
            <p:nvPr/>
          </p:nvSpPr>
          <p:spPr>
            <a:xfrm>
              <a:off x="7332249" y="3669927"/>
              <a:ext cx="554400" cy="554400"/>
            </a:xfrm>
            <a:prstGeom prst="ellipse">
              <a:avLst/>
            </a:prstGeom>
            <a:solidFill>
              <a:schemeClr val="lt1"/>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053" name="Google Shape;5053;p180" title="Icon of two documents stacked together"/>
            <p:cNvSpPr/>
            <p:nvPr/>
          </p:nvSpPr>
          <p:spPr>
            <a:xfrm>
              <a:off x="7490734" y="3793170"/>
              <a:ext cx="261956" cy="302228"/>
            </a:xfrm>
            <a:custGeom>
              <a:avLst/>
              <a:gdLst/>
              <a:ahLst/>
              <a:cxnLst/>
              <a:rect l="l" t="t" r="r" b="b"/>
              <a:pathLst>
                <a:path w="3585" h="4136" extrusionOk="0">
                  <a:moveTo>
                    <a:pt x="3585" y="1654"/>
                  </a:moveTo>
                  <a:lnTo>
                    <a:pt x="2758" y="1654"/>
                  </a:lnTo>
                  <a:lnTo>
                    <a:pt x="2758" y="827"/>
                  </a:lnTo>
                  <a:moveTo>
                    <a:pt x="3585" y="1654"/>
                  </a:moveTo>
                  <a:lnTo>
                    <a:pt x="2758" y="827"/>
                  </a:lnTo>
                  <a:lnTo>
                    <a:pt x="1103" y="827"/>
                  </a:lnTo>
                  <a:lnTo>
                    <a:pt x="1103" y="4136"/>
                  </a:lnTo>
                  <a:lnTo>
                    <a:pt x="3585" y="4136"/>
                  </a:lnTo>
                  <a:lnTo>
                    <a:pt x="3585" y="1654"/>
                  </a:lnTo>
                  <a:moveTo>
                    <a:pt x="2483" y="827"/>
                  </a:moveTo>
                  <a:lnTo>
                    <a:pt x="1655" y="0"/>
                  </a:lnTo>
                  <a:lnTo>
                    <a:pt x="0" y="0"/>
                  </a:lnTo>
                  <a:lnTo>
                    <a:pt x="0" y="3308"/>
                  </a:lnTo>
                  <a:lnTo>
                    <a:pt x="1103" y="3308"/>
                  </a:lnTo>
                </a:path>
              </a:pathLst>
            </a:custGeom>
            <a:noFill/>
            <a:ln w="12700" cap="flat" cmpd="sng">
              <a:solidFill>
                <a:srgbClr val="0078D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054" name="Google Shape;5054;p180"/>
            <p:cNvSpPr/>
            <p:nvPr/>
          </p:nvSpPr>
          <p:spPr>
            <a:xfrm>
              <a:off x="7378551" y="3815612"/>
              <a:ext cx="2043900" cy="276900"/>
            </a:xfrm>
            <a:prstGeom prst="rect">
              <a:avLst/>
            </a:prstGeom>
            <a:noFill/>
            <a:ln>
              <a:noFill/>
            </a:ln>
          </p:spPr>
          <p:txBody>
            <a:bodyPr spcFirstLastPara="1" wrap="square" lIns="89625" tIns="44800" rIns="89625" bIns="44800" anchor="t" anchorCtr="0">
              <a:noAutofit/>
            </a:bodyPr>
            <a:lstStyle/>
            <a:p>
              <a:pPr marL="0" marR="0" lvl="0" indent="0" algn="ctr" rtl="0">
                <a:spcBef>
                  <a:spcPts val="0"/>
                </a:spcBef>
                <a:spcAft>
                  <a:spcPts val="0"/>
                </a:spcAft>
                <a:buNone/>
              </a:pPr>
              <a:r>
                <a:rPr lang="en-US" sz="1200" b="1">
                  <a:solidFill>
                    <a:schemeClr val="dk2"/>
                  </a:solidFill>
                  <a:latin typeface="Quattrocento Sans"/>
                  <a:ea typeface="Quattrocento Sans"/>
                  <a:cs typeface="Quattrocento Sans"/>
                  <a:sym typeface="Quattrocento Sans"/>
                </a:rPr>
                <a:t>Distribute data</a:t>
              </a:r>
              <a:endParaRPr sz="1400"/>
            </a:p>
          </p:txBody>
        </p:sp>
      </p:grpSp>
      <p:sp>
        <p:nvSpPr>
          <p:cNvPr id="5055" name="Google Shape;5055;p180"/>
          <p:cNvSpPr txBox="1"/>
          <p:nvPr/>
        </p:nvSpPr>
        <p:spPr>
          <a:xfrm>
            <a:off x="2941456" y="2490419"/>
            <a:ext cx="1378800" cy="199500"/>
          </a:xfrm>
          <a:prstGeom prst="rect">
            <a:avLst/>
          </a:prstGeom>
          <a:noFill/>
          <a:ln>
            <a:noFill/>
          </a:ln>
        </p:spPr>
        <p:txBody>
          <a:bodyPr spcFirstLastPara="1" wrap="square" lIns="19050" tIns="19050" rIns="19050" bIns="19050" anchor="t" anchorCtr="0">
            <a:noAutofit/>
          </a:bodyPr>
          <a:lstStyle/>
          <a:p>
            <a:pPr marL="0" marR="0" lvl="0" indent="0" algn="ctr" rtl="0">
              <a:spcBef>
                <a:spcPts val="0"/>
              </a:spcBef>
              <a:spcAft>
                <a:spcPts val="0"/>
              </a:spcAft>
              <a:buClr>
                <a:srgbClr val="D3002D"/>
              </a:buClr>
              <a:buSzPts val="1200"/>
              <a:buFont typeface="Noto Sans Symbols"/>
              <a:buNone/>
            </a:pPr>
            <a:r>
              <a:rPr lang="en-US" sz="1200" b="1">
                <a:solidFill>
                  <a:schemeClr val="dk2"/>
                </a:solidFill>
                <a:latin typeface="Quattrocento Sans"/>
                <a:ea typeface="Quattrocento Sans"/>
                <a:cs typeface="Quattrocento Sans"/>
                <a:sym typeface="Quattrocento Sans"/>
              </a:rPr>
              <a:t>Handling failures</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26"/>
                                        </p:tgtEl>
                                        <p:attrNameLst>
                                          <p:attrName>style.visibility</p:attrName>
                                        </p:attrNameLst>
                                      </p:cBhvr>
                                      <p:to>
                                        <p:strVal val="visible"/>
                                      </p:to>
                                    </p:set>
                                    <p:animEffect transition="in" filter="fade">
                                      <p:cBhvr>
                                        <p:cTn id="7" dur="500"/>
                                        <p:tgtEl>
                                          <p:spTgt spid="5026"/>
                                        </p:tgtEl>
                                      </p:cBhvr>
                                    </p:animEffect>
                                  </p:childTnLst>
                                </p:cTn>
                              </p:par>
                              <p:par>
                                <p:cTn id="8" presetID="10" presetClass="entr" presetSubtype="0" fill="hold" nodeType="withEffect">
                                  <p:stCondLst>
                                    <p:cond delay="0"/>
                                  </p:stCondLst>
                                  <p:childTnLst>
                                    <p:set>
                                      <p:cBhvr>
                                        <p:cTn id="9" dur="1" fill="hold">
                                          <p:stCondLst>
                                            <p:cond delay="0"/>
                                          </p:stCondLst>
                                        </p:cTn>
                                        <p:tgtEl>
                                          <p:spTgt spid="5037"/>
                                        </p:tgtEl>
                                        <p:attrNameLst>
                                          <p:attrName>style.visibility</p:attrName>
                                        </p:attrNameLst>
                                      </p:cBhvr>
                                      <p:to>
                                        <p:strVal val="visible"/>
                                      </p:to>
                                    </p:set>
                                    <p:animEffect transition="in" filter="fade">
                                      <p:cBhvr>
                                        <p:cTn id="10" dur="500"/>
                                        <p:tgtEl>
                                          <p:spTgt spid="5037"/>
                                        </p:tgtEl>
                                      </p:cBhvr>
                                    </p:animEffect>
                                  </p:childTnLst>
                                </p:cTn>
                              </p:par>
                              <p:par>
                                <p:cTn id="11" presetID="10" presetClass="entr" presetSubtype="0" fill="hold" nodeType="withEffect">
                                  <p:stCondLst>
                                    <p:cond delay="0"/>
                                  </p:stCondLst>
                                  <p:childTnLst>
                                    <p:set>
                                      <p:cBhvr>
                                        <p:cTn id="12" dur="1" fill="hold">
                                          <p:stCondLst>
                                            <p:cond delay="0"/>
                                          </p:stCondLst>
                                        </p:cTn>
                                        <p:tgtEl>
                                          <p:spTgt spid="5046"/>
                                        </p:tgtEl>
                                        <p:attrNameLst>
                                          <p:attrName>style.visibility</p:attrName>
                                        </p:attrNameLst>
                                      </p:cBhvr>
                                      <p:to>
                                        <p:strVal val="visible"/>
                                      </p:to>
                                    </p:set>
                                    <p:animEffect transition="in" filter="fade">
                                      <p:cBhvr>
                                        <p:cTn id="13" dur="500"/>
                                        <p:tgtEl>
                                          <p:spTgt spid="504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042"/>
                                        </p:tgtEl>
                                        <p:attrNameLst>
                                          <p:attrName>style.visibility</p:attrName>
                                        </p:attrNameLst>
                                      </p:cBhvr>
                                      <p:to>
                                        <p:strVal val="visible"/>
                                      </p:to>
                                    </p:set>
                                    <p:animEffect transition="in" filter="fade">
                                      <p:cBhvr>
                                        <p:cTn id="17" dur="500"/>
                                        <p:tgtEl>
                                          <p:spTgt spid="504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051"/>
                                        </p:tgtEl>
                                        <p:attrNameLst>
                                          <p:attrName>style.visibility</p:attrName>
                                        </p:attrNameLst>
                                      </p:cBhvr>
                                      <p:to>
                                        <p:strVal val="visible"/>
                                      </p:to>
                                    </p:set>
                                    <p:animEffect transition="in" filter="fade">
                                      <p:cBhvr>
                                        <p:cTn id="21" dur="500"/>
                                        <p:tgtEl>
                                          <p:spTgt spid="505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5038"/>
                                        </p:tgtEl>
                                        <p:attrNameLst>
                                          <p:attrName>style.visibility</p:attrName>
                                        </p:attrNameLst>
                                      </p:cBhvr>
                                      <p:to>
                                        <p:strVal val="visible"/>
                                      </p:to>
                                    </p:set>
                                    <p:animEffect transition="in" filter="fade">
                                      <p:cBhvr>
                                        <p:cTn id="25" dur="500"/>
                                        <p:tgtEl>
                                          <p:spTgt spid="5038"/>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5047"/>
                                        </p:tgtEl>
                                        <p:attrNameLst>
                                          <p:attrName>style.visibility</p:attrName>
                                        </p:attrNameLst>
                                      </p:cBhvr>
                                      <p:to>
                                        <p:strVal val="visible"/>
                                      </p:to>
                                    </p:set>
                                    <p:animEffect transition="in" filter="fade">
                                      <p:cBhvr>
                                        <p:cTn id="29" dur="500"/>
                                        <p:tgtEl>
                                          <p:spTgt spid="5047"/>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5028"/>
                                        </p:tgtEl>
                                        <p:attrNameLst>
                                          <p:attrName>style.visibility</p:attrName>
                                        </p:attrNameLst>
                                      </p:cBhvr>
                                      <p:to>
                                        <p:strVal val="visible"/>
                                      </p:to>
                                    </p:set>
                                    <p:animEffect transition="in" filter="fade">
                                      <p:cBhvr>
                                        <p:cTn id="33" dur="500"/>
                                        <p:tgtEl>
                                          <p:spTgt spid="5028"/>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5032"/>
                                        </p:tgtEl>
                                        <p:attrNameLst>
                                          <p:attrName>style.visibility</p:attrName>
                                        </p:attrNameLst>
                                      </p:cBhvr>
                                      <p:to>
                                        <p:strVal val="visible"/>
                                      </p:to>
                                    </p:set>
                                    <p:animEffect transition="in" filter="fade">
                                      <p:cBhvr>
                                        <p:cTn id="37" dur="500"/>
                                        <p:tgtEl>
                                          <p:spTgt spid="5032"/>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5027"/>
                                        </p:tgtEl>
                                        <p:attrNameLst>
                                          <p:attrName>style.visibility</p:attrName>
                                        </p:attrNameLst>
                                      </p:cBhvr>
                                      <p:to>
                                        <p:strVal val="visible"/>
                                      </p:to>
                                    </p:set>
                                    <p:animEffect transition="in" filter="fade">
                                      <p:cBhvr>
                                        <p:cTn id="41" dur="500"/>
                                        <p:tgtEl>
                                          <p:spTgt spid="5027"/>
                                        </p:tgtEl>
                                      </p:cBhvr>
                                    </p:animEffect>
                                  </p:childTnLst>
                                </p:cTn>
                              </p:par>
                              <p:par>
                                <p:cTn id="42" presetID="10" presetClass="entr" presetSubtype="0" fill="hold" nodeType="withEffect">
                                  <p:stCondLst>
                                    <p:cond delay="0"/>
                                  </p:stCondLst>
                                  <p:childTnLst>
                                    <p:set>
                                      <p:cBhvr>
                                        <p:cTn id="43" dur="1" fill="hold">
                                          <p:stCondLst>
                                            <p:cond delay="0"/>
                                          </p:stCondLst>
                                        </p:cTn>
                                        <p:tgtEl>
                                          <p:spTgt spid="5036"/>
                                        </p:tgtEl>
                                        <p:attrNameLst>
                                          <p:attrName>style.visibility</p:attrName>
                                        </p:attrNameLst>
                                      </p:cBhvr>
                                      <p:to>
                                        <p:strVal val="visible"/>
                                      </p:to>
                                    </p:set>
                                    <p:animEffect transition="in" filter="fade">
                                      <p:cBhvr>
                                        <p:cTn id="44" dur="500"/>
                                        <p:tgtEl>
                                          <p:spTgt spid="5036"/>
                                        </p:tgtEl>
                                      </p:cBhvr>
                                    </p:animEffect>
                                  </p:childTnLst>
                                </p:cTn>
                              </p:par>
                              <p:par>
                                <p:cTn id="45" presetID="10" presetClass="entr" presetSubtype="0" fill="hold" nodeType="withEffect">
                                  <p:stCondLst>
                                    <p:cond delay="0"/>
                                  </p:stCondLst>
                                  <p:childTnLst>
                                    <p:set>
                                      <p:cBhvr>
                                        <p:cTn id="46" dur="1" fill="hold">
                                          <p:stCondLst>
                                            <p:cond delay="0"/>
                                          </p:stCondLst>
                                        </p:cTn>
                                        <p:tgtEl>
                                          <p:spTgt spid="5055"/>
                                        </p:tgtEl>
                                        <p:attrNameLst>
                                          <p:attrName>style.visibility</p:attrName>
                                        </p:attrNameLst>
                                      </p:cBhvr>
                                      <p:to>
                                        <p:strVal val="visible"/>
                                      </p:to>
                                    </p:set>
                                    <p:animEffect transition="in" filter="fade">
                                      <p:cBhvr>
                                        <p:cTn id="47" dur="500"/>
                                        <p:tgtEl>
                                          <p:spTgt spid="5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59"/>
        <p:cNvGrpSpPr/>
        <p:nvPr/>
      </p:nvGrpSpPr>
      <p:grpSpPr>
        <a:xfrm>
          <a:off x="0" y="0"/>
          <a:ext cx="0" cy="0"/>
          <a:chOff x="0" y="0"/>
          <a:chExt cx="0" cy="0"/>
        </a:xfrm>
      </p:grpSpPr>
      <p:sp>
        <p:nvSpPr>
          <p:cNvPr id="5060" name="Google Shape;5060;p181"/>
          <p:cNvSpPr txBox="1">
            <a:spLocks noGrp="1"/>
          </p:cNvSpPr>
          <p:nvPr>
            <p:ph type="title"/>
          </p:nvPr>
        </p:nvSpPr>
        <p:spPr>
          <a:xfrm>
            <a:off x="350225" y="73950"/>
            <a:ext cx="11336100" cy="900900"/>
          </a:xfrm>
          <a:prstGeom prst="rect">
            <a:avLst/>
          </a:prstGeom>
          <a:noFill/>
          <a:ln>
            <a:noFill/>
          </a:ln>
        </p:spPr>
        <p:txBody>
          <a:bodyPr spcFirstLastPara="1" wrap="square" lIns="0" tIns="164575"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sz="4500" b="1">
                <a:latin typeface="Calibri"/>
                <a:ea typeface="Calibri"/>
                <a:cs typeface="Calibri"/>
                <a:sym typeface="Calibri"/>
              </a:rPr>
              <a:t>Training Infrastructure </a:t>
            </a:r>
            <a:endParaRPr sz="4500" b="1">
              <a:latin typeface="Calibri"/>
              <a:ea typeface="Calibri"/>
              <a:cs typeface="Calibri"/>
              <a:sym typeface="Calibri"/>
            </a:endParaRPr>
          </a:p>
        </p:txBody>
      </p:sp>
      <p:sp>
        <p:nvSpPr>
          <p:cNvPr id="5061" name="Google Shape;5061;p181" title="Icon of a clock with an arrow around it pointing clockwise"/>
          <p:cNvSpPr/>
          <p:nvPr/>
        </p:nvSpPr>
        <p:spPr>
          <a:xfrm>
            <a:off x="545985" y="3624849"/>
            <a:ext cx="619366" cy="619517"/>
          </a:xfrm>
          <a:custGeom>
            <a:avLst/>
            <a:gdLst/>
            <a:ahLst/>
            <a:cxnLst/>
            <a:rect l="l" t="t" r="r" b="b"/>
            <a:pathLst>
              <a:path w="3750" h="3750" extrusionOk="0">
                <a:moveTo>
                  <a:pt x="2500" y="2750"/>
                </a:moveTo>
                <a:cubicBezTo>
                  <a:pt x="1750" y="2000"/>
                  <a:pt x="1750" y="2000"/>
                  <a:pt x="1750" y="2000"/>
                </a:cubicBezTo>
                <a:cubicBezTo>
                  <a:pt x="1750" y="875"/>
                  <a:pt x="1750" y="875"/>
                  <a:pt x="1750" y="875"/>
                </a:cubicBezTo>
                <a:moveTo>
                  <a:pt x="2875" y="1250"/>
                </a:moveTo>
                <a:cubicBezTo>
                  <a:pt x="3750" y="1250"/>
                  <a:pt x="3750" y="1250"/>
                  <a:pt x="3750" y="1250"/>
                </a:cubicBezTo>
                <a:cubicBezTo>
                  <a:pt x="3750" y="375"/>
                  <a:pt x="3750" y="375"/>
                  <a:pt x="3750" y="375"/>
                </a:cubicBezTo>
                <a:moveTo>
                  <a:pt x="3641" y="1250"/>
                </a:moveTo>
                <a:cubicBezTo>
                  <a:pt x="3383" y="522"/>
                  <a:pt x="2691" y="0"/>
                  <a:pt x="1875" y="0"/>
                </a:cubicBezTo>
                <a:cubicBezTo>
                  <a:pt x="839" y="0"/>
                  <a:pt x="0" y="839"/>
                  <a:pt x="0" y="1875"/>
                </a:cubicBezTo>
                <a:cubicBezTo>
                  <a:pt x="0" y="2911"/>
                  <a:pt x="839" y="3750"/>
                  <a:pt x="1875" y="3750"/>
                </a:cubicBezTo>
                <a:cubicBezTo>
                  <a:pt x="2737" y="3750"/>
                  <a:pt x="3461" y="3167"/>
                  <a:pt x="3681" y="2375"/>
                </a:cubicBezTo>
              </a:path>
            </a:pathLst>
          </a:custGeom>
          <a:noFill/>
          <a:ln w="12700" cap="flat" cmpd="sng">
            <a:solidFill>
              <a:srgbClr val="0078D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062" name="Google Shape;5062;p181" title="Icon of a line chart with points of varying heights"/>
          <p:cNvSpPr/>
          <p:nvPr/>
        </p:nvSpPr>
        <p:spPr>
          <a:xfrm>
            <a:off x="6234538" y="3664387"/>
            <a:ext cx="540316" cy="540442"/>
          </a:xfrm>
          <a:custGeom>
            <a:avLst/>
            <a:gdLst/>
            <a:ahLst/>
            <a:cxnLst/>
            <a:rect l="l" t="t" r="r" b="b"/>
            <a:pathLst>
              <a:path w="4249" h="4250" extrusionOk="0">
                <a:moveTo>
                  <a:pt x="4249" y="4250"/>
                </a:moveTo>
                <a:lnTo>
                  <a:pt x="0" y="4250"/>
                </a:lnTo>
                <a:lnTo>
                  <a:pt x="0" y="0"/>
                </a:lnTo>
                <a:moveTo>
                  <a:pt x="4249" y="1428"/>
                </a:moveTo>
                <a:lnTo>
                  <a:pt x="3621" y="800"/>
                </a:lnTo>
                <a:lnTo>
                  <a:pt x="1893" y="2527"/>
                </a:lnTo>
                <a:lnTo>
                  <a:pt x="1265" y="1899"/>
                </a:lnTo>
                <a:lnTo>
                  <a:pt x="3" y="3161"/>
                </a:lnTo>
              </a:path>
            </a:pathLst>
          </a:custGeom>
          <a:noFill/>
          <a:ln w="12700" cap="flat" cmpd="sng">
            <a:solidFill>
              <a:srgbClr val="0078D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5063" name="Google Shape;5063;p181" title="Icon of two documents stacked together"/>
          <p:cNvSpPr/>
          <p:nvPr/>
        </p:nvSpPr>
        <p:spPr>
          <a:xfrm>
            <a:off x="6373613" y="2012600"/>
            <a:ext cx="540316" cy="623361"/>
          </a:xfrm>
          <a:custGeom>
            <a:avLst/>
            <a:gdLst/>
            <a:ahLst/>
            <a:cxnLst/>
            <a:rect l="l" t="t" r="r" b="b"/>
            <a:pathLst>
              <a:path w="3585" h="4136" extrusionOk="0">
                <a:moveTo>
                  <a:pt x="3585" y="1654"/>
                </a:moveTo>
                <a:lnTo>
                  <a:pt x="2758" y="1654"/>
                </a:lnTo>
                <a:lnTo>
                  <a:pt x="2758" y="827"/>
                </a:lnTo>
                <a:moveTo>
                  <a:pt x="3585" y="1654"/>
                </a:moveTo>
                <a:lnTo>
                  <a:pt x="2758" y="827"/>
                </a:lnTo>
                <a:lnTo>
                  <a:pt x="1103" y="827"/>
                </a:lnTo>
                <a:lnTo>
                  <a:pt x="1103" y="4136"/>
                </a:lnTo>
                <a:lnTo>
                  <a:pt x="3585" y="4136"/>
                </a:lnTo>
                <a:lnTo>
                  <a:pt x="3585" y="1654"/>
                </a:lnTo>
                <a:moveTo>
                  <a:pt x="2483" y="827"/>
                </a:moveTo>
                <a:lnTo>
                  <a:pt x="1655" y="0"/>
                </a:lnTo>
                <a:lnTo>
                  <a:pt x="0" y="0"/>
                </a:lnTo>
                <a:lnTo>
                  <a:pt x="0" y="3308"/>
                </a:lnTo>
                <a:lnTo>
                  <a:pt x="1103" y="3308"/>
                </a:lnTo>
              </a:path>
            </a:pathLst>
          </a:custGeom>
          <a:noFill/>
          <a:ln w="12700" cap="flat" cmpd="sng">
            <a:solidFill>
              <a:srgbClr val="0078D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064" name="Google Shape;5064;p181" title="Icon of a server connected to a network"/>
          <p:cNvSpPr/>
          <p:nvPr/>
        </p:nvSpPr>
        <p:spPr>
          <a:xfrm>
            <a:off x="494646" y="5157238"/>
            <a:ext cx="722044" cy="749287"/>
          </a:xfrm>
          <a:custGeom>
            <a:avLst/>
            <a:gdLst/>
            <a:ahLst/>
            <a:cxnLst/>
            <a:rect l="l" t="t" r="r" b="b"/>
            <a:pathLst>
              <a:path w="270" h="281" extrusionOk="0">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noFill/>
          <a:ln w="12700" cap="flat" cmpd="sng">
            <a:solidFill>
              <a:srgbClr val="0078D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065" name="Google Shape;5065;p181" title="Icon of a person surrounded by brackets"/>
          <p:cNvSpPr/>
          <p:nvPr/>
        </p:nvSpPr>
        <p:spPr>
          <a:xfrm>
            <a:off x="545985" y="2012121"/>
            <a:ext cx="619367" cy="624317"/>
          </a:xfrm>
          <a:custGeom>
            <a:avLst/>
            <a:gdLst/>
            <a:ahLst/>
            <a:cxnLst/>
            <a:rect l="l" t="t" r="r" b="b"/>
            <a:pathLst>
              <a:path w="346" h="348" extrusionOk="0">
                <a:moveTo>
                  <a:pt x="346" y="265"/>
                </a:moveTo>
                <a:cubicBezTo>
                  <a:pt x="346" y="348"/>
                  <a:pt x="346" y="348"/>
                  <a:pt x="346" y="348"/>
                </a:cubicBezTo>
                <a:cubicBezTo>
                  <a:pt x="263" y="348"/>
                  <a:pt x="263" y="348"/>
                  <a:pt x="263" y="348"/>
                </a:cubicBezTo>
                <a:moveTo>
                  <a:pt x="346" y="83"/>
                </a:moveTo>
                <a:cubicBezTo>
                  <a:pt x="346" y="0"/>
                  <a:pt x="346" y="0"/>
                  <a:pt x="346" y="0"/>
                </a:cubicBezTo>
                <a:cubicBezTo>
                  <a:pt x="263" y="0"/>
                  <a:pt x="263" y="0"/>
                  <a:pt x="263" y="0"/>
                </a:cubicBezTo>
                <a:moveTo>
                  <a:pt x="83" y="0"/>
                </a:moveTo>
                <a:cubicBezTo>
                  <a:pt x="0" y="0"/>
                  <a:pt x="0" y="0"/>
                  <a:pt x="0" y="0"/>
                </a:cubicBezTo>
                <a:cubicBezTo>
                  <a:pt x="0" y="83"/>
                  <a:pt x="0" y="83"/>
                  <a:pt x="0" y="83"/>
                </a:cubicBezTo>
                <a:moveTo>
                  <a:pt x="0" y="265"/>
                </a:moveTo>
                <a:cubicBezTo>
                  <a:pt x="0" y="348"/>
                  <a:pt x="0" y="348"/>
                  <a:pt x="0" y="348"/>
                </a:cubicBezTo>
                <a:cubicBezTo>
                  <a:pt x="83" y="348"/>
                  <a:pt x="83" y="348"/>
                  <a:pt x="83" y="348"/>
                </a:cubicBezTo>
                <a:moveTo>
                  <a:pt x="173" y="184"/>
                </a:moveTo>
                <a:cubicBezTo>
                  <a:pt x="204" y="184"/>
                  <a:pt x="229" y="159"/>
                  <a:pt x="229" y="129"/>
                </a:cubicBezTo>
                <a:cubicBezTo>
                  <a:pt x="229" y="98"/>
                  <a:pt x="204" y="73"/>
                  <a:pt x="173" y="73"/>
                </a:cubicBezTo>
                <a:cubicBezTo>
                  <a:pt x="142" y="73"/>
                  <a:pt x="117" y="98"/>
                  <a:pt x="117" y="129"/>
                </a:cubicBezTo>
                <a:cubicBezTo>
                  <a:pt x="117" y="159"/>
                  <a:pt x="142" y="184"/>
                  <a:pt x="173" y="184"/>
                </a:cubicBezTo>
                <a:close/>
                <a:moveTo>
                  <a:pt x="262" y="275"/>
                </a:moveTo>
                <a:cubicBezTo>
                  <a:pt x="262" y="225"/>
                  <a:pt x="222" y="184"/>
                  <a:pt x="172" y="184"/>
                </a:cubicBezTo>
                <a:cubicBezTo>
                  <a:pt x="122" y="184"/>
                  <a:pt x="82" y="225"/>
                  <a:pt x="82" y="275"/>
                </a:cubicBezTo>
              </a:path>
            </a:pathLst>
          </a:custGeom>
          <a:noFill/>
          <a:ln w="12700" cap="sq"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5066" name="Google Shape;5066;p181"/>
          <p:cNvSpPr/>
          <p:nvPr/>
        </p:nvSpPr>
        <p:spPr>
          <a:xfrm>
            <a:off x="7043025" y="3544875"/>
            <a:ext cx="3772200" cy="104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2"/>
                </a:solidFill>
                <a:latin typeface="Calibri"/>
                <a:ea typeface="Calibri"/>
                <a:cs typeface="Calibri"/>
                <a:sym typeface="Calibri"/>
              </a:rPr>
              <a:t>Scale resources</a:t>
            </a:r>
            <a:endParaRPr sz="1800">
              <a:latin typeface="Calibri"/>
              <a:ea typeface="Calibri"/>
              <a:cs typeface="Calibri"/>
              <a:sym typeface="Calibri"/>
            </a:endParaRPr>
          </a:p>
          <a:p>
            <a:pPr marL="0" marR="0" lvl="0" indent="0" algn="l" rtl="0">
              <a:spcBef>
                <a:spcPts val="196"/>
              </a:spcBef>
              <a:spcAft>
                <a:spcPts val="0"/>
              </a:spcAft>
              <a:buNone/>
            </a:pPr>
            <a:r>
              <a:rPr lang="en-US" sz="1800">
                <a:solidFill>
                  <a:schemeClr val="dk1"/>
                </a:solidFill>
                <a:latin typeface="Calibri"/>
                <a:ea typeface="Calibri"/>
                <a:cs typeface="Calibri"/>
                <a:sym typeface="Calibri"/>
              </a:rPr>
              <a:t>Autoscale resources to only pay while running a job</a:t>
            </a:r>
            <a:endParaRPr sz="1800">
              <a:latin typeface="Calibri"/>
              <a:ea typeface="Calibri"/>
              <a:cs typeface="Calibri"/>
              <a:sym typeface="Calibri"/>
            </a:endParaRPr>
          </a:p>
        </p:txBody>
      </p:sp>
      <p:sp>
        <p:nvSpPr>
          <p:cNvPr id="5067" name="Google Shape;5067;p181"/>
          <p:cNvSpPr/>
          <p:nvPr/>
        </p:nvSpPr>
        <p:spPr>
          <a:xfrm>
            <a:off x="1401325" y="3544875"/>
            <a:ext cx="3522900" cy="104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2"/>
                </a:solidFill>
                <a:latin typeface="Calibri"/>
                <a:ea typeface="Calibri"/>
                <a:cs typeface="Calibri"/>
                <a:sym typeface="Calibri"/>
              </a:rPr>
              <a:t>Schedule jobs</a:t>
            </a:r>
            <a:endParaRPr sz="1800">
              <a:latin typeface="Calibri"/>
              <a:ea typeface="Calibri"/>
              <a:cs typeface="Calibri"/>
              <a:sym typeface="Calibri"/>
            </a:endParaRPr>
          </a:p>
          <a:p>
            <a:pPr marL="0" marR="0" lvl="0" indent="0" algn="l" rtl="0">
              <a:spcBef>
                <a:spcPts val="196"/>
              </a:spcBef>
              <a:spcAft>
                <a:spcPts val="0"/>
              </a:spcAft>
              <a:buNone/>
            </a:pPr>
            <a:r>
              <a:rPr lang="en-US" sz="1800">
                <a:solidFill>
                  <a:schemeClr val="dk1"/>
                </a:solidFill>
                <a:latin typeface="Calibri"/>
                <a:ea typeface="Calibri"/>
                <a:cs typeface="Calibri"/>
                <a:sym typeface="Calibri"/>
              </a:rPr>
              <a:t>Train at cloud scale using a framework of choice</a:t>
            </a:r>
            <a:endParaRPr sz="1800">
              <a:latin typeface="Calibri"/>
              <a:ea typeface="Calibri"/>
              <a:cs typeface="Calibri"/>
              <a:sym typeface="Calibri"/>
            </a:endParaRPr>
          </a:p>
        </p:txBody>
      </p:sp>
      <p:sp>
        <p:nvSpPr>
          <p:cNvPr id="5068" name="Google Shape;5068;p181"/>
          <p:cNvSpPr/>
          <p:nvPr/>
        </p:nvSpPr>
        <p:spPr>
          <a:xfrm>
            <a:off x="1401325" y="1934550"/>
            <a:ext cx="3594600" cy="1306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2"/>
                </a:solidFill>
                <a:latin typeface="Calibri"/>
                <a:ea typeface="Calibri"/>
                <a:cs typeface="Calibri"/>
                <a:sym typeface="Calibri"/>
              </a:rPr>
              <a:t>Dependencies and Containers</a:t>
            </a:r>
            <a:endParaRPr sz="1800">
              <a:latin typeface="Calibri"/>
              <a:ea typeface="Calibri"/>
              <a:cs typeface="Calibri"/>
              <a:sym typeface="Calibri"/>
            </a:endParaRPr>
          </a:p>
          <a:p>
            <a:pPr marL="0" marR="0" lvl="0" indent="0" algn="l" rtl="0">
              <a:spcBef>
                <a:spcPts val="196"/>
              </a:spcBef>
              <a:spcAft>
                <a:spcPts val="0"/>
              </a:spcAft>
              <a:buNone/>
            </a:pPr>
            <a:r>
              <a:rPr lang="en-US" sz="1800">
                <a:solidFill>
                  <a:schemeClr val="dk1"/>
                </a:solidFill>
                <a:latin typeface="Calibri"/>
                <a:ea typeface="Calibri"/>
                <a:cs typeface="Calibri"/>
                <a:sym typeface="Calibri"/>
              </a:rPr>
              <a:t>Leverage system-managed AML compute or bring your own compute </a:t>
            </a:r>
            <a:endParaRPr sz="1800">
              <a:latin typeface="Calibri"/>
              <a:ea typeface="Calibri"/>
              <a:cs typeface="Calibri"/>
              <a:sym typeface="Calibri"/>
            </a:endParaRPr>
          </a:p>
        </p:txBody>
      </p:sp>
      <p:sp>
        <p:nvSpPr>
          <p:cNvPr id="5069" name="Google Shape;5069;p181"/>
          <p:cNvSpPr/>
          <p:nvPr/>
        </p:nvSpPr>
        <p:spPr>
          <a:xfrm>
            <a:off x="1401325" y="5142149"/>
            <a:ext cx="3168000" cy="104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2"/>
                </a:solidFill>
                <a:latin typeface="Calibri"/>
                <a:ea typeface="Calibri"/>
                <a:cs typeface="Calibri"/>
                <a:sym typeface="Calibri"/>
              </a:rPr>
              <a:t>Provision VM clusters</a:t>
            </a:r>
            <a:endParaRPr sz="1800">
              <a:latin typeface="Calibri"/>
              <a:ea typeface="Calibri"/>
              <a:cs typeface="Calibri"/>
              <a:sym typeface="Calibri"/>
            </a:endParaRPr>
          </a:p>
          <a:p>
            <a:pPr marL="0" marR="0" lvl="0" indent="0" algn="l" rtl="0">
              <a:spcBef>
                <a:spcPts val="196"/>
              </a:spcBef>
              <a:spcAft>
                <a:spcPts val="0"/>
              </a:spcAft>
              <a:buNone/>
            </a:pPr>
            <a:r>
              <a:rPr lang="en-US" sz="1800">
                <a:solidFill>
                  <a:schemeClr val="dk1"/>
                </a:solidFill>
                <a:latin typeface="Calibri"/>
                <a:ea typeface="Calibri"/>
                <a:cs typeface="Calibri"/>
                <a:sym typeface="Calibri"/>
              </a:rPr>
              <a:t>Use the latest NDv2 series VMs with the NVIDIA V100 GPUs</a:t>
            </a:r>
            <a:endParaRPr sz="1800">
              <a:latin typeface="Calibri"/>
              <a:ea typeface="Calibri"/>
              <a:cs typeface="Calibri"/>
              <a:sym typeface="Calibri"/>
            </a:endParaRPr>
          </a:p>
        </p:txBody>
      </p:sp>
      <p:sp>
        <p:nvSpPr>
          <p:cNvPr id="5070" name="Google Shape;5070;p181"/>
          <p:cNvSpPr/>
          <p:nvPr/>
        </p:nvSpPr>
        <p:spPr>
          <a:xfrm>
            <a:off x="7043025" y="1934550"/>
            <a:ext cx="3879600" cy="104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2"/>
                </a:solidFill>
                <a:latin typeface="Calibri"/>
                <a:ea typeface="Calibri"/>
                <a:cs typeface="Calibri"/>
                <a:sym typeface="Calibri"/>
              </a:rPr>
              <a:t>Distribute data</a:t>
            </a:r>
            <a:endParaRPr sz="1800">
              <a:latin typeface="Calibri"/>
              <a:ea typeface="Calibri"/>
              <a:cs typeface="Calibri"/>
              <a:sym typeface="Calibri"/>
            </a:endParaRPr>
          </a:p>
          <a:p>
            <a:pPr marL="0" marR="0" lvl="0" indent="0" algn="l" rtl="0">
              <a:spcBef>
                <a:spcPts val="196"/>
              </a:spcBef>
              <a:spcAft>
                <a:spcPts val="0"/>
              </a:spcAft>
              <a:buNone/>
            </a:pPr>
            <a:r>
              <a:rPr lang="en-US" sz="1800">
                <a:solidFill>
                  <a:schemeClr val="dk1"/>
                </a:solidFill>
                <a:latin typeface="Calibri"/>
                <a:ea typeface="Calibri"/>
                <a:cs typeface="Calibri"/>
                <a:sym typeface="Calibri"/>
              </a:rPr>
              <a:t>Manage and share resources across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 workspace </a:t>
            </a:r>
            <a:endParaRPr sz="1800">
              <a:latin typeface="Calibri"/>
              <a:ea typeface="Calibri"/>
              <a:cs typeface="Calibri"/>
              <a:sym typeface="Calibri"/>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78"/>
        <p:cNvGrpSpPr/>
        <p:nvPr/>
      </p:nvGrpSpPr>
      <p:grpSpPr>
        <a:xfrm>
          <a:off x="0" y="0"/>
          <a:ext cx="0" cy="0"/>
          <a:chOff x="0" y="0"/>
          <a:chExt cx="0" cy="0"/>
        </a:xfrm>
      </p:grpSpPr>
      <p:sp>
        <p:nvSpPr>
          <p:cNvPr id="5079" name="Google Shape;5079;p182"/>
          <p:cNvSpPr txBox="1">
            <a:spLocks noGrp="1"/>
          </p:cNvSpPr>
          <p:nvPr>
            <p:ph type="title"/>
          </p:nvPr>
        </p:nvSpPr>
        <p:spPr>
          <a:xfrm>
            <a:off x="426424" y="302551"/>
            <a:ext cx="11335800" cy="758100"/>
          </a:xfrm>
          <a:prstGeom prst="rect">
            <a:avLst/>
          </a:prstGeom>
          <a:noFill/>
          <a:ln>
            <a:noFill/>
          </a:ln>
        </p:spPr>
        <p:txBody>
          <a:bodyPr spcFirstLastPara="1" wrap="square" lIns="0" tIns="161350"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a:t>Powerful Infrastructure</a:t>
            </a:r>
            <a:endParaRPr/>
          </a:p>
        </p:txBody>
      </p:sp>
      <p:sp>
        <p:nvSpPr>
          <p:cNvPr id="5080" name="Google Shape;5080;p182"/>
          <p:cNvSpPr txBox="1">
            <a:spLocks noGrp="1"/>
          </p:cNvSpPr>
          <p:nvPr>
            <p:ph type="body" idx="1"/>
          </p:nvPr>
        </p:nvSpPr>
        <p:spPr>
          <a:xfrm>
            <a:off x="426423" y="991608"/>
            <a:ext cx="11339700" cy="271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800"/>
              <a:buNone/>
            </a:pPr>
            <a:r>
              <a:rPr lang="en-US"/>
              <a:t>Accelerate deep learning</a:t>
            </a:r>
            <a:endParaRPr/>
          </a:p>
        </p:txBody>
      </p:sp>
      <p:sp>
        <p:nvSpPr>
          <p:cNvPr id="5081" name="Google Shape;5081;p182"/>
          <p:cNvSpPr/>
          <p:nvPr/>
        </p:nvSpPr>
        <p:spPr>
          <a:xfrm>
            <a:off x="400449" y="4294982"/>
            <a:ext cx="11297400" cy="1020900"/>
          </a:xfrm>
          <a:prstGeom prst="leftRightArrow">
            <a:avLst>
              <a:gd name="adj1" fmla="val 50000"/>
              <a:gd name="adj2" fmla="val 50000"/>
            </a:avLst>
          </a:prstGeom>
          <a:solidFill>
            <a:srgbClr val="0078D4"/>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a:solidFill>
                <a:srgbClr val="0078D4"/>
              </a:solidFill>
              <a:latin typeface="Quattrocento Sans"/>
              <a:ea typeface="Quattrocento Sans"/>
              <a:cs typeface="Quattrocento Sans"/>
              <a:sym typeface="Quattrocento Sans"/>
            </a:endParaRPr>
          </a:p>
        </p:txBody>
      </p:sp>
      <p:sp>
        <p:nvSpPr>
          <p:cNvPr id="5082" name="Google Shape;5082;p182"/>
          <p:cNvSpPr/>
          <p:nvPr/>
        </p:nvSpPr>
        <p:spPr>
          <a:xfrm>
            <a:off x="176983" y="3219417"/>
            <a:ext cx="3484800" cy="642000"/>
          </a:xfrm>
          <a:prstGeom prst="rect">
            <a:avLst/>
          </a:prstGeom>
          <a:no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r>
              <a:rPr lang="en-US" sz="1800">
                <a:solidFill>
                  <a:srgbClr val="1A1A1A"/>
                </a:solidFill>
                <a:latin typeface="Quattrocento Sans"/>
                <a:ea typeface="Quattrocento Sans"/>
                <a:cs typeface="Quattrocento Sans"/>
                <a:sym typeface="Quattrocento Sans"/>
              </a:rPr>
              <a:t>General purpose machine learning</a:t>
            </a:r>
            <a:endParaRPr sz="1400"/>
          </a:p>
          <a:p>
            <a:pPr marL="0" marR="0" lvl="0" indent="0" algn="ctr" rtl="0">
              <a:lnSpc>
                <a:spcPct val="90000"/>
              </a:lnSpc>
              <a:spcBef>
                <a:spcPts val="0"/>
              </a:spcBef>
              <a:spcAft>
                <a:spcPts val="0"/>
              </a:spcAft>
              <a:buNone/>
            </a:pPr>
            <a:r>
              <a:rPr lang="en-US" sz="1400">
                <a:solidFill>
                  <a:srgbClr val="0078D4"/>
                </a:solidFill>
                <a:latin typeface="Quattrocento Sans"/>
                <a:ea typeface="Quattrocento Sans"/>
                <a:cs typeface="Quattrocento Sans"/>
                <a:sym typeface="Quattrocento Sans"/>
              </a:rPr>
              <a:t>D, F, L, M, H Series</a:t>
            </a:r>
            <a:endParaRPr sz="1800">
              <a:solidFill>
                <a:srgbClr val="0078D4"/>
              </a:solidFill>
              <a:latin typeface="Quattrocento Sans"/>
              <a:ea typeface="Quattrocento Sans"/>
              <a:cs typeface="Quattrocento Sans"/>
              <a:sym typeface="Quattrocento Sans"/>
            </a:endParaRPr>
          </a:p>
        </p:txBody>
      </p:sp>
      <p:sp>
        <p:nvSpPr>
          <p:cNvPr id="5083" name="Google Shape;5083;p182"/>
          <p:cNvSpPr/>
          <p:nvPr/>
        </p:nvSpPr>
        <p:spPr>
          <a:xfrm>
            <a:off x="1402575" y="2847747"/>
            <a:ext cx="912900" cy="282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2000">
                <a:solidFill>
                  <a:srgbClr val="0078D4"/>
                </a:solidFill>
                <a:latin typeface="Quattrocento Sans"/>
                <a:ea typeface="Quattrocento Sans"/>
                <a:cs typeface="Quattrocento Sans"/>
                <a:sym typeface="Quattrocento Sans"/>
              </a:rPr>
              <a:t>CPUs</a:t>
            </a:r>
            <a:endParaRPr sz="1400"/>
          </a:p>
        </p:txBody>
      </p:sp>
      <p:sp>
        <p:nvSpPr>
          <p:cNvPr id="5084" name="Google Shape;5084;p182"/>
          <p:cNvSpPr/>
          <p:nvPr/>
        </p:nvSpPr>
        <p:spPr>
          <a:xfrm>
            <a:off x="1669317" y="2310374"/>
            <a:ext cx="379412" cy="387308"/>
          </a:xfrm>
          <a:custGeom>
            <a:avLst/>
            <a:gdLst/>
            <a:ahLst/>
            <a:cxnLst/>
            <a:rect l="l" t="t" r="r" b="b"/>
            <a:pathLst>
              <a:path w="334" h="341" extrusionOk="0">
                <a:moveTo>
                  <a:pt x="267" y="298"/>
                </a:moveTo>
                <a:cubicBezTo>
                  <a:pt x="60" y="298"/>
                  <a:pt x="60" y="298"/>
                  <a:pt x="60" y="298"/>
                </a:cubicBezTo>
                <a:cubicBezTo>
                  <a:pt x="48" y="298"/>
                  <a:pt x="36" y="286"/>
                  <a:pt x="36" y="273"/>
                </a:cubicBezTo>
                <a:cubicBezTo>
                  <a:pt x="36" y="61"/>
                  <a:pt x="36" y="61"/>
                  <a:pt x="36" y="61"/>
                </a:cubicBezTo>
                <a:cubicBezTo>
                  <a:pt x="36" y="45"/>
                  <a:pt x="48" y="36"/>
                  <a:pt x="60" y="36"/>
                </a:cubicBezTo>
                <a:cubicBezTo>
                  <a:pt x="267" y="36"/>
                  <a:pt x="267" y="36"/>
                  <a:pt x="267" y="36"/>
                </a:cubicBezTo>
                <a:cubicBezTo>
                  <a:pt x="282" y="36"/>
                  <a:pt x="291" y="45"/>
                  <a:pt x="291" y="61"/>
                </a:cubicBezTo>
                <a:cubicBezTo>
                  <a:pt x="291" y="273"/>
                  <a:pt x="291" y="273"/>
                  <a:pt x="291" y="273"/>
                </a:cubicBezTo>
                <a:cubicBezTo>
                  <a:pt x="291" y="286"/>
                  <a:pt x="282" y="298"/>
                  <a:pt x="267" y="298"/>
                </a:cubicBezTo>
                <a:close/>
                <a:moveTo>
                  <a:pt x="78" y="36"/>
                </a:moveTo>
                <a:cubicBezTo>
                  <a:pt x="78" y="0"/>
                  <a:pt x="78" y="0"/>
                  <a:pt x="78" y="0"/>
                </a:cubicBezTo>
                <a:moveTo>
                  <a:pt x="121" y="36"/>
                </a:moveTo>
                <a:cubicBezTo>
                  <a:pt x="121" y="0"/>
                  <a:pt x="121" y="0"/>
                  <a:pt x="121" y="0"/>
                </a:cubicBezTo>
                <a:moveTo>
                  <a:pt x="163" y="0"/>
                </a:moveTo>
                <a:cubicBezTo>
                  <a:pt x="163" y="36"/>
                  <a:pt x="163" y="36"/>
                  <a:pt x="163" y="36"/>
                </a:cubicBezTo>
                <a:moveTo>
                  <a:pt x="206" y="0"/>
                </a:moveTo>
                <a:cubicBezTo>
                  <a:pt x="206" y="36"/>
                  <a:pt x="206" y="36"/>
                  <a:pt x="206" y="36"/>
                </a:cubicBezTo>
                <a:moveTo>
                  <a:pt x="256" y="0"/>
                </a:moveTo>
                <a:cubicBezTo>
                  <a:pt x="256" y="36"/>
                  <a:pt x="256" y="36"/>
                  <a:pt x="256" y="36"/>
                </a:cubicBezTo>
                <a:moveTo>
                  <a:pt x="334" y="78"/>
                </a:moveTo>
                <a:cubicBezTo>
                  <a:pt x="291" y="78"/>
                  <a:pt x="291" y="78"/>
                  <a:pt x="291" y="78"/>
                </a:cubicBezTo>
                <a:moveTo>
                  <a:pt x="334" y="121"/>
                </a:moveTo>
                <a:cubicBezTo>
                  <a:pt x="291" y="121"/>
                  <a:pt x="291" y="121"/>
                  <a:pt x="291" y="121"/>
                </a:cubicBezTo>
                <a:moveTo>
                  <a:pt x="334" y="163"/>
                </a:moveTo>
                <a:cubicBezTo>
                  <a:pt x="291" y="163"/>
                  <a:pt x="291" y="163"/>
                  <a:pt x="291" y="163"/>
                </a:cubicBezTo>
                <a:moveTo>
                  <a:pt x="334" y="213"/>
                </a:moveTo>
                <a:cubicBezTo>
                  <a:pt x="291" y="213"/>
                  <a:pt x="291" y="213"/>
                  <a:pt x="291" y="213"/>
                </a:cubicBezTo>
                <a:moveTo>
                  <a:pt x="334" y="256"/>
                </a:moveTo>
                <a:cubicBezTo>
                  <a:pt x="291" y="256"/>
                  <a:pt x="291" y="256"/>
                  <a:pt x="291" y="256"/>
                </a:cubicBezTo>
                <a:moveTo>
                  <a:pt x="36" y="78"/>
                </a:moveTo>
                <a:cubicBezTo>
                  <a:pt x="0" y="78"/>
                  <a:pt x="0" y="78"/>
                  <a:pt x="0" y="78"/>
                </a:cubicBezTo>
                <a:moveTo>
                  <a:pt x="36" y="121"/>
                </a:moveTo>
                <a:cubicBezTo>
                  <a:pt x="0" y="121"/>
                  <a:pt x="0" y="121"/>
                  <a:pt x="0" y="121"/>
                </a:cubicBezTo>
                <a:moveTo>
                  <a:pt x="36" y="163"/>
                </a:moveTo>
                <a:cubicBezTo>
                  <a:pt x="0" y="163"/>
                  <a:pt x="0" y="163"/>
                  <a:pt x="0" y="163"/>
                </a:cubicBezTo>
                <a:moveTo>
                  <a:pt x="36" y="213"/>
                </a:moveTo>
                <a:cubicBezTo>
                  <a:pt x="0" y="213"/>
                  <a:pt x="0" y="213"/>
                  <a:pt x="0" y="213"/>
                </a:cubicBezTo>
                <a:moveTo>
                  <a:pt x="36" y="256"/>
                </a:moveTo>
                <a:cubicBezTo>
                  <a:pt x="0" y="256"/>
                  <a:pt x="0" y="256"/>
                  <a:pt x="0" y="256"/>
                </a:cubicBezTo>
                <a:moveTo>
                  <a:pt x="78" y="298"/>
                </a:moveTo>
                <a:cubicBezTo>
                  <a:pt x="78" y="341"/>
                  <a:pt x="78" y="341"/>
                  <a:pt x="78" y="341"/>
                </a:cubicBezTo>
                <a:moveTo>
                  <a:pt x="121" y="298"/>
                </a:moveTo>
                <a:cubicBezTo>
                  <a:pt x="121" y="341"/>
                  <a:pt x="121" y="341"/>
                  <a:pt x="121" y="341"/>
                </a:cubicBezTo>
                <a:moveTo>
                  <a:pt x="163" y="341"/>
                </a:moveTo>
                <a:cubicBezTo>
                  <a:pt x="163" y="298"/>
                  <a:pt x="163" y="298"/>
                  <a:pt x="163" y="298"/>
                </a:cubicBezTo>
                <a:moveTo>
                  <a:pt x="206" y="298"/>
                </a:moveTo>
                <a:cubicBezTo>
                  <a:pt x="206" y="341"/>
                  <a:pt x="206" y="341"/>
                  <a:pt x="206" y="341"/>
                </a:cubicBezTo>
                <a:moveTo>
                  <a:pt x="256" y="298"/>
                </a:moveTo>
                <a:cubicBezTo>
                  <a:pt x="256" y="341"/>
                  <a:pt x="256" y="341"/>
                  <a:pt x="256" y="341"/>
                </a:cubicBezTo>
              </a:path>
            </a:pathLst>
          </a:custGeom>
          <a:noFill/>
          <a:ln w="12700" cap="sq"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rgbClr val="0078D4"/>
              </a:solidFill>
              <a:latin typeface="Quattrocento Sans"/>
              <a:ea typeface="Quattrocento Sans"/>
              <a:cs typeface="Quattrocento Sans"/>
              <a:sym typeface="Quattrocento Sans"/>
            </a:endParaRPr>
          </a:p>
        </p:txBody>
      </p:sp>
      <p:sp>
        <p:nvSpPr>
          <p:cNvPr id="5085" name="Google Shape;5085;p182"/>
          <p:cNvSpPr txBox="1"/>
          <p:nvPr/>
        </p:nvSpPr>
        <p:spPr>
          <a:xfrm>
            <a:off x="902040" y="4706567"/>
            <a:ext cx="3189000" cy="1977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1400"/>
              <a:buFont typeface="Quattrocento Sans"/>
              <a:buNone/>
            </a:pPr>
            <a:r>
              <a:rPr lang="en-US" sz="1400" b="0" i="0" u="none" strike="noStrike" cap="none">
                <a:solidFill>
                  <a:schemeClr val="lt1"/>
                </a:solidFill>
                <a:latin typeface="Quattrocento Sans"/>
                <a:ea typeface="Quattrocento Sans"/>
                <a:cs typeface="Quattrocento Sans"/>
                <a:sym typeface="Quattrocento Sans"/>
              </a:rPr>
              <a:t>Optimized for flexibility</a:t>
            </a:r>
            <a:endParaRPr sz="1400"/>
          </a:p>
        </p:txBody>
      </p:sp>
      <p:sp>
        <p:nvSpPr>
          <p:cNvPr id="5086" name="Google Shape;5086;p182"/>
          <p:cNvSpPr txBox="1"/>
          <p:nvPr/>
        </p:nvSpPr>
        <p:spPr>
          <a:xfrm>
            <a:off x="8639693" y="4706567"/>
            <a:ext cx="2430000" cy="197700"/>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lt1"/>
              </a:buClr>
              <a:buSzPts val="1400"/>
              <a:buFont typeface="Quattrocento Sans"/>
              <a:buNone/>
            </a:pPr>
            <a:r>
              <a:rPr lang="en-US" sz="1400" b="0" i="0" u="none" strike="noStrike" cap="none">
                <a:solidFill>
                  <a:schemeClr val="lt1"/>
                </a:solidFill>
                <a:latin typeface="Quattrocento Sans"/>
                <a:ea typeface="Quattrocento Sans"/>
                <a:cs typeface="Quattrocento Sans"/>
                <a:sym typeface="Quattrocento Sans"/>
              </a:rPr>
              <a:t>Optimized for performance</a:t>
            </a:r>
            <a:endParaRPr sz="1400"/>
          </a:p>
        </p:txBody>
      </p:sp>
      <p:sp>
        <p:nvSpPr>
          <p:cNvPr id="5087" name="Google Shape;5087;p182"/>
          <p:cNvSpPr/>
          <p:nvPr/>
        </p:nvSpPr>
        <p:spPr>
          <a:xfrm>
            <a:off x="5635012" y="2847747"/>
            <a:ext cx="726000" cy="282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2000">
                <a:solidFill>
                  <a:srgbClr val="0078D4"/>
                </a:solidFill>
                <a:latin typeface="Quattrocento Sans"/>
                <a:ea typeface="Quattrocento Sans"/>
                <a:cs typeface="Quattrocento Sans"/>
                <a:sym typeface="Quattrocento Sans"/>
              </a:rPr>
              <a:t>GPUs</a:t>
            </a:r>
            <a:endParaRPr sz="1400"/>
          </a:p>
        </p:txBody>
      </p:sp>
      <p:grpSp>
        <p:nvGrpSpPr>
          <p:cNvPr id="5088" name="Google Shape;5088;p182"/>
          <p:cNvGrpSpPr/>
          <p:nvPr/>
        </p:nvGrpSpPr>
        <p:grpSpPr>
          <a:xfrm>
            <a:off x="5734531" y="2310374"/>
            <a:ext cx="518348" cy="330728"/>
            <a:chOff x="5842028" y="2023300"/>
            <a:chExt cx="518400" cy="330728"/>
          </a:xfrm>
        </p:grpSpPr>
        <p:sp>
          <p:nvSpPr>
            <p:cNvPr id="5089" name="Google Shape;5089;p182"/>
            <p:cNvSpPr/>
            <p:nvPr/>
          </p:nvSpPr>
          <p:spPr>
            <a:xfrm>
              <a:off x="5842028" y="2023300"/>
              <a:ext cx="518400" cy="285000"/>
            </a:xfrm>
            <a:prstGeom prst="round1Rect">
              <a:avLst>
                <a:gd name="adj" fmla="val 19322"/>
              </a:avLst>
            </a:prstGeom>
            <a:noFill/>
            <a:ln w="12700" cap="sq"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rgbClr val="0078D4"/>
                </a:solidFill>
                <a:latin typeface="Quattrocento Sans"/>
                <a:ea typeface="Quattrocento Sans"/>
                <a:cs typeface="Quattrocento Sans"/>
                <a:sym typeface="Quattrocento Sans"/>
              </a:endParaRPr>
            </a:p>
          </p:txBody>
        </p:sp>
        <p:grpSp>
          <p:nvGrpSpPr>
            <p:cNvPr id="5090" name="Google Shape;5090;p182"/>
            <p:cNvGrpSpPr/>
            <p:nvPr/>
          </p:nvGrpSpPr>
          <p:grpSpPr>
            <a:xfrm>
              <a:off x="5886885" y="2308253"/>
              <a:ext cx="423145" cy="45774"/>
              <a:chOff x="2805041" y="5364051"/>
              <a:chExt cx="937405" cy="125203"/>
            </a:xfrm>
          </p:grpSpPr>
          <p:grpSp>
            <p:nvGrpSpPr>
              <p:cNvPr id="5091" name="Google Shape;5091;p182"/>
              <p:cNvGrpSpPr/>
              <p:nvPr/>
            </p:nvGrpSpPr>
            <p:grpSpPr>
              <a:xfrm>
                <a:off x="2805041" y="5364051"/>
                <a:ext cx="304800" cy="125203"/>
                <a:chOff x="685111" y="5810249"/>
                <a:chExt cx="304800" cy="356400"/>
              </a:xfrm>
            </p:grpSpPr>
            <p:cxnSp>
              <p:nvCxnSpPr>
                <p:cNvPr id="5092" name="Google Shape;5092;p182"/>
                <p:cNvCxnSpPr/>
                <p:nvPr/>
              </p:nvCxnSpPr>
              <p:spPr>
                <a:xfrm>
                  <a:off x="685111" y="5810249"/>
                  <a:ext cx="0" cy="356400"/>
                </a:xfrm>
                <a:prstGeom prst="straightConnector1">
                  <a:avLst/>
                </a:prstGeom>
                <a:noFill/>
                <a:ln w="12700" cap="sq" cmpd="sng">
                  <a:solidFill>
                    <a:schemeClr val="dk2"/>
                  </a:solidFill>
                  <a:prstDash val="solid"/>
                  <a:miter lim="800000"/>
                  <a:headEnd type="none" w="med" len="med"/>
                  <a:tailEnd type="none" w="med" len="med"/>
                </a:ln>
              </p:spPr>
            </p:cxnSp>
            <p:cxnSp>
              <p:nvCxnSpPr>
                <p:cNvPr id="5093" name="Google Shape;5093;p182"/>
                <p:cNvCxnSpPr/>
                <p:nvPr/>
              </p:nvCxnSpPr>
              <p:spPr>
                <a:xfrm>
                  <a:off x="837511" y="5810249"/>
                  <a:ext cx="0" cy="356400"/>
                </a:xfrm>
                <a:prstGeom prst="straightConnector1">
                  <a:avLst/>
                </a:prstGeom>
                <a:noFill/>
                <a:ln w="12700" cap="sq" cmpd="sng">
                  <a:solidFill>
                    <a:schemeClr val="dk2"/>
                  </a:solidFill>
                  <a:prstDash val="solid"/>
                  <a:miter lim="800000"/>
                  <a:headEnd type="none" w="med" len="med"/>
                  <a:tailEnd type="none" w="med" len="med"/>
                </a:ln>
              </p:spPr>
            </p:cxnSp>
            <p:cxnSp>
              <p:nvCxnSpPr>
                <p:cNvPr id="5094" name="Google Shape;5094;p182"/>
                <p:cNvCxnSpPr/>
                <p:nvPr/>
              </p:nvCxnSpPr>
              <p:spPr>
                <a:xfrm>
                  <a:off x="989911" y="5810249"/>
                  <a:ext cx="0" cy="356400"/>
                </a:xfrm>
                <a:prstGeom prst="straightConnector1">
                  <a:avLst/>
                </a:prstGeom>
                <a:noFill/>
                <a:ln w="12700" cap="sq" cmpd="sng">
                  <a:solidFill>
                    <a:schemeClr val="dk2"/>
                  </a:solidFill>
                  <a:prstDash val="solid"/>
                  <a:miter lim="800000"/>
                  <a:headEnd type="none" w="med" len="med"/>
                  <a:tailEnd type="none" w="med" len="med"/>
                </a:ln>
              </p:spPr>
            </p:cxnSp>
          </p:grpSp>
          <p:grpSp>
            <p:nvGrpSpPr>
              <p:cNvPr id="5095" name="Google Shape;5095;p182"/>
              <p:cNvGrpSpPr/>
              <p:nvPr/>
            </p:nvGrpSpPr>
            <p:grpSpPr>
              <a:xfrm>
                <a:off x="3437646" y="5364051"/>
                <a:ext cx="304800" cy="125203"/>
                <a:chOff x="685111" y="5810249"/>
                <a:chExt cx="304800" cy="356400"/>
              </a:xfrm>
            </p:grpSpPr>
            <p:cxnSp>
              <p:nvCxnSpPr>
                <p:cNvPr id="5096" name="Google Shape;5096;p182"/>
                <p:cNvCxnSpPr/>
                <p:nvPr/>
              </p:nvCxnSpPr>
              <p:spPr>
                <a:xfrm>
                  <a:off x="685111" y="5810249"/>
                  <a:ext cx="0" cy="356400"/>
                </a:xfrm>
                <a:prstGeom prst="straightConnector1">
                  <a:avLst/>
                </a:prstGeom>
                <a:noFill/>
                <a:ln w="12700" cap="sq" cmpd="sng">
                  <a:solidFill>
                    <a:schemeClr val="dk2"/>
                  </a:solidFill>
                  <a:prstDash val="solid"/>
                  <a:miter lim="800000"/>
                  <a:headEnd type="none" w="med" len="med"/>
                  <a:tailEnd type="none" w="med" len="med"/>
                </a:ln>
              </p:spPr>
            </p:cxnSp>
            <p:cxnSp>
              <p:nvCxnSpPr>
                <p:cNvPr id="5097" name="Google Shape;5097;p182"/>
                <p:cNvCxnSpPr/>
                <p:nvPr/>
              </p:nvCxnSpPr>
              <p:spPr>
                <a:xfrm>
                  <a:off x="837511" y="5810249"/>
                  <a:ext cx="0" cy="356400"/>
                </a:xfrm>
                <a:prstGeom prst="straightConnector1">
                  <a:avLst/>
                </a:prstGeom>
                <a:noFill/>
                <a:ln w="12700" cap="sq" cmpd="sng">
                  <a:solidFill>
                    <a:schemeClr val="dk2"/>
                  </a:solidFill>
                  <a:prstDash val="solid"/>
                  <a:miter lim="800000"/>
                  <a:headEnd type="none" w="med" len="med"/>
                  <a:tailEnd type="none" w="med" len="med"/>
                </a:ln>
              </p:spPr>
            </p:cxnSp>
            <p:cxnSp>
              <p:nvCxnSpPr>
                <p:cNvPr id="5098" name="Google Shape;5098;p182"/>
                <p:cNvCxnSpPr/>
                <p:nvPr/>
              </p:nvCxnSpPr>
              <p:spPr>
                <a:xfrm>
                  <a:off x="989911" y="5810249"/>
                  <a:ext cx="0" cy="356400"/>
                </a:xfrm>
                <a:prstGeom prst="straightConnector1">
                  <a:avLst/>
                </a:prstGeom>
                <a:noFill/>
                <a:ln w="12700" cap="sq" cmpd="sng">
                  <a:solidFill>
                    <a:schemeClr val="dk2"/>
                  </a:solidFill>
                  <a:prstDash val="solid"/>
                  <a:miter lim="800000"/>
                  <a:headEnd type="none" w="med" len="med"/>
                  <a:tailEnd type="none" w="med" len="med"/>
                </a:ln>
              </p:spPr>
            </p:cxnSp>
          </p:grpSp>
        </p:grpSp>
        <p:sp>
          <p:nvSpPr>
            <p:cNvPr id="5099" name="Google Shape;5099;p182"/>
            <p:cNvSpPr/>
            <p:nvPr/>
          </p:nvSpPr>
          <p:spPr>
            <a:xfrm>
              <a:off x="6135172" y="2083744"/>
              <a:ext cx="158100" cy="164100"/>
            </a:xfrm>
            <a:prstGeom prst="ellipse">
              <a:avLst/>
            </a:prstGeom>
            <a:noFill/>
            <a:ln w="12700" cap="sq"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rgbClr val="0078D4"/>
                </a:solidFill>
                <a:latin typeface="Quattrocento Sans"/>
                <a:ea typeface="Quattrocento Sans"/>
                <a:cs typeface="Quattrocento Sans"/>
                <a:sym typeface="Quattrocento Sans"/>
              </a:endParaRPr>
            </a:p>
          </p:txBody>
        </p:sp>
        <p:sp>
          <p:nvSpPr>
            <p:cNvPr id="5100" name="Google Shape;5100;p182"/>
            <p:cNvSpPr/>
            <p:nvPr/>
          </p:nvSpPr>
          <p:spPr>
            <a:xfrm>
              <a:off x="5911951" y="2129519"/>
              <a:ext cx="156300" cy="80100"/>
            </a:xfrm>
            <a:prstGeom prst="rect">
              <a:avLst/>
            </a:prstGeom>
            <a:noFill/>
            <a:ln w="12700" cap="sq"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rgbClr val="0078D4"/>
                </a:solidFill>
                <a:latin typeface="Quattrocento Sans"/>
                <a:ea typeface="Quattrocento Sans"/>
                <a:cs typeface="Quattrocento Sans"/>
                <a:sym typeface="Quattrocento Sans"/>
              </a:endParaRPr>
            </a:p>
          </p:txBody>
        </p:sp>
      </p:grpSp>
      <p:sp>
        <p:nvSpPr>
          <p:cNvPr id="5101" name="Google Shape;5101;p182"/>
          <p:cNvSpPr/>
          <p:nvPr/>
        </p:nvSpPr>
        <p:spPr>
          <a:xfrm>
            <a:off x="9772189" y="2842977"/>
            <a:ext cx="931667" cy="2870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2000" dirty="0">
                <a:solidFill>
                  <a:srgbClr val="0078D4"/>
                </a:solidFill>
                <a:latin typeface="Quattrocento Sans"/>
                <a:ea typeface="Quattrocento Sans"/>
                <a:cs typeface="Quattrocento Sans"/>
                <a:sym typeface="Quattrocento Sans"/>
              </a:rPr>
              <a:t>FPGAs</a:t>
            </a:r>
            <a:endParaRPr sz="1400" dirty="0"/>
          </a:p>
        </p:txBody>
      </p:sp>
      <p:grpSp>
        <p:nvGrpSpPr>
          <p:cNvPr id="5102" name="Google Shape;5102;p182"/>
          <p:cNvGrpSpPr/>
          <p:nvPr/>
        </p:nvGrpSpPr>
        <p:grpSpPr>
          <a:xfrm>
            <a:off x="9937830" y="2310481"/>
            <a:ext cx="436421" cy="436496"/>
            <a:chOff x="10035291" y="3218696"/>
            <a:chExt cx="247376" cy="247376"/>
          </a:xfrm>
        </p:grpSpPr>
        <p:grpSp>
          <p:nvGrpSpPr>
            <p:cNvPr id="5103" name="Google Shape;5103;p182"/>
            <p:cNvGrpSpPr/>
            <p:nvPr/>
          </p:nvGrpSpPr>
          <p:grpSpPr>
            <a:xfrm>
              <a:off x="10035291" y="3218696"/>
              <a:ext cx="247376" cy="247376"/>
              <a:chOff x="3485423" y="4505548"/>
              <a:chExt cx="712490" cy="712490"/>
            </a:xfrm>
          </p:grpSpPr>
          <p:sp>
            <p:nvSpPr>
              <p:cNvPr id="5104" name="Google Shape;5104;p182"/>
              <p:cNvSpPr/>
              <p:nvPr/>
            </p:nvSpPr>
            <p:spPr>
              <a:xfrm>
                <a:off x="3565593" y="4585718"/>
                <a:ext cx="552300" cy="552300"/>
              </a:xfrm>
              <a:prstGeom prst="rect">
                <a:avLst/>
              </a:prstGeom>
              <a:noFill/>
              <a:ln w="12700" cap="flat" cmpd="sng">
                <a:solidFill>
                  <a:schemeClr val="dk2"/>
                </a:solidFill>
                <a:prstDash val="solid"/>
                <a:miter lim="800000"/>
                <a:headEnd type="none" w="sm" len="sm"/>
                <a:tailEnd type="none" w="sm" len="sm"/>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a:solidFill>
                    <a:srgbClr val="0078D4"/>
                  </a:solidFill>
                  <a:latin typeface="Quattrocento Sans"/>
                  <a:ea typeface="Quattrocento Sans"/>
                  <a:cs typeface="Quattrocento Sans"/>
                  <a:sym typeface="Quattrocento Sans"/>
                </a:endParaRPr>
              </a:p>
            </p:txBody>
          </p:sp>
          <p:grpSp>
            <p:nvGrpSpPr>
              <p:cNvPr id="5105" name="Google Shape;5105;p182"/>
              <p:cNvGrpSpPr/>
              <p:nvPr/>
            </p:nvGrpSpPr>
            <p:grpSpPr>
              <a:xfrm>
                <a:off x="3485423" y="4677750"/>
                <a:ext cx="712490" cy="368126"/>
                <a:chOff x="3485423" y="4677750"/>
                <a:chExt cx="712490" cy="368126"/>
              </a:xfrm>
            </p:grpSpPr>
            <p:grpSp>
              <p:nvGrpSpPr>
                <p:cNvPr id="5106" name="Google Shape;5106;p182"/>
                <p:cNvGrpSpPr/>
                <p:nvPr/>
              </p:nvGrpSpPr>
              <p:grpSpPr>
                <a:xfrm>
                  <a:off x="4117765" y="4677750"/>
                  <a:ext cx="80148" cy="368126"/>
                  <a:chOff x="4117783" y="4677750"/>
                  <a:chExt cx="129000" cy="368126"/>
                </a:xfrm>
              </p:grpSpPr>
              <p:cxnSp>
                <p:nvCxnSpPr>
                  <p:cNvPr id="5107" name="Google Shape;5107;p182"/>
                  <p:cNvCxnSpPr/>
                  <p:nvPr/>
                </p:nvCxnSpPr>
                <p:spPr>
                  <a:xfrm>
                    <a:off x="4117783" y="4677750"/>
                    <a:ext cx="129000" cy="0"/>
                  </a:xfrm>
                  <a:prstGeom prst="straightConnector1">
                    <a:avLst/>
                  </a:prstGeom>
                  <a:noFill/>
                  <a:ln w="12700" cap="flat" cmpd="sng">
                    <a:solidFill>
                      <a:schemeClr val="dk2"/>
                    </a:solidFill>
                    <a:prstDash val="solid"/>
                    <a:round/>
                    <a:headEnd type="none" w="sm" len="sm"/>
                    <a:tailEnd type="none" w="sm" len="sm"/>
                  </a:ln>
                </p:spPr>
              </p:cxnSp>
              <p:cxnSp>
                <p:nvCxnSpPr>
                  <p:cNvPr id="5108" name="Google Shape;5108;p182"/>
                  <p:cNvCxnSpPr/>
                  <p:nvPr/>
                </p:nvCxnSpPr>
                <p:spPr>
                  <a:xfrm>
                    <a:off x="4117783" y="4769781"/>
                    <a:ext cx="129000" cy="0"/>
                  </a:xfrm>
                  <a:prstGeom prst="straightConnector1">
                    <a:avLst/>
                  </a:prstGeom>
                  <a:noFill/>
                  <a:ln w="12700" cap="flat" cmpd="sng">
                    <a:solidFill>
                      <a:schemeClr val="dk2"/>
                    </a:solidFill>
                    <a:prstDash val="solid"/>
                    <a:round/>
                    <a:headEnd type="none" w="sm" len="sm"/>
                    <a:tailEnd type="none" w="sm" len="sm"/>
                  </a:ln>
                </p:spPr>
              </p:cxnSp>
              <p:cxnSp>
                <p:nvCxnSpPr>
                  <p:cNvPr id="5109" name="Google Shape;5109;p182"/>
                  <p:cNvCxnSpPr/>
                  <p:nvPr/>
                </p:nvCxnSpPr>
                <p:spPr>
                  <a:xfrm>
                    <a:off x="4117783" y="4953845"/>
                    <a:ext cx="129000" cy="0"/>
                  </a:xfrm>
                  <a:prstGeom prst="straightConnector1">
                    <a:avLst/>
                  </a:prstGeom>
                  <a:noFill/>
                  <a:ln w="12700" cap="flat" cmpd="sng">
                    <a:solidFill>
                      <a:schemeClr val="dk2"/>
                    </a:solidFill>
                    <a:prstDash val="solid"/>
                    <a:round/>
                    <a:headEnd type="none" w="sm" len="sm"/>
                    <a:tailEnd type="none" w="sm" len="sm"/>
                  </a:ln>
                </p:spPr>
              </p:cxnSp>
              <p:cxnSp>
                <p:nvCxnSpPr>
                  <p:cNvPr id="5110" name="Google Shape;5110;p182"/>
                  <p:cNvCxnSpPr/>
                  <p:nvPr/>
                </p:nvCxnSpPr>
                <p:spPr>
                  <a:xfrm>
                    <a:off x="4117783" y="5045876"/>
                    <a:ext cx="129000" cy="0"/>
                  </a:xfrm>
                  <a:prstGeom prst="straightConnector1">
                    <a:avLst/>
                  </a:prstGeom>
                  <a:noFill/>
                  <a:ln w="12700" cap="flat" cmpd="sng">
                    <a:solidFill>
                      <a:schemeClr val="dk2"/>
                    </a:solidFill>
                    <a:prstDash val="solid"/>
                    <a:round/>
                    <a:headEnd type="none" w="sm" len="sm"/>
                    <a:tailEnd type="none" w="sm" len="sm"/>
                  </a:ln>
                </p:spPr>
              </p:cxnSp>
            </p:grpSp>
            <p:grpSp>
              <p:nvGrpSpPr>
                <p:cNvPr id="5111" name="Google Shape;5111;p182"/>
                <p:cNvGrpSpPr/>
                <p:nvPr/>
              </p:nvGrpSpPr>
              <p:grpSpPr>
                <a:xfrm>
                  <a:off x="3485423" y="4677750"/>
                  <a:ext cx="80148" cy="368126"/>
                  <a:chOff x="4117783" y="4677750"/>
                  <a:chExt cx="129000" cy="368126"/>
                </a:xfrm>
              </p:grpSpPr>
              <p:cxnSp>
                <p:nvCxnSpPr>
                  <p:cNvPr id="5112" name="Google Shape;5112;p182"/>
                  <p:cNvCxnSpPr/>
                  <p:nvPr/>
                </p:nvCxnSpPr>
                <p:spPr>
                  <a:xfrm>
                    <a:off x="4117783" y="4677750"/>
                    <a:ext cx="129000" cy="0"/>
                  </a:xfrm>
                  <a:prstGeom prst="straightConnector1">
                    <a:avLst/>
                  </a:prstGeom>
                  <a:noFill/>
                  <a:ln w="12700" cap="flat" cmpd="sng">
                    <a:solidFill>
                      <a:schemeClr val="dk2"/>
                    </a:solidFill>
                    <a:prstDash val="solid"/>
                    <a:round/>
                    <a:headEnd type="none" w="sm" len="sm"/>
                    <a:tailEnd type="none" w="sm" len="sm"/>
                  </a:ln>
                </p:spPr>
              </p:cxnSp>
              <p:cxnSp>
                <p:nvCxnSpPr>
                  <p:cNvPr id="5113" name="Google Shape;5113;p182"/>
                  <p:cNvCxnSpPr/>
                  <p:nvPr/>
                </p:nvCxnSpPr>
                <p:spPr>
                  <a:xfrm>
                    <a:off x="4117783" y="4769781"/>
                    <a:ext cx="129000" cy="0"/>
                  </a:xfrm>
                  <a:prstGeom prst="straightConnector1">
                    <a:avLst/>
                  </a:prstGeom>
                  <a:noFill/>
                  <a:ln w="12700" cap="flat" cmpd="sng">
                    <a:solidFill>
                      <a:schemeClr val="dk2"/>
                    </a:solidFill>
                    <a:prstDash val="solid"/>
                    <a:round/>
                    <a:headEnd type="none" w="sm" len="sm"/>
                    <a:tailEnd type="none" w="sm" len="sm"/>
                  </a:ln>
                </p:spPr>
              </p:cxnSp>
              <p:cxnSp>
                <p:nvCxnSpPr>
                  <p:cNvPr id="5114" name="Google Shape;5114;p182"/>
                  <p:cNvCxnSpPr/>
                  <p:nvPr/>
                </p:nvCxnSpPr>
                <p:spPr>
                  <a:xfrm>
                    <a:off x="4117783" y="4953845"/>
                    <a:ext cx="129000" cy="0"/>
                  </a:xfrm>
                  <a:prstGeom prst="straightConnector1">
                    <a:avLst/>
                  </a:prstGeom>
                  <a:noFill/>
                  <a:ln w="12700" cap="flat" cmpd="sng">
                    <a:solidFill>
                      <a:schemeClr val="dk2"/>
                    </a:solidFill>
                    <a:prstDash val="solid"/>
                    <a:round/>
                    <a:headEnd type="none" w="sm" len="sm"/>
                    <a:tailEnd type="none" w="sm" len="sm"/>
                  </a:ln>
                </p:spPr>
              </p:cxnSp>
              <p:cxnSp>
                <p:nvCxnSpPr>
                  <p:cNvPr id="5115" name="Google Shape;5115;p182"/>
                  <p:cNvCxnSpPr/>
                  <p:nvPr/>
                </p:nvCxnSpPr>
                <p:spPr>
                  <a:xfrm>
                    <a:off x="4117783" y="5045876"/>
                    <a:ext cx="129000" cy="0"/>
                  </a:xfrm>
                  <a:prstGeom prst="straightConnector1">
                    <a:avLst/>
                  </a:prstGeom>
                  <a:noFill/>
                  <a:ln w="12700" cap="flat" cmpd="sng">
                    <a:solidFill>
                      <a:schemeClr val="dk2"/>
                    </a:solidFill>
                    <a:prstDash val="solid"/>
                    <a:round/>
                    <a:headEnd type="none" w="sm" len="sm"/>
                    <a:tailEnd type="none" w="sm" len="sm"/>
                  </a:ln>
                </p:spPr>
              </p:cxnSp>
            </p:grpSp>
          </p:grpSp>
          <p:grpSp>
            <p:nvGrpSpPr>
              <p:cNvPr id="5116" name="Google Shape;5116;p182"/>
              <p:cNvGrpSpPr/>
              <p:nvPr/>
            </p:nvGrpSpPr>
            <p:grpSpPr>
              <a:xfrm rot="5400000">
                <a:off x="3480398" y="4677729"/>
                <a:ext cx="712490" cy="368126"/>
                <a:chOff x="3485423" y="4677750"/>
                <a:chExt cx="712490" cy="368126"/>
              </a:xfrm>
            </p:grpSpPr>
            <p:grpSp>
              <p:nvGrpSpPr>
                <p:cNvPr id="5117" name="Google Shape;5117;p182"/>
                <p:cNvGrpSpPr/>
                <p:nvPr/>
              </p:nvGrpSpPr>
              <p:grpSpPr>
                <a:xfrm>
                  <a:off x="4117765" y="4677750"/>
                  <a:ext cx="80148" cy="368126"/>
                  <a:chOff x="4117783" y="4677750"/>
                  <a:chExt cx="129000" cy="368126"/>
                </a:xfrm>
              </p:grpSpPr>
              <p:cxnSp>
                <p:nvCxnSpPr>
                  <p:cNvPr id="5118" name="Google Shape;5118;p182"/>
                  <p:cNvCxnSpPr/>
                  <p:nvPr/>
                </p:nvCxnSpPr>
                <p:spPr>
                  <a:xfrm>
                    <a:off x="4117783" y="4677750"/>
                    <a:ext cx="129000" cy="0"/>
                  </a:xfrm>
                  <a:prstGeom prst="straightConnector1">
                    <a:avLst/>
                  </a:prstGeom>
                  <a:noFill/>
                  <a:ln w="12700" cap="flat" cmpd="sng">
                    <a:solidFill>
                      <a:schemeClr val="dk2"/>
                    </a:solidFill>
                    <a:prstDash val="solid"/>
                    <a:round/>
                    <a:headEnd type="none" w="sm" len="sm"/>
                    <a:tailEnd type="none" w="sm" len="sm"/>
                  </a:ln>
                </p:spPr>
              </p:cxnSp>
              <p:cxnSp>
                <p:nvCxnSpPr>
                  <p:cNvPr id="5119" name="Google Shape;5119;p182"/>
                  <p:cNvCxnSpPr/>
                  <p:nvPr/>
                </p:nvCxnSpPr>
                <p:spPr>
                  <a:xfrm>
                    <a:off x="4117783" y="4769781"/>
                    <a:ext cx="129000" cy="0"/>
                  </a:xfrm>
                  <a:prstGeom prst="straightConnector1">
                    <a:avLst/>
                  </a:prstGeom>
                  <a:noFill/>
                  <a:ln w="12700" cap="flat" cmpd="sng">
                    <a:solidFill>
                      <a:schemeClr val="dk2"/>
                    </a:solidFill>
                    <a:prstDash val="solid"/>
                    <a:round/>
                    <a:headEnd type="none" w="sm" len="sm"/>
                    <a:tailEnd type="none" w="sm" len="sm"/>
                  </a:ln>
                </p:spPr>
              </p:cxnSp>
              <p:cxnSp>
                <p:nvCxnSpPr>
                  <p:cNvPr id="5120" name="Google Shape;5120;p182"/>
                  <p:cNvCxnSpPr/>
                  <p:nvPr/>
                </p:nvCxnSpPr>
                <p:spPr>
                  <a:xfrm>
                    <a:off x="4117783" y="4953845"/>
                    <a:ext cx="129000" cy="0"/>
                  </a:xfrm>
                  <a:prstGeom prst="straightConnector1">
                    <a:avLst/>
                  </a:prstGeom>
                  <a:noFill/>
                  <a:ln w="12700" cap="flat" cmpd="sng">
                    <a:solidFill>
                      <a:schemeClr val="dk2"/>
                    </a:solidFill>
                    <a:prstDash val="solid"/>
                    <a:round/>
                    <a:headEnd type="none" w="sm" len="sm"/>
                    <a:tailEnd type="none" w="sm" len="sm"/>
                  </a:ln>
                </p:spPr>
              </p:cxnSp>
              <p:cxnSp>
                <p:nvCxnSpPr>
                  <p:cNvPr id="5121" name="Google Shape;5121;p182"/>
                  <p:cNvCxnSpPr/>
                  <p:nvPr/>
                </p:nvCxnSpPr>
                <p:spPr>
                  <a:xfrm>
                    <a:off x="4117783" y="5045876"/>
                    <a:ext cx="129000" cy="0"/>
                  </a:xfrm>
                  <a:prstGeom prst="straightConnector1">
                    <a:avLst/>
                  </a:prstGeom>
                  <a:noFill/>
                  <a:ln w="12700" cap="flat" cmpd="sng">
                    <a:solidFill>
                      <a:schemeClr val="dk2"/>
                    </a:solidFill>
                    <a:prstDash val="solid"/>
                    <a:round/>
                    <a:headEnd type="none" w="sm" len="sm"/>
                    <a:tailEnd type="none" w="sm" len="sm"/>
                  </a:ln>
                </p:spPr>
              </p:cxnSp>
            </p:grpSp>
            <p:grpSp>
              <p:nvGrpSpPr>
                <p:cNvPr id="5122" name="Google Shape;5122;p182"/>
                <p:cNvGrpSpPr/>
                <p:nvPr/>
              </p:nvGrpSpPr>
              <p:grpSpPr>
                <a:xfrm>
                  <a:off x="3485423" y="4677750"/>
                  <a:ext cx="80148" cy="368126"/>
                  <a:chOff x="4117783" y="4677750"/>
                  <a:chExt cx="129000" cy="368126"/>
                </a:xfrm>
              </p:grpSpPr>
              <p:cxnSp>
                <p:nvCxnSpPr>
                  <p:cNvPr id="5123" name="Google Shape;5123;p182"/>
                  <p:cNvCxnSpPr/>
                  <p:nvPr/>
                </p:nvCxnSpPr>
                <p:spPr>
                  <a:xfrm>
                    <a:off x="4117783" y="4677750"/>
                    <a:ext cx="129000" cy="0"/>
                  </a:xfrm>
                  <a:prstGeom prst="straightConnector1">
                    <a:avLst/>
                  </a:prstGeom>
                  <a:noFill/>
                  <a:ln w="12700" cap="flat" cmpd="sng">
                    <a:solidFill>
                      <a:schemeClr val="dk2"/>
                    </a:solidFill>
                    <a:prstDash val="solid"/>
                    <a:round/>
                    <a:headEnd type="none" w="sm" len="sm"/>
                    <a:tailEnd type="none" w="sm" len="sm"/>
                  </a:ln>
                </p:spPr>
              </p:cxnSp>
              <p:cxnSp>
                <p:nvCxnSpPr>
                  <p:cNvPr id="5124" name="Google Shape;5124;p182"/>
                  <p:cNvCxnSpPr/>
                  <p:nvPr/>
                </p:nvCxnSpPr>
                <p:spPr>
                  <a:xfrm>
                    <a:off x="4117783" y="4769781"/>
                    <a:ext cx="129000" cy="0"/>
                  </a:xfrm>
                  <a:prstGeom prst="straightConnector1">
                    <a:avLst/>
                  </a:prstGeom>
                  <a:noFill/>
                  <a:ln w="12700" cap="flat" cmpd="sng">
                    <a:solidFill>
                      <a:schemeClr val="dk2"/>
                    </a:solidFill>
                    <a:prstDash val="solid"/>
                    <a:round/>
                    <a:headEnd type="none" w="sm" len="sm"/>
                    <a:tailEnd type="none" w="sm" len="sm"/>
                  </a:ln>
                </p:spPr>
              </p:cxnSp>
              <p:cxnSp>
                <p:nvCxnSpPr>
                  <p:cNvPr id="5125" name="Google Shape;5125;p182"/>
                  <p:cNvCxnSpPr/>
                  <p:nvPr/>
                </p:nvCxnSpPr>
                <p:spPr>
                  <a:xfrm>
                    <a:off x="4117783" y="4953845"/>
                    <a:ext cx="129000" cy="0"/>
                  </a:xfrm>
                  <a:prstGeom prst="straightConnector1">
                    <a:avLst/>
                  </a:prstGeom>
                  <a:noFill/>
                  <a:ln w="12700" cap="flat" cmpd="sng">
                    <a:solidFill>
                      <a:schemeClr val="dk2"/>
                    </a:solidFill>
                    <a:prstDash val="solid"/>
                    <a:round/>
                    <a:headEnd type="none" w="sm" len="sm"/>
                    <a:tailEnd type="none" w="sm" len="sm"/>
                  </a:ln>
                </p:spPr>
              </p:cxnSp>
              <p:cxnSp>
                <p:nvCxnSpPr>
                  <p:cNvPr id="5126" name="Google Shape;5126;p182"/>
                  <p:cNvCxnSpPr/>
                  <p:nvPr/>
                </p:nvCxnSpPr>
                <p:spPr>
                  <a:xfrm>
                    <a:off x="4117783" y="5045876"/>
                    <a:ext cx="129000" cy="0"/>
                  </a:xfrm>
                  <a:prstGeom prst="straightConnector1">
                    <a:avLst/>
                  </a:prstGeom>
                  <a:noFill/>
                  <a:ln w="12700" cap="flat" cmpd="sng">
                    <a:solidFill>
                      <a:schemeClr val="dk2"/>
                    </a:solidFill>
                    <a:prstDash val="solid"/>
                    <a:round/>
                    <a:headEnd type="none" w="sm" len="sm"/>
                    <a:tailEnd type="none" w="sm" len="sm"/>
                  </a:ln>
                </p:spPr>
              </p:cxnSp>
            </p:grpSp>
          </p:grpSp>
        </p:grpSp>
        <p:sp>
          <p:nvSpPr>
            <p:cNvPr id="5127" name="Google Shape;5127;p182"/>
            <p:cNvSpPr/>
            <p:nvPr/>
          </p:nvSpPr>
          <p:spPr>
            <a:xfrm>
              <a:off x="10124345" y="3293573"/>
              <a:ext cx="70685" cy="90264"/>
            </a:xfrm>
            <a:custGeom>
              <a:avLst/>
              <a:gdLst/>
              <a:ahLst/>
              <a:cxnLst/>
              <a:rect l="l" t="t" r="r" b="b"/>
              <a:pathLst>
                <a:path w="974972" h="1504393" extrusionOk="0">
                  <a:moveTo>
                    <a:pt x="699778" y="0"/>
                  </a:moveTo>
                  <a:lnTo>
                    <a:pt x="502371" y="571355"/>
                  </a:lnTo>
                  <a:lnTo>
                    <a:pt x="597565" y="571355"/>
                  </a:lnTo>
                  <a:lnTo>
                    <a:pt x="629015" y="571355"/>
                  </a:lnTo>
                  <a:lnTo>
                    <a:pt x="974972" y="571355"/>
                  </a:lnTo>
                  <a:lnTo>
                    <a:pt x="275193" y="1504393"/>
                  </a:lnTo>
                  <a:lnTo>
                    <a:pt x="472601" y="933038"/>
                  </a:lnTo>
                  <a:lnTo>
                    <a:pt x="377407" y="933038"/>
                  </a:lnTo>
                  <a:lnTo>
                    <a:pt x="349889" y="933038"/>
                  </a:lnTo>
                  <a:lnTo>
                    <a:pt x="0" y="933038"/>
                  </a:lnTo>
                  <a:lnTo>
                    <a:pt x="699778" y="0"/>
                  </a:lnTo>
                  <a:close/>
                </a:path>
              </a:pathLst>
            </a:custGeom>
            <a:noFill/>
            <a:ln w="12700" cap="flat" cmpd="sng">
              <a:solidFill>
                <a:schemeClr val="dk2"/>
              </a:solidFill>
              <a:prstDash val="solid"/>
              <a:miter lim="800000"/>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0078D4"/>
                </a:solidFill>
                <a:latin typeface="Quattrocento Sans"/>
                <a:ea typeface="Quattrocento Sans"/>
                <a:cs typeface="Quattrocento Sans"/>
                <a:sym typeface="Quattrocento Sans"/>
              </a:endParaRPr>
            </a:p>
          </p:txBody>
        </p:sp>
      </p:grpSp>
      <p:sp>
        <p:nvSpPr>
          <p:cNvPr id="5128" name="Google Shape;5128;p182"/>
          <p:cNvSpPr/>
          <p:nvPr/>
        </p:nvSpPr>
        <p:spPr>
          <a:xfrm>
            <a:off x="4294897" y="3212187"/>
            <a:ext cx="3484800" cy="437100"/>
          </a:xfrm>
          <a:prstGeom prst="rect">
            <a:avLst/>
          </a:prstGeom>
          <a:no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r>
              <a:rPr lang="en-US" sz="1800">
                <a:solidFill>
                  <a:srgbClr val="1A1A1A"/>
                </a:solidFill>
                <a:latin typeface="Quattrocento Sans"/>
                <a:ea typeface="Quattrocento Sans"/>
                <a:cs typeface="Quattrocento Sans"/>
                <a:sym typeface="Quattrocento Sans"/>
              </a:rPr>
              <a:t>Deep learning</a:t>
            </a:r>
            <a:endParaRPr sz="1400"/>
          </a:p>
          <a:p>
            <a:pPr marL="0" marR="0" lvl="0" indent="0" algn="ctr" rtl="0">
              <a:lnSpc>
                <a:spcPct val="90000"/>
              </a:lnSpc>
              <a:spcBef>
                <a:spcPts val="0"/>
              </a:spcBef>
              <a:spcAft>
                <a:spcPts val="0"/>
              </a:spcAft>
              <a:buNone/>
            </a:pPr>
            <a:endParaRPr sz="1400">
              <a:solidFill>
                <a:srgbClr val="0078D4"/>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None/>
            </a:pPr>
            <a:r>
              <a:rPr lang="en-US" sz="1400">
                <a:solidFill>
                  <a:srgbClr val="0078D4"/>
                </a:solidFill>
                <a:latin typeface="Quattrocento Sans"/>
                <a:ea typeface="Quattrocento Sans"/>
                <a:cs typeface="Quattrocento Sans"/>
                <a:sym typeface="Quattrocento Sans"/>
              </a:rPr>
              <a:t>N Series</a:t>
            </a:r>
            <a:endParaRPr sz="1400"/>
          </a:p>
        </p:txBody>
      </p:sp>
      <p:sp>
        <p:nvSpPr>
          <p:cNvPr id="5129" name="Google Shape;5129;p182"/>
          <p:cNvSpPr/>
          <p:nvPr/>
        </p:nvSpPr>
        <p:spPr>
          <a:xfrm>
            <a:off x="8639693" y="3212186"/>
            <a:ext cx="3139800" cy="649200"/>
          </a:xfrm>
          <a:prstGeom prst="rect">
            <a:avLst/>
          </a:prstGeom>
          <a:no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r>
              <a:rPr lang="en-US" sz="1800">
                <a:solidFill>
                  <a:srgbClr val="1A1A1A"/>
                </a:solidFill>
                <a:latin typeface="Quattrocento Sans"/>
                <a:ea typeface="Quattrocento Sans"/>
                <a:cs typeface="Quattrocento Sans"/>
                <a:sym typeface="Quattrocento Sans"/>
              </a:rPr>
              <a:t>Specialized hardware accelerated deep learning</a:t>
            </a:r>
            <a:endParaRPr sz="1400"/>
          </a:p>
          <a:p>
            <a:pPr marL="0" marR="0" lvl="0" indent="0" algn="ctr" rtl="0">
              <a:lnSpc>
                <a:spcPct val="90000"/>
              </a:lnSpc>
              <a:spcBef>
                <a:spcPts val="0"/>
              </a:spcBef>
              <a:spcAft>
                <a:spcPts val="0"/>
              </a:spcAft>
              <a:buNone/>
            </a:pPr>
            <a:r>
              <a:rPr lang="en-US" sz="1400">
                <a:solidFill>
                  <a:srgbClr val="0078D4"/>
                </a:solidFill>
                <a:latin typeface="Quattrocento Sans"/>
                <a:ea typeface="Quattrocento Sans"/>
                <a:cs typeface="Quattrocento Sans"/>
                <a:sym typeface="Quattrocento Sans"/>
              </a:rPr>
              <a:t>Project Brainwave</a:t>
            </a:r>
            <a:endParaRPr sz="1400"/>
          </a:p>
        </p:txBody>
      </p:sp>
      <p:cxnSp>
        <p:nvCxnSpPr>
          <p:cNvPr id="5130" name="Google Shape;5130;p182"/>
          <p:cNvCxnSpPr/>
          <p:nvPr/>
        </p:nvCxnSpPr>
        <p:spPr>
          <a:xfrm>
            <a:off x="9552934" y="3212569"/>
            <a:ext cx="1206600" cy="0"/>
          </a:xfrm>
          <a:prstGeom prst="straightConnector1">
            <a:avLst/>
          </a:prstGeom>
          <a:noFill/>
          <a:ln w="12700" cap="flat" cmpd="sng">
            <a:solidFill>
              <a:schemeClr val="dk2"/>
            </a:solidFill>
            <a:prstDash val="solid"/>
            <a:round/>
            <a:headEnd type="none" w="sm" len="sm"/>
            <a:tailEnd type="none" w="sm" len="sm"/>
          </a:ln>
        </p:spPr>
      </p:cxnSp>
      <p:cxnSp>
        <p:nvCxnSpPr>
          <p:cNvPr id="5131" name="Google Shape;5131;p182"/>
          <p:cNvCxnSpPr/>
          <p:nvPr/>
        </p:nvCxnSpPr>
        <p:spPr>
          <a:xfrm>
            <a:off x="5386060" y="3215301"/>
            <a:ext cx="1206600" cy="0"/>
          </a:xfrm>
          <a:prstGeom prst="straightConnector1">
            <a:avLst/>
          </a:prstGeom>
          <a:noFill/>
          <a:ln>
            <a:noFill/>
          </a:ln>
        </p:spPr>
      </p:cxnSp>
      <p:cxnSp>
        <p:nvCxnSpPr>
          <p:cNvPr id="5132" name="Google Shape;5132;p182"/>
          <p:cNvCxnSpPr/>
          <p:nvPr/>
        </p:nvCxnSpPr>
        <p:spPr>
          <a:xfrm>
            <a:off x="1289851" y="3216582"/>
            <a:ext cx="1206600" cy="0"/>
          </a:xfrm>
          <a:prstGeom prst="straightConnector1">
            <a:avLst/>
          </a:prstGeom>
          <a:noFill/>
          <a:ln w="12700" cap="flat" cmpd="sng">
            <a:solidFill>
              <a:schemeClr val="dk2"/>
            </a:solidFill>
            <a:prstDash val="solid"/>
            <a:round/>
            <a:headEnd type="none" w="sm" len="sm"/>
            <a:tailEnd type="none" w="sm" len="sm"/>
          </a:ln>
        </p:spPr>
      </p:cxnSp>
      <p:cxnSp>
        <p:nvCxnSpPr>
          <p:cNvPr id="5133" name="Google Shape;5133;p182"/>
          <p:cNvCxnSpPr/>
          <p:nvPr/>
        </p:nvCxnSpPr>
        <p:spPr>
          <a:xfrm>
            <a:off x="5407786" y="3219416"/>
            <a:ext cx="1206600" cy="0"/>
          </a:xfrm>
          <a:prstGeom prst="straightConnector1">
            <a:avLst/>
          </a:prstGeom>
          <a:noFill/>
          <a:ln w="12700" cap="flat" cmpd="sng">
            <a:solidFill>
              <a:schemeClr val="dk2"/>
            </a:solidFill>
            <a:prstDash val="solid"/>
            <a:round/>
            <a:headEnd type="none" w="sm" len="sm"/>
            <a:tailEnd type="none" w="sm" len="sm"/>
          </a:ln>
        </p:spPr>
      </p:cxnSp>
      <p:sp>
        <p:nvSpPr>
          <p:cNvPr id="5134" name="Google Shape;5134;p182"/>
          <p:cNvSpPr/>
          <p:nvPr/>
        </p:nvSpPr>
        <p:spPr>
          <a:xfrm>
            <a:off x="864" y="5378274"/>
            <a:ext cx="12190200" cy="1479900"/>
          </a:xfrm>
          <a:prstGeom prst="rect">
            <a:avLst/>
          </a:prstGeom>
          <a:solidFill>
            <a:srgbClr val="EDEDED"/>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a:solidFill>
                <a:srgbClr val="FFFFFF"/>
              </a:solidFill>
              <a:latin typeface="Quattrocento Sans"/>
              <a:ea typeface="Quattrocento Sans"/>
              <a:cs typeface="Quattrocento Sans"/>
              <a:sym typeface="Quattrocento Sans"/>
            </a:endParaRPr>
          </a:p>
        </p:txBody>
      </p:sp>
      <p:grpSp>
        <p:nvGrpSpPr>
          <p:cNvPr id="5135" name="Google Shape;5135;p182"/>
          <p:cNvGrpSpPr/>
          <p:nvPr/>
        </p:nvGrpSpPr>
        <p:grpSpPr>
          <a:xfrm>
            <a:off x="4723807" y="5598194"/>
            <a:ext cx="9856407" cy="809554"/>
            <a:chOff x="12144240" y="172899"/>
            <a:chExt cx="3073500" cy="809554"/>
          </a:xfrm>
        </p:grpSpPr>
        <p:sp>
          <p:nvSpPr>
            <p:cNvPr id="5136" name="Google Shape;5136;p182"/>
            <p:cNvSpPr txBox="1"/>
            <p:nvPr/>
          </p:nvSpPr>
          <p:spPr>
            <a:xfrm>
              <a:off x="12144240" y="511453"/>
              <a:ext cx="3073500" cy="471000"/>
            </a:xfrm>
            <a:prstGeom prst="rect">
              <a:avLst/>
            </a:prstGeom>
            <a:noFill/>
            <a:ln>
              <a:noFill/>
            </a:ln>
          </p:spPr>
          <p:txBody>
            <a:bodyPr spcFirstLastPara="1" wrap="square" lIns="91425" tIns="0" rIns="0" bIns="0" anchor="t" anchorCtr="0">
              <a:noAutofit/>
            </a:bodyPr>
            <a:lstStyle/>
            <a:p>
              <a:pPr marL="0" marR="0" lvl="0" indent="0" algn="l" rtl="0">
                <a:spcBef>
                  <a:spcPts val="0"/>
                </a:spcBef>
                <a:spcAft>
                  <a:spcPts val="0"/>
                </a:spcAft>
                <a:buNone/>
              </a:pPr>
              <a:r>
                <a:rPr lang="en-US" sz="1600">
                  <a:solidFill>
                    <a:srgbClr val="0078D4"/>
                  </a:solidFill>
                  <a:latin typeface="Quattrocento Sans"/>
                  <a:ea typeface="Quattrocento Sans"/>
                  <a:cs typeface="Quattrocento Sans"/>
                  <a:sym typeface="Quattrocento Sans"/>
                </a:rPr>
                <a:t>Support</a:t>
              </a:r>
              <a:r>
                <a:rPr lang="en-US" sz="1400">
                  <a:solidFill>
                    <a:srgbClr val="0078D4"/>
                  </a:solidFill>
                  <a:latin typeface="Quattrocento Sans"/>
                  <a:ea typeface="Quattrocento Sans"/>
                  <a:cs typeface="Quattrocento Sans"/>
                  <a:sym typeface="Quattrocento Sans"/>
                </a:rPr>
                <a:t> for image classification and recognition scenarios</a:t>
              </a:r>
              <a:endParaRPr sz="1400"/>
            </a:p>
            <a:p>
              <a:pPr marL="0" marR="0" lvl="0" indent="0" algn="l" rtl="0">
                <a:spcBef>
                  <a:spcPts val="0"/>
                </a:spcBef>
                <a:spcAft>
                  <a:spcPts val="0"/>
                </a:spcAft>
                <a:buNone/>
              </a:pPr>
              <a:r>
                <a:rPr lang="en-US" sz="1400">
                  <a:solidFill>
                    <a:srgbClr val="0078D4"/>
                  </a:solidFill>
                  <a:latin typeface="Quattrocento Sans"/>
                  <a:ea typeface="Quattrocento Sans"/>
                  <a:cs typeface="Quattrocento Sans"/>
                  <a:sym typeface="Quattrocento Sans"/>
                </a:rPr>
                <a:t>ResNet 50, ResNet 152, VGG-16, SSD-VGG, DenseNet-121</a:t>
              </a:r>
              <a:endParaRPr sz="1400"/>
            </a:p>
          </p:txBody>
        </p:sp>
        <p:sp>
          <p:nvSpPr>
            <p:cNvPr id="5137" name="Google Shape;5137;p182"/>
            <p:cNvSpPr/>
            <p:nvPr/>
          </p:nvSpPr>
          <p:spPr>
            <a:xfrm>
              <a:off x="12145453" y="172899"/>
              <a:ext cx="2265900" cy="343500"/>
            </a:xfrm>
            <a:prstGeom prst="rect">
              <a:avLst/>
            </a:prstGeom>
            <a:noFill/>
            <a:ln>
              <a:noFill/>
            </a:ln>
          </p:spPr>
          <p:txBody>
            <a:bodyPr spcFirstLastPara="1" wrap="square" lIns="89625" tIns="44800" rIns="89625" bIns="44800" anchor="t" anchorCtr="0">
              <a:noAutofit/>
            </a:bodyPr>
            <a:lstStyle/>
            <a:p>
              <a:pPr marL="0" marR="0" lvl="0" indent="0" algn="l" rtl="0">
                <a:spcBef>
                  <a:spcPts val="0"/>
                </a:spcBef>
                <a:spcAft>
                  <a:spcPts val="0"/>
                </a:spcAft>
                <a:buNone/>
              </a:pPr>
              <a:r>
                <a:rPr lang="en-US" sz="1600">
                  <a:solidFill>
                    <a:srgbClr val="0078D4"/>
                  </a:solidFill>
                  <a:latin typeface="Quattrocento Sans"/>
                  <a:ea typeface="Quattrocento Sans"/>
                  <a:cs typeface="Quattrocento Sans"/>
                  <a:sym typeface="Quattrocento Sans"/>
                </a:rPr>
                <a:t>FPGA NEW UPDATES:</a:t>
              </a:r>
              <a:endParaRPr sz="1400"/>
            </a:p>
          </p:txBody>
        </p:sp>
      </p:grpSp>
      <p:sp>
        <p:nvSpPr>
          <p:cNvPr id="5138" name="Google Shape;5138;p182"/>
          <p:cNvSpPr/>
          <p:nvPr/>
        </p:nvSpPr>
        <p:spPr>
          <a:xfrm rot="8100000">
            <a:off x="4347193" y="5663703"/>
            <a:ext cx="312380" cy="312379"/>
          </a:xfrm>
          <a:custGeom>
            <a:avLst/>
            <a:gdLst/>
            <a:ahLst/>
            <a:cxnLst/>
            <a:rect l="l" t="t" r="r" b="b"/>
            <a:pathLst>
              <a:path w="480187" h="480186" extrusionOk="0">
                <a:moveTo>
                  <a:pt x="189180" y="480186"/>
                </a:moveTo>
                <a:lnTo>
                  <a:pt x="0" y="291006"/>
                </a:lnTo>
                <a:lnTo>
                  <a:pt x="291006" y="0"/>
                </a:lnTo>
                <a:lnTo>
                  <a:pt x="291006" y="189179"/>
                </a:lnTo>
                <a:lnTo>
                  <a:pt x="480187" y="189179"/>
                </a:lnTo>
                <a:lnTo>
                  <a:pt x="189180" y="480186"/>
                </a:lnTo>
                <a:close/>
              </a:path>
            </a:pathLst>
          </a:custGeom>
          <a:solidFill>
            <a:srgbClr val="0078D4"/>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34"/>
                                        </p:tgtEl>
                                        <p:attrNameLst>
                                          <p:attrName>style.visibility</p:attrName>
                                        </p:attrNameLst>
                                      </p:cBhvr>
                                      <p:to>
                                        <p:strVal val="visible"/>
                                      </p:to>
                                    </p:set>
                                    <p:anim calcmode="lin" valueType="num">
                                      <p:cBhvr additive="base">
                                        <p:cTn id="7" dur="500"/>
                                        <p:tgtEl>
                                          <p:spTgt spid="513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138"/>
                                        </p:tgtEl>
                                        <p:attrNameLst>
                                          <p:attrName>style.visibility</p:attrName>
                                        </p:attrNameLst>
                                      </p:cBhvr>
                                      <p:to>
                                        <p:strVal val="visible"/>
                                      </p:to>
                                    </p:set>
                                    <p:anim calcmode="lin" valueType="num">
                                      <p:cBhvr additive="base">
                                        <p:cTn id="10" dur="500"/>
                                        <p:tgtEl>
                                          <p:spTgt spid="5138"/>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5135"/>
                                        </p:tgtEl>
                                        <p:attrNameLst>
                                          <p:attrName>style.visibility</p:attrName>
                                        </p:attrNameLst>
                                      </p:cBhvr>
                                      <p:to>
                                        <p:strVal val="visible"/>
                                      </p:to>
                                    </p:set>
                                    <p:anim calcmode="lin" valueType="num">
                                      <p:cBhvr additive="base">
                                        <p:cTn id="13" dur="500"/>
                                        <p:tgtEl>
                                          <p:spTgt spid="5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42"/>
        <p:cNvGrpSpPr/>
        <p:nvPr/>
      </p:nvGrpSpPr>
      <p:grpSpPr>
        <a:xfrm>
          <a:off x="0" y="0"/>
          <a:ext cx="0" cy="0"/>
          <a:chOff x="0" y="0"/>
          <a:chExt cx="0" cy="0"/>
        </a:xfrm>
      </p:grpSpPr>
      <p:sp>
        <p:nvSpPr>
          <p:cNvPr id="5143" name="Google Shape;5143;p183"/>
          <p:cNvSpPr txBox="1">
            <a:spLocks noGrp="1"/>
          </p:cNvSpPr>
          <p:nvPr>
            <p:ph type="title"/>
          </p:nvPr>
        </p:nvSpPr>
        <p:spPr>
          <a:xfrm>
            <a:off x="322300" y="2609725"/>
            <a:ext cx="7287300" cy="844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Quattrocento Sans"/>
              <a:buNone/>
            </a:pPr>
            <a:r>
              <a:rPr lang="en-US" sz="4500">
                <a:latin typeface="Calibri"/>
                <a:ea typeface="Calibri"/>
                <a:cs typeface="Calibri"/>
                <a:sym typeface="Calibri"/>
              </a:rPr>
              <a:t>DevOps for Machine Learning</a:t>
            </a:r>
            <a:endParaRPr sz="45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48"/>
        <p:cNvGrpSpPr/>
        <p:nvPr/>
      </p:nvGrpSpPr>
      <p:grpSpPr>
        <a:xfrm>
          <a:off x="0" y="0"/>
          <a:ext cx="0" cy="0"/>
          <a:chOff x="0" y="0"/>
          <a:chExt cx="0" cy="0"/>
        </a:xfrm>
      </p:grpSpPr>
      <p:sp>
        <p:nvSpPr>
          <p:cNvPr id="5149" name="Google Shape;5149;p184"/>
          <p:cNvSpPr txBox="1"/>
          <p:nvPr/>
        </p:nvSpPr>
        <p:spPr>
          <a:xfrm>
            <a:off x="635776" y="5303616"/>
            <a:ext cx="954600" cy="43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Prepare Data</a:t>
            </a:r>
            <a:endParaRPr sz="1400"/>
          </a:p>
        </p:txBody>
      </p:sp>
      <p:sp>
        <p:nvSpPr>
          <p:cNvPr id="5150" name="Google Shape;5150;p184"/>
          <p:cNvSpPr txBox="1"/>
          <p:nvPr/>
        </p:nvSpPr>
        <p:spPr>
          <a:xfrm>
            <a:off x="6390033" y="5303616"/>
            <a:ext cx="1641600" cy="43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Register and </a:t>
            </a:r>
            <a:br>
              <a:rPr lang="en-US" sz="1400">
                <a:solidFill>
                  <a:srgbClr val="000000"/>
                </a:solidFill>
                <a:latin typeface="Quattrocento Sans"/>
                <a:ea typeface="Quattrocento Sans"/>
                <a:cs typeface="Quattrocento Sans"/>
                <a:sym typeface="Quattrocento Sans"/>
              </a:rPr>
            </a:br>
            <a:r>
              <a:rPr lang="en-US" sz="1400">
                <a:solidFill>
                  <a:srgbClr val="000000"/>
                </a:solidFill>
                <a:latin typeface="Quattrocento Sans"/>
                <a:ea typeface="Quattrocento Sans"/>
                <a:cs typeface="Quattrocento Sans"/>
                <a:sym typeface="Quattrocento Sans"/>
              </a:rPr>
              <a:t>Manage Model</a:t>
            </a:r>
            <a:endParaRPr sz="1400"/>
          </a:p>
        </p:txBody>
      </p:sp>
      <p:sp>
        <p:nvSpPr>
          <p:cNvPr id="5151" name="Google Shape;5151;p184"/>
          <p:cNvSpPr txBox="1"/>
          <p:nvPr/>
        </p:nvSpPr>
        <p:spPr>
          <a:xfrm>
            <a:off x="4654177" y="5303616"/>
            <a:ext cx="1366500" cy="43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Train &amp; </a:t>
            </a:r>
            <a:br>
              <a:rPr lang="en-US" sz="1400">
                <a:solidFill>
                  <a:srgbClr val="000000"/>
                </a:solidFill>
                <a:latin typeface="Quattrocento Sans"/>
                <a:ea typeface="Quattrocento Sans"/>
                <a:cs typeface="Quattrocento Sans"/>
                <a:sym typeface="Quattrocento Sans"/>
              </a:rPr>
            </a:br>
            <a:r>
              <a:rPr lang="en-US" sz="1400">
                <a:solidFill>
                  <a:srgbClr val="000000"/>
                </a:solidFill>
                <a:latin typeface="Quattrocento Sans"/>
                <a:ea typeface="Quattrocento Sans"/>
                <a:cs typeface="Quattrocento Sans"/>
                <a:sym typeface="Quattrocento Sans"/>
              </a:rPr>
              <a:t>Test Model</a:t>
            </a:r>
            <a:endParaRPr sz="1400"/>
          </a:p>
        </p:txBody>
      </p:sp>
      <p:sp>
        <p:nvSpPr>
          <p:cNvPr id="5152" name="Google Shape;5152;p184"/>
          <p:cNvSpPr txBox="1"/>
          <p:nvPr/>
        </p:nvSpPr>
        <p:spPr>
          <a:xfrm>
            <a:off x="8653406" y="5303616"/>
            <a:ext cx="857700" cy="43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Build Image</a:t>
            </a:r>
            <a:endParaRPr sz="1400"/>
          </a:p>
        </p:txBody>
      </p:sp>
      <p:pic>
        <p:nvPicPr>
          <p:cNvPr id="5153" name="Google Shape;5153;p184"/>
          <p:cNvPicPr preferRelativeResize="0"/>
          <p:nvPr/>
        </p:nvPicPr>
        <p:blipFill rotWithShape="1">
          <a:blip r:embed="rId3">
            <a:alphaModFix/>
          </a:blip>
          <a:srcRect/>
          <a:stretch/>
        </p:blipFill>
        <p:spPr>
          <a:xfrm>
            <a:off x="2966000" y="2907657"/>
            <a:ext cx="570513" cy="659042"/>
          </a:xfrm>
          <a:prstGeom prst="rect">
            <a:avLst/>
          </a:prstGeom>
          <a:noFill/>
          <a:ln>
            <a:noFill/>
          </a:ln>
        </p:spPr>
      </p:pic>
      <p:pic>
        <p:nvPicPr>
          <p:cNvPr id="5154" name="Google Shape;5154;p184" descr="https://ih1.redbubble.net/image.361353434.1330/flat,800x800,075,f.jpg"/>
          <p:cNvPicPr preferRelativeResize="0"/>
          <p:nvPr/>
        </p:nvPicPr>
        <p:blipFill rotWithShape="1">
          <a:blip r:embed="rId4">
            <a:alphaModFix/>
          </a:blip>
          <a:srcRect/>
          <a:stretch/>
        </p:blipFill>
        <p:spPr>
          <a:xfrm>
            <a:off x="2675625" y="4012006"/>
            <a:ext cx="1158470" cy="401121"/>
          </a:xfrm>
          <a:prstGeom prst="rect">
            <a:avLst/>
          </a:prstGeom>
          <a:noFill/>
          <a:ln>
            <a:noFill/>
          </a:ln>
        </p:spPr>
      </p:pic>
      <p:sp>
        <p:nvSpPr>
          <p:cNvPr id="5155" name="Google Shape;5155;p184"/>
          <p:cNvSpPr txBox="1"/>
          <p:nvPr/>
        </p:nvSpPr>
        <p:spPr>
          <a:xfrm>
            <a:off x="2762177" y="3455035"/>
            <a:ext cx="966600" cy="538800"/>
          </a:xfrm>
          <a:prstGeom prst="rect">
            <a:avLst/>
          </a:prstGeom>
          <a:noFill/>
          <a:ln>
            <a:noFill/>
          </a:ln>
        </p:spPr>
        <p:txBody>
          <a:bodyPr spcFirstLastPara="1" wrap="square" lIns="179175" tIns="143325" rIns="179175" bIns="143325" anchor="t" anchorCtr="0">
            <a:noAutofit/>
          </a:bodyPr>
          <a:lstStyle/>
          <a:p>
            <a:pPr marL="0" marR="0" lvl="0" indent="0" algn="ctr" rtl="0">
              <a:lnSpc>
                <a:spcPct val="90000"/>
              </a:lnSpc>
              <a:spcBef>
                <a:spcPts val="0"/>
              </a:spcBef>
              <a:spcAft>
                <a:spcPts val="0"/>
              </a:spcAft>
              <a:buNone/>
            </a:pPr>
            <a:r>
              <a:rPr lang="en-US" sz="1800">
                <a:solidFill>
                  <a:srgbClr val="0078D4"/>
                </a:solidFill>
                <a:latin typeface="Quattrocento Sans"/>
                <a:ea typeface="Quattrocento Sans"/>
                <a:cs typeface="Quattrocento Sans"/>
                <a:sym typeface="Quattrocento Sans"/>
              </a:rPr>
              <a:t>…</a:t>
            </a:r>
            <a:endParaRPr sz="1400"/>
          </a:p>
        </p:txBody>
      </p:sp>
      <p:sp>
        <p:nvSpPr>
          <p:cNvPr id="5156" name="Google Shape;5156;p184"/>
          <p:cNvSpPr txBox="1"/>
          <p:nvPr/>
        </p:nvSpPr>
        <p:spPr>
          <a:xfrm>
            <a:off x="2473695" y="5303616"/>
            <a:ext cx="1543500" cy="43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Build model </a:t>
            </a:r>
            <a:br>
              <a:rPr lang="en-US" sz="1400">
                <a:solidFill>
                  <a:srgbClr val="000000"/>
                </a:solidFill>
                <a:latin typeface="Quattrocento Sans"/>
                <a:ea typeface="Quattrocento Sans"/>
                <a:cs typeface="Quattrocento Sans"/>
                <a:sym typeface="Quattrocento Sans"/>
              </a:rPr>
            </a:br>
            <a:r>
              <a:rPr lang="en-US" sz="1400">
                <a:solidFill>
                  <a:srgbClr val="000000"/>
                </a:solidFill>
                <a:latin typeface="Quattrocento Sans"/>
                <a:ea typeface="Quattrocento Sans"/>
                <a:cs typeface="Quattrocento Sans"/>
                <a:sym typeface="Quattrocento Sans"/>
              </a:rPr>
              <a:t>(your favorite IDE)</a:t>
            </a:r>
            <a:endParaRPr sz="1400"/>
          </a:p>
        </p:txBody>
      </p:sp>
      <p:sp>
        <p:nvSpPr>
          <p:cNvPr id="5157" name="Google Shape;5157;p184"/>
          <p:cNvSpPr txBox="1"/>
          <p:nvPr/>
        </p:nvSpPr>
        <p:spPr>
          <a:xfrm>
            <a:off x="10373983" y="5303616"/>
            <a:ext cx="1387500" cy="43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Deploy Service</a:t>
            </a:r>
            <a:endParaRPr sz="1400"/>
          </a:p>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Monitor Model</a:t>
            </a:r>
            <a:endParaRPr sz="1400"/>
          </a:p>
        </p:txBody>
      </p:sp>
      <p:sp>
        <p:nvSpPr>
          <p:cNvPr id="5158" name="Google Shape;5158;p184"/>
          <p:cNvSpPr/>
          <p:nvPr/>
        </p:nvSpPr>
        <p:spPr>
          <a:xfrm>
            <a:off x="680971" y="1903393"/>
            <a:ext cx="950100" cy="313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rgbClr val="0078D4"/>
                </a:solidFill>
                <a:latin typeface="Quattrocento Sans"/>
                <a:ea typeface="Quattrocento Sans"/>
                <a:cs typeface="Quattrocento Sans"/>
                <a:sym typeface="Quattrocento Sans"/>
              </a:rPr>
              <a:t>Prepare</a:t>
            </a:r>
            <a:endParaRPr sz="1400"/>
          </a:p>
        </p:txBody>
      </p:sp>
      <p:cxnSp>
        <p:nvCxnSpPr>
          <p:cNvPr id="5159" name="Google Shape;5159;p184"/>
          <p:cNvCxnSpPr/>
          <p:nvPr/>
        </p:nvCxnSpPr>
        <p:spPr>
          <a:xfrm rot="10800000" flipH="1">
            <a:off x="2070887" y="1949574"/>
            <a:ext cx="2400" cy="1477500"/>
          </a:xfrm>
          <a:prstGeom prst="straightConnector1">
            <a:avLst/>
          </a:prstGeom>
          <a:noFill/>
          <a:ln w="9525" cap="flat" cmpd="sng">
            <a:solidFill>
              <a:schemeClr val="dk2"/>
            </a:solidFill>
            <a:prstDash val="dash"/>
            <a:round/>
            <a:headEnd type="none" w="sm" len="sm"/>
            <a:tailEnd type="none" w="sm" len="sm"/>
          </a:ln>
        </p:spPr>
      </p:cxnSp>
      <p:cxnSp>
        <p:nvCxnSpPr>
          <p:cNvPr id="5160" name="Google Shape;5160;p184"/>
          <p:cNvCxnSpPr/>
          <p:nvPr/>
        </p:nvCxnSpPr>
        <p:spPr>
          <a:xfrm rot="10800000">
            <a:off x="7189026" y="4247978"/>
            <a:ext cx="0" cy="947700"/>
          </a:xfrm>
          <a:prstGeom prst="straightConnector1">
            <a:avLst/>
          </a:prstGeom>
          <a:noFill/>
          <a:ln w="12700" cap="flat" cmpd="sng">
            <a:solidFill>
              <a:schemeClr val="dk2"/>
            </a:solidFill>
            <a:prstDash val="dash"/>
            <a:round/>
            <a:headEnd type="none" w="sm" len="sm"/>
            <a:tailEnd type="none" w="sm" len="sm"/>
          </a:ln>
        </p:spPr>
      </p:cxnSp>
      <p:sp>
        <p:nvSpPr>
          <p:cNvPr id="5161" name="Google Shape;5161;p184"/>
          <p:cNvSpPr/>
          <p:nvPr/>
        </p:nvSpPr>
        <p:spPr>
          <a:xfrm>
            <a:off x="2027161" y="1911379"/>
            <a:ext cx="5184000" cy="313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rgbClr val="0078D4"/>
                </a:solidFill>
                <a:latin typeface="Quattrocento Sans"/>
                <a:ea typeface="Quattrocento Sans"/>
                <a:cs typeface="Quattrocento Sans"/>
                <a:sym typeface="Quattrocento Sans"/>
              </a:rPr>
              <a:t>Experiment</a:t>
            </a:r>
            <a:endParaRPr sz="1400"/>
          </a:p>
        </p:txBody>
      </p:sp>
      <p:sp>
        <p:nvSpPr>
          <p:cNvPr id="5162" name="Google Shape;5162;p184"/>
          <p:cNvSpPr/>
          <p:nvPr/>
        </p:nvSpPr>
        <p:spPr>
          <a:xfrm>
            <a:off x="7210915" y="1904089"/>
            <a:ext cx="4516500" cy="313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rgbClr val="0078D4"/>
                </a:solidFill>
                <a:latin typeface="Quattrocento Sans"/>
                <a:ea typeface="Quattrocento Sans"/>
                <a:cs typeface="Quattrocento Sans"/>
                <a:sym typeface="Quattrocento Sans"/>
              </a:rPr>
              <a:t>Deploy</a:t>
            </a:r>
            <a:endParaRPr sz="1400"/>
          </a:p>
        </p:txBody>
      </p:sp>
      <p:cxnSp>
        <p:nvCxnSpPr>
          <p:cNvPr id="5163" name="Google Shape;5163;p184"/>
          <p:cNvCxnSpPr/>
          <p:nvPr/>
        </p:nvCxnSpPr>
        <p:spPr>
          <a:xfrm rot="10800000">
            <a:off x="2071998" y="4117222"/>
            <a:ext cx="0" cy="1730400"/>
          </a:xfrm>
          <a:prstGeom prst="straightConnector1">
            <a:avLst/>
          </a:prstGeom>
          <a:noFill/>
          <a:ln w="9525" cap="flat" cmpd="sng">
            <a:solidFill>
              <a:schemeClr val="dk2"/>
            </a:solidFill>
            <a:prstDash val="dash"/>
            <a:round/>
            <a:headEnd type="none" w="sm" len="sm"/>
            <a:tailEnd type="none" w="sm" len="sm"/>
          </a:ln>
        </p:spPr>
      </p:cxnSp>
      <p:cxnSp>
        <p:nvCxnSpPr>
          <p:cNvPr id="5164" name="Google Shape;5164;p184"/>
          <p:cNvCxnSpPr/>
          <p:nvPr/>
        </p:nvCxnSpPr>
        <p:spPr>
          <a:xfrm>
            <a:off x="5337311" y="3545763"/>
            <a:ext cx="0" cy="488700"/>
          </a:xfrm>
          <a:prstGeom prst="straightConnector1">
            <a:avLst/>
          </a:prstGeom>
          <a:noFill/>
          <a:ln w="12700" cap="flat" cmpd="sng">
            <a:solidFill>
              <a:schemeClr val="dk2"/>
            </a:solidFill>
            <a:prstDash val="dash"/>
            <a:round/>
            <a:headEnd type="triangle" w="med" len="med"/>
            <a:tailEnd type="triangle" w="med" len="med"/>
          </a:ln>
        </p:spPr>
      </p:cxnSp>
      <p:sp>
        <p:nvSpPr>
          <p:cNvPr id="5165" name="Google Shape;5165;p184"/>
          <p:cNvSpPr txBox="1">
            <a:spLocks noGrp="1"/>
          </p:cNvSpPr>
          <p:nvPr>
            <p:ph type="title"/>
          </p:nvPr>
        </p:nvSpPr>
        <p:spPr>
          <a:xfrm>
            <a:off x="426424" y="440495"/>
            <a:ext cx="11335800" cy="758100"/>
          </a:xfrm>
          <a:prstGeom prst="rect">
            <a:avLst/>
          </a:prstGeom>
          <a:noFill/>
          <a:ln>
            <a:noFill/>
          </a:ln>
        </p:spPr>
        <p:txBody>
          <a:bodyPr spcFirstLastPara="1" wrap="square" lIns="0" tIns="161350" rIns="0" bIns="0" anchor="t" anchorCtr="0">
            <a:noAutofit/>
          </a:bodyPr>
          <a:lstStyle/>
          <a:p>
            <a:pPr marL="0" lvl="0" indent="0" algn="l" rtl="0">
              <a:lnSpc>
                <a:spcPct val="90000"/>
              </a:lnSpc>
              <a:spcBef>
                <a:spcPts val="0"/>
              </a:spcBef>
              <a:spcAft>
                <a:spcPts val="0"/>
              </a:spcAft>
              <a:buClr>
                <a:srgbClr val="000000"/>
              </a:buClr>
              <a:buSzPts val="3000"/>
              <a:buFont typeface="Quattrocento Sans"/>
              <a:buNone/>
            </a:pPr>
            <a:r>
              <a:rPr lang="en-US" sz="4500" b="1">
                <a:latin typeface="Calibri"/>
                <a:ea typeface="Calibri"/>
                <a:cs typeface="Calibri"/>
                <a:sym typeface="Calibri"/>
              </a:rPr>
              <a:t>DevOps loop for data science </a:t>
            </a:r>
            <a:endParaRPr sz="4500" b="1">
              <a:latin typeface="Calibri"/>
              <a:ea typeface="Calibri"/>
              <a:cs typeface="Calibri"/>
              <a:sym typeface="Calibri"/>
            </a:endParaRPr>
          </a:p>
        </p:txBody>
      </p:sp>
      <p:grpSp>
        <p:nvGrpSpPr>
          <p:cNvPr id="5166" name="Google Shape;5166;p184"/>
          <p:cNvGrpSpPr/>
          <p:nvPr/>
        </p:nvGrpSpPr>
        <p:grpSpPr>
          <a:xfrm>
            <a:off x="5073397" y="4209870"/>
            <a:ext cx="516405" cy="514354"/>
            <a:chOff x="7642997" y="2995601"/>
            <a:chExt cx="271107" cy="269988"/>
          </a:xfrm>
        </p:grpSpPr>
        <p:sp>
          <p:nvSpPr>
            <p:cNvPr id="5167" name="Google Shape;5167;p184"/>
            <p:cNvSpPr/>
            <p:nvPr/>
          </p:nvSpPr>
          <p:spPr>
            <a:xfrm>
              <a:off x="7676736" y="3031430"/>
              <a:ext cx="201539" cy="200420"/>
            </a:xfrm>
            <a:custGeom>
              <a:avLst/>
              <a:gdLst/>
              <a:ahLst/>
              <a:cxnLst/>
              <a:rect l="l" t="t" r="r" b="b"/>
              <a:pathLst>
                <a:path w="83" h="83" extrusionOk="0">
                  <a:moveTo>
                    <a:pt x="75" y="83"/>
                  </a:moveTo>
                  <a:cubicBezTo>
                    <a:pt x="8" y="83"/>
                    <a:pt x="8" y="83"/>
                    <a:pt x="8" y="83"/>
                  </a:cubicBezTo>
                  <a:cubicBezTo>
                    <a:pt x="4" y="83"/>
                    <a:pt x="0" y="79"/>
                    <a:pt x="0" y="75"/>
                  </a:cubicBezTo>
                  <a:cubicBezTo>
                    <a:pt x="0" y="8"/>
                    <a:pt x="0" y="8"/>
                    <a:pt x="0" y="8"/>
                  </a:cubicBezTo>
                  <a:cubicBezTo>
                    <a:pt x="0" y="3"/>
                    <a:pt x="4" y="0"/>
                    <a:pt x="8" y="0"/>
                  </a:cubicBezTo>
                  <a:cubicBezTo>
                    <a:pt x="75" y="0"/>
                    <a:pt x="75" y="0"/>
                    <a:pt x="75" y="0"/>
                  </a:cubicBezTo>
                  <a:cubicBezTo>
                    <a:pt x="80" y="0"/>
                    <a:pt x="83" y="3"/>
                    <a:pt x="83" y="8"/>
                  </a:cubicBezTo>
                  <a:cubicBezTo>
                    <a:pt x="83" y="75"/>
                    <a:pt x="83" y="75"/>
                    <a:pt x="83" y="75"/>
                  </a:cubicBezTo>
                  <a:cubicBezTo>
                    <a:pt x="83" y="79"/>
                    <a:pt x="80" y="83"/>
                    <a:pt x="75" y="83"/>
                  </a:cubicBezTo>
                  <a:close/>
                </a:path>
              </a:pathLst>
            </a:custGeom>
            <a:noFill/>
            <a:ln w="12700" cap="flat" cmpd="sng">
              <a:solidFill>
                <a:schemeClr val="dk2"/>
              </a:solidFill>
              <a:prstDash val="solid"/>
              <a:miter lim="800000"/>
              <a:headEnd type="none" w="sm" len="sm"/>
              <a:tailEnd type="none" w="sm" len="sm"/>
            </a:ln>
          </p:spPr>
          <p:txBody>
            <a:bodyPr spcFirstLastPara="1" wrap="square" lIns="70975" tIns="35500" rIns="70975" bIns="355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cxnSp>
          <p:nvCxnSpPr>
            <p:cNvPr id="5168" name="Google Shape;5168;p184"/>
            <p:cNvCxnSpPr/>
            <p:nvPr/>
          </p:nvCxnSpPr>
          <p:spPr>
            <a:xfrm>
              <a:off x="7709206" y="2995601"/>
              <a:ext cx="0" cy="31500"/>
            </a:xfrm>
            <a:prstGeom prst="straightConnector1">
              <a:avLst/>
            </a:prstGeom>
            <a:noFill/>
            <a:ln w="12700" cap="flat" cmpd="sng">
              <a:solidFill>
                <a:schemeClr val="dk2"/>
              </a:solidFill>
              <a:prstDash val="solid"/>
              <a:miter lim="800000"/>
              <a:headEnd type="none" w="med" len="med"/>
              <a:tailEnd type="none" w="med" len="med"/>
            </a:ln>
          </p:spPr>
        </p:cxnSp>
        <p:cxnSp>
          <p:nvCxnSpPr>
            <p:cNvPr id="5169" name="Google Shape;5169;p184"/>
            <p:cNvCxnSpPr/>
            <p:nvPr/>
          </p:nvCxnSpPr>
          <p:spPr>
            <a:xfrm>
              <a:off x="7742796" y="2995601"/>
              <a:ext cx="0" cy="31500"/>
            </a:xfrm>
            <a:prstGeom prst="straightConnector1">
              <a:avLst/>
            </a:prstGeom>
            <a:noFill/>
            <a:ln w="12700" cap="flat" cmpd="sng">
              <a:solidFill>
                <a:schemeClr val="dk2"/>
              </a:solidFill>
              <a:prstDash val="solid"/>
              <a:miter lim="800000"/>
              <a:headEnd type="none" w="med" len="med"/>
              <a:tailEnd type="none" w="med" len="med"/>
            </a:ln>
          </p:spPr>
        </p:cxnSp>
        <p:cxnSp>
          <p:nvCxnSpPr>
            <p:cNvPr id="5170" name="Google Shape;5170;p184"/>
            <p:cNvCxnSpPr/>
            <p:nvPr/>
          </p:nvCxnSpPr>
          <p:spPr>
            <a:xfrm>
              <a:off x="7778625" y="2995601"/>
              <a:ext cx="0" cy="31500"/>
            </a:xfrm>
            <a:prstGeom prst="straightConnector1">
              <a:avLst/>
            </a:prstGeom>
            <a:noFill/>
            <a:ln w="12700" cap="flat" cmpd="sng">
              <a:solidFill>
                <a:schemeClr val="dk2"/>
              </a:solidFill>
              <a:prstDash val="solid"/>
              <a:miter lim="800000"/>
              <a:headEnd type="none" w="med" len="med"/>
              <a:tailEnd type="none" w="med" len="med"/>
            </a:ln>
          </p:spPr>
        </p:cxnSp>
        <p:cxnSp>
          <p:nvCxnSpPr>
            <p:cNvPr id="5171" name="Google Shape;5171;p184"/>
            <p:cNvCxnSpPr/>
            <p:nvPr/>
          </p:nvCxnSpPr>
          <p:spPr>
            <a:xfrm>
              <a:off x="7812215" y="2995601"/>
              <a:ext cx="0" cy="31500"/>
            </a:xfrm>
            <a:prstGeom prst="straightConnector1">
              <a:avLst/>
            </a:prstGeom>
            <a:noFill/>
            <a:ln w="12700" cap="flat" cmpd="sng">
              <a:solidFill>
                <a:schemeClr val="dk2"/>
              </a:solidFill>
              <a:prstDash val="solid"/>
              <a:miter lim="800000"/>
              <a:headEnd type="none" w="med" len="med"/>
              <a:tailEnd type="none" w="med" len="med"/>
            </a:ln>
          </p:spPr>
        </p:cxnSp>
        <p:cxnSp>
          <p:nvCxnSpPr>
            <p:cNvPr id="5172" name="Google Shape;5172;p184"/>
            <p:cNvCxnSpPr/>
            <p:nvPr/>
          </p:nvCxnSpPr>
          <p:spPr>
            <a:xfrm>
              <a:off x="7846924" y="2995601"/>
              <a:ext cx="0" cy="31500"/>
            </a:xfrm>
            <a:prstGeom prst="straightConnector1">
              <a:avLst/>
            </a:prstGeom>
            <a:noFill/>
            <a:ln w="12700" cap="flat" cmpd="sng">
              <a:solidFill>
                <a:schemeClr val="dk2"/>
              </a:solidFill>
              <a:prstDash val="solid"/>
              <a:miter lim="800000"/>
              <a:headEnd type="none" w="med" len="med"/>
              <a:tailEnd type="none" w="med" len="med"/>
            </a:ln>
          </p:spPr>
        </p:cxnSp>
        <p:cxnSp>
          <p:nvCxnSpPr>
            <p:cNvPr id="5173" name="Google Shape;5173;p184"/>
            <p:cNvCxnSpPr/>
            <p:nvPr/>
          </p:nvCxnSpPr>
          <p:spPr>
            <a:xfrm rot="10800000">
              <a:off x="7882604" y="3060542"/>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5174" name="Google Shape;5174;p184"/>
            <p:cNvCxnSpPr/>
            <p:nvPr/>
          </p:nvCxnSpPr>
          <p:spPr>
            <a:xfrm rot="10800000">
              <a:off x="7882604" y="3096371"/>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5175" name="Google Shape;5175;p184"/>
            <p:cNvCxnSpPr/>
            <p:nvPr/>
          </p:nvCxnSpPr>
          <p:spPr>
            <a:xfrm rot="10800000">
              <a:off x="7882604" y="3129961"/>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5176" name="Google Shape;5176;p184"/>
            <p:cNvCxnSpPr/>
            <p:nvPr/>
          </p:nvCxnSpPr>
          <p:spPr>
            <a:xfrm rot="10800000">
              <a:off x="7882604" y="3164670"/>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5177" name="Google Shape;5177;p184"/>
            <p:cNvCxnSpPr/>
            <p:nvPr/>
          </p:nvCxnSpPr>
          <p:spPr>
            <a:xfrm rot="10800000">
              <a:off x="7882604" y="3200500"/>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5178" name="Google Shape;5178;p184"/>
            <p:cNvCxnSpPr/>
            <p:nvPr/>
          </p:nvCxnSpPr>
          <p:spPr>
            <a:xfrm rot="10800000">
              <a:off x="7642997" y="3060542"/>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5179" name="Google Shape;5179;p184"/>
            <p:cNvCxnSpPr/>
            <p:nvPr/>
          </p:nvCxnSpPr>
          <p:spPr>
            <a:xfrm rot="10800000">
              <a:off x="7642997" y="3096371"/>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5180" name="Google Shape;5180;p184"/>
            <p:cNvCxnSpPr/>
            <p:nvPr/>
          </p:nvCxnSpPr>
          <p:spPr>
            <a:xfrm rot="10800000">
              <a:off x="7642997" y="3129961"/>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5181" name="Google Shape;5181;p184"/>
            <p:cNvCxnSpPr/>
            <p:nvPr/>
          </p:nvCxnSpPr>
          <p:spPr>
            <a:xfrm rot="10800000">
              <a:off x="7642997" y="3164670"/>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5182" name="Google Shape;5182;p184"/>
            <p:cNvCxnSpPr/>
            <p:nvPr/>
          </p:nvCxnSpPr>
          <p:spPr>
            <a:xfrm rot="10800000">
              <a:off x="7642997" y="3200500"/>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5183" name="Google Shape;5183;p184"/>
            <p:cNvCxnSpPr/>
            <p:nvPr/>
          </p:nvCxnSpPr>
          <p:spPr>
            <a:xfrm>
              <a:off x="7709206" y="3234089"/>
              <a:ext cx="0" cy="31500"/>
            </a:xfrm>
            <a:prstGeom prst="straightConnector1">
              <a:avLst/>
            </a:prstGeom>
            <a:noFill/>
            <a:ln w="12700" cap="flat" cmpd="sng">
              <a:solidFill>
                <a:schemeClr val="dk2"/>
              </a:solidFill>
              <a:prstDash val="solid"/>
              <a:miter lim="800000"/>
              <a:headEnd type="none" w="med" len="med"/>
              <a:tailEnd type="none" w="med" len="med"/>
            </a:ln>
          </p:spPr>
        </p:cxnSp>
        <p:cxnSp>
          <p:nvCxnSpPr>
            <p:cNvPr id="5184" name="Google Shape;5184;p184"/>
            <p:cNvCxnSpPr/>
            <p:nvPr/>
          </p:nvCxnSpPr>
          <p:spPr>
            <a:xfrm>
              <a:off x="7742796" y="3234089"/>
              <a:ext cx="0" cy="31500"/>
            </a:xfrm>
            <a:prstGeom prst="straightConnector1">
              <a:avLst/>
            </a:prstGeom>
            <a:noFill/>
            <a:ln w="12700" cap="flat" cmpd="sng">
              <a:solidFill>
                <a:schemeClr val="dk2"/>
              </a:solidFill>
              <a:prstDash val="solid"/>
              <a:miter lim="800000"/>
              <a:headEnd type="none" w="med" len="med"/>
              <a:tailEnd type="none" w="med" len="med"/>
            </a:ln>
          </p:spPr>
        </p:cxnSp>
        <p:cxnSp>
          <p:nvCxnSpPr>
            <p:cNvPr id="5185" name="Google Shape;5185;p184"/>
            <p:cNvCxnSpPr/>
            <p:nvPr/>
          </p:nvCxnSpPr>
          <p:spPr>
            <a:xfrm>
              <a:off x="7778625" y="3234089"/>
              <a:ext cx="0" cy="31500"/>
            </a:xfrm>
            <a:prstGeom prst="straightConnector1">
              <a:avLst/>
            </a:prstGeom>
            <a:noFill/>
            <a:ln w="12700" cap="flat" cmpd="sng">
              <a:solidFill>
                <a:schemeClr val="dk2"/>
              </a:solidFill>
              <a:prstDash val="solid"/>
              <a:miter lim="800000"/>
              <a:headEnd type="none" w="med" len="med"/>
              <a:tailEnd type="none" w="med" len="med"/>
            </a:ln>
          </p:spPr>
        </p:cxnSp>
        <p:cxnSp>
          <p:nvCxnSpPr>
            <p:cNvPr id="5186" name="Google Shape;5186;p184"/>
            <p:cNvCxnSpPr/>
            <p:nvPr/>
          </p:nvCxnSpPr>
          <p:spPr>
            <a:xfrm>
              <a:off x="7812215" y="3234089"/>
              <a:ext cx="0" cy="31500"/>
            </a:xfrm>
            <a:prstGeom prst="straightConnector1">
              <a:avLst/>
            </a:prstGeom>
            <a:noFill/>
            <a:ln w="12700" cap="flat" cmpd="sng">
              <a:solidFill>
                <a:schemeClr val="dk2"/>
              </a:solidFill>
              <a:prstDash val="solid"/>
              <a:miter lim="800000"/>
              <a:headEnd type="none" w="med" len="med"/>
              <a:tailEnd type="none" w="med" len="med"/>
            </a:ln>
          </p:spPr>
        </p:cxnSp>
        <p:cxnSp>
          <p:nvCxnSpPr>
            <p:cNvPr id="5187" name="Google Shape;5187;p184"/>
            <p:cNvCxnSpPr/>
            <p:nvPr/>
          </p:nvCxnSpPr>
          <p:spPr>
            <a:xfrm>
              <a:off x="7846924" y="3234089"/>
              <a:ext cx="0" cy="31500"/>
            </a:xfrm>
            <a:prstGeom prst="straightConnector1">
              <a:avLst/>
            </a:prstGeom>
            <a:noFill/>
            <a:ln w="12700" cap="flat" cmpd="sng">
              <a:solidFill>
                <a:schemeClr val="dk2"/>
              </a:solidFill>
              <a:prstDash val="solid"/>
              <a:miter lim="800000"/>
              <a:headEnd type="none" w="med" len="med"/>
              <a:tailEnd type="none" w="med" len="med"/>
            </a:ln>
          </p:spPr>
        </p:cxnSp>
      </p:grpSp>
      <p:grpSp>
        <p:nvGrpSpPr>
          <p:cNvPr id="5188" name="Google Shape;5188;p184"/>
          <p:cNvGrpSpPr/>
          <p:nvPr/>
        </p:nvGrpSpPr>
        <p:grpSpPr>
          <a:xfrm>
            <a:off x="4948552" y="2736795"/>
            <a:ext cx="759580" cy="661182"/>
            <a:chOff x="6014448" y="2331652"/>
            <a:chExt cx="774923" cy="674400"/>
          </a:xfrm>
        </p:grpSpPr>
        <p:grpSp>
          <p:nvGrpSpPr>
            <p:cNvPr id="5189" name="Google Shape;5189;p184"/>
            <p:cNvGrpSpPr/>
            <p:nvPr/>
          </p:nvGrpSpPr>
          <p:grpSpPr>
            <a:xfrm>
              <a:off x="6014448" y="2331652"/>
              <a:ext cx="774923" cy="674400"/>
              <a:chOff x="6014448" y="2331652"/>
              <a:chExt cx="774923" cy="674400"/>
            </a:xfrm>
          </p:grpSpPr>
          <p:sp>
            <p:nvSpPr>
              <p:cNvPr id="5190" name="Google Shape;5190;p184"/>
              <p:cNvSpPr/>
              <p:nvPr/>
            </p:nvSpPr>
            <p:spPr>
              <a:xfrm>
                <a:off x="6211116" y="2331652"/>
                <a:ext cx="381600" cy="674400"/>
              </a:xfrm>
              <a:prstGeom prst="ellipse">
                <a:avLst/>
              </a:prstGeom>
              <a:noFill/>
              <a:ln w="12700" cap="flat" cmpd="sng">
                <a:solidFill>
                  <a:schemeClr val="dk2"/>
                </a:solidFill>
                <a:prstDash val="solid"/>
                <a:round/>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191" name="Google Shape;5191;p184"/>
              <p:cNvSpPr/>
              <p:nvPr/>
            </p:nvSpPr>
            <p:spPr>
              <a:xfrm rot="3600562">
                <a:off x="6211068" y="2328723"/>
                <a:ext cx="381708" cy="674445"/>
              </a:xfrm>
              <a:prstGeom prst="ellipse">
                <a:avLst/>
              </a:prstGeom>
              <a:noFill/>
              <a:ln w="12700" cap="flat" cmpd="sng">
                <a:solidFill>
                  <a:schemeClr val="dk2"/>
                </a:solidFill>
                <a:prstDash val="solid"/>
                <a:round/>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192" name="Google Shape;5192;p184"/>
              <p:cNvSpPr/>
              <p:nvPr/>
            </p:nvSpPr>
            <p:spPr>
              <a:xfrm rot="-3600562">
                <a:off x="6211044" y="2328578"/>
                <a:ext cx="381708" cy="674445"/>
              </a:xfrm>
              <a:prstGeom prst="ellipse">
                <a:avLst/>
              </a:prstGeom>
              <a:noFill/>
              <a:ln w="12700" cap="flat" cmpd="sng">
                <a:solidFill>
                  <a:schemeClr val="dk2"/>
                </a:solidFill>
                <a:prstDash val="solid"/>
                <a:round/>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sp>
          <p:nvSpPr>
            <p:cNvPr id="5193" name="Google Shape;5193;p184"/>
            <p:cNvSpPr/>
            <p:nvPr/>
          </p:nvSpPr>
          <p:spPr>
            <a:xfrm>
              <a:off x="6301928" y="2568919"/>
              <a:ext cx="200100" cy="200100"/>
            </a:xfrm>
            <a:prstGeom prst="ellipse">
              <a:avLst/>
            </a:prstGeom>
            <a:noFill/>
            <a:ln w="12700" cap="flat" cmpd="sng">
              <a:solidFill>
                <a:schemeClr val="dk2"/>
              </a:solidFill>
              <a:prstDash val="solid"/>
              <a:round/>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grpSp>
        <p:nvGrpSpPr>
          <p:cNvPr id="5194" name="Google Shape;5194;p184"/>
          <p:cNvGrpSpPr/>
          <p:nvPr/>
        </p:nvGrpSpPr>
        <p:grpSpPr>
          <a:xfrm>
            <a:off x="10524605" y="3545919"/>
            <a:ext cx="630682" cy="559619"/>
            <a:chOff x="10902845" y="2693238"/>
            <a:chExt cx="643421" cy="570807"/>
          </a:xfrm>
        </p:grpSpPr>
        <p:sp>
          <p:nvSpPr>
            <p:cNvPr id="5195" name="Google Shape;5195;p184"/>
            <p:cNvSpPr/>
            <p:nvPr/>
          </p:nvSpPr>
          <p:spPr>
            <a:xfrm>
              <a:off x="10902845" y="2693238"/>
              <a:ext cx="643421" cy="407874"/>
            </a:xfrm>
            <a:custGeom>
              <a:avLst/>
              <a:gdLst/>
              <a:ahLst/>
              <a:cxnLst/>
              <a:rect l="l" t="t" r="r" b="b"/>
              <a:pathLst>
                <a:path w="878391" h="545651" extrusionOk="0">
                  <a:moveTo>
                    <a:pt x="526246" y="2823"/>
                  </a:moveTo>
                  <a:cubicBezTo>
                    <a:pt x="663881" y="24023"/>
                    <a:pt x="772336" y="152517"/>
                    <a:pt x="753083" y="285400"/>
                  </a:cubicBezTo>
                  <a:cubicBezTo>
                    <a:pt x="852208" y="299089"/>
                    <a:pt x="878212" y="375742"/>
                    <a:pt x="878391" y="414984"/>
                  </a:cubicBezTo>
                  <a:cubicBezTo>
                    <a:pt x="878627" y="466609"/>
                    <a:pt x="833938" y="546043"/>
                    <a:pt x="747725" y="545650"/>
                  </a:cubicBezTo>
                  <a:lnTo>
                    <a:pt x="190513" y="545650"/>
                  </a:lnTo>
                  <a:cubicBezTo>
                    <a:pt x="77130" y="544985"/>
                    <a:pt x="2268" y="445667"/>
                    <a:pt x="42" y="355179"/>
                  </a:cubicBezTo>
                  <a:cubicBezTo>
                    <a:pt x="-2184" y="264691"/>
                    <a:pt x="84465" y="123521"/>
                    <a:pt x="244362" y="173378"/>
                  </a:cubicBezTo>
                  <a:cubicBezTo>
                    <a:pt x="271526" y="75658"/>
                    <a:pt x="394045" y="-17540"/>
                    <a:pt x="526246" y="2823"/>
                  </a:cubicBezTo>
                  <a:close/>
                </a:path>
              </a:pathLst>
            </a:custGeom>
            <a:noFill/>
            <a:ln w="12700" cap="flat" cmpd="sng">
              <a:solidFill>
                <a:schemeClr val="dk2"/>
              </a:solidFill>
              <a:prstDash val="solid"/>
              <a:miter lim="800000"/>
              <a:headEnd type="none" w="sm" len="sm"/>
              <a:tailEnd type="none" w="sm" len="sm"/>
            </a:ln>
          </p:spPr>
          <p:txBody>
            <a:bodyPr spcFirstLastPara="1" wrap="square" lIns="175700" tIns="140575" rIns="175700" bIns="140575" anchor="t" anchorCtr="0">
              <a:noAutofit/>
            </a:bodyPr>
            <a:lstStyle/>
            <a:p>
              <a:pPr marL="0" marR="0" lvl="0" indent="0" algn="ctr" rtl="0">
                <a:lnSpc>
                  <a:spcPct val="90000"/>
                </a:lnSpc>
                <a:spcBef>
                  <a:spcPts val="0"/>
                </a:spcBef>
                <a:spcAft>
                  <a:spcPts val="0"/>
                </a:spcAft>
                <a:buNone/>
              </a:pPr>
              <a:endParaRPr sz="1900" b="1">
                <a:solidFill>
                  <a:srgbClr val="FFFFFF"/>
                </a:solidFill>
                <a:latin typeface="Quattrocento Sans"/>
                <a:ea typeface="Quattrocento Sans"/>
                <a:cs typeface="Quattrocento Sans"/>
                <a:sym typeface="Quattrocento Sans"/>
              </a:endParaRPr>
            </a:p>
          </p:txBody>
        </p:sp>
        <p:sp>
          <p:nvSpPr>
            <p:cNvPr id="5196" name="Google Shape;5196;p184"/>
            <p:cNvSpPr/>
            <p:nvPr/>
          </p:nvSpPr>
          <p:spPr>
            <a:xfrm>
              <a:off x="11138157" y="3021086"/>
              <a:ext cx="204900" cy="148500"/>
            </a:xfrm>
            <a:prstGeom prst="rect">
              <a:avLst/>
            </a:prstGeom>
            <a:solidFill>
              <a:schemeClr val="lt1"/>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5197" name="Google Shape;5197;p184"/>
            <p:cNvCxnSpPr/>
            <p:nvPr/>
          </p:nvCxnSpPr>
          <p:spPr>
            <a:xfrm rot="10800000">
              <a:off x="11245742" y="2947845"/>
              <a:ext cx="0" cy="316200"/>
            </a:xfrm>
            <a:prstGeom prst="straightConnector1">
              <a:avLst/>
            </a:prstGeom>
            <a:noFill/>
            <a:ln w="12700" cap="flat" cmpd="sng">
              <a:solidFill>
                <a:schemeClr val="dk2"/>
              </a:solidFill>
              <a:prstDash val="solid"/>
              <a:round/>
              <a:headEnd type="none" w="sm" len="sm"/>
              <a:tailEnd type="triangle" w="med" len="med"/>
            </a:ln>
          </p:spPr>
        </p:cxnSp>
      </p:grpSp>
      <p:grpSp>
        <p:nvGrpSpPr>
          <p:cNvPr id="5198" name="Google Shape;5198;p184"/>
          <p:cNvGrpSpPr/>
          <p:nvPr/>
        </p:nvGrpSpPr>
        <p:grpSpPr>
          <a:xfrm>
            <a:off x="901765" y="4082968"/>
            <a:ext cx="491570" cy="501035"/>
            <a:chOff x="7158422" y="1607015"/>
            <a:chExt cx="2726400" cy="2778897"/>
          </a:xfrm>
        </p:grpSpPr>
        <p:sp>
          <p:nvSpPr>
            <p:cNvPr id="5199" name="Google Shape;5199;p184"/>
            <p:cNvSpPr/>
            <p:nvPr/>
          </p:nvSpPr>
          <p:spPr>
            <a:xfrm>
              <a:off x="7158422" y="2971800"/>
              <a:ext cx="2726357" cy="1414112"/>
            </a:xfrm>
            <a:custGeom>
              <a:avLst/>
              <a:gdLst/>
              <a:ahLst/>
              <a:cxnLst/>
              <a:rect l="l" t="t" r="r" b="b"/>
              <a:pathLst>
                <a:path w="2726357" h="1414112" extrusionOk="0">
                  <a:moveTo>
                    <a:pt x="1363179" y="0"/>
                  </a:moveTo>
                  <a:lnTo>
                    <a:pt x="1859701" y="257537"/>
                  </a:lnTo>
                  <a:lnTo>
                    <a:pt x="2722177" y="257537"/>
                  </a:lnTo>
                  <a:lnTo>
                    <a:pt x="2722177" y="704888"/>
                  </a:lnTo>
                  <a:lnTo>
                    <a:pt x="2726357" y="707056"/>
                  </a:lnTo>
                  <a:lnTo>
                    <a:pt x="1363179" y="1414112"/>
                  </a:lnTo>
                  <a:lnTo>
                    <a:pt x="3650" y="708949"/>
                  </a:lnTo>
                  <a:lnTo>
                    <a:pt x="1202" y="708949"/>
                  </a:lnTo>
                  <a:lnTo>
                    <a:pt x="1202" y="707680"/>
                  </a:lnTo>
                  <a:lnTo>
                    <a:pt x="0" y="707056"/>
                  </a:lnTo>
                  <a:lnTo>
                    <a:pt x="1202" y="706433"/>
                  </a:lnTo>
                  <a:lnTo>
                    <a:pt x="1202" y="257537"/>
                  </a:lnTo>
                  <a:lnTo>
                    <a:pt x="866657" y="257537"/>
                  </a:lnTo>
                  <a:close/>
                </a:path>
              </a:pathLst>
            </a:custGeom>
            <a:solidFill>
              <a:schemeClr val="lt1"/>
            </a:solidFill>
            <a:ln w="12700" cap="rnd" cmpd="sng">
              <a:solidFill>
                <a:schemeClr val="dk2"/>
              </a:solidFill>
              <a:prstDash val="solid"/>
              <a:miter lim="800000"/>
              <a:headEnd type="none" w="sm" len="sm"/>
              <a:tailEnd type="none" w="sm" len="sm"/>
            </a:ln>
          </p:spPr>
          <p:txBody>
            <a:bodyPr spcFirstLastPara="1" wrap="square" lIns="89625" tIns="44800" rIns="89625" bIns="448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00" name="Google Shape;5200;p184"/>
            <p:cNvSpPr/>
            <p:nvPr/>
          </p:nvSpPr>
          <p:spPr>
            <a:xfrm>
              <a:off x="7158422" y="2521415"/>
              <a:ext cx="2726400" cy="1414200"/>
            </a:xfrm>
            <a:prstGeom prst="diamond">
              <a:avLst/>
            </a:prstGeom>
            <a:solidFill>
              <a:schemeClr val="lt1"/>
            </a:solidFill>
            <a:ln w="12700" cap="flat" cmpd="sng">
              <a:solidFill>
                <a:schemeClr val="dk2"/>
              </a:solidFill>
              <a:prstDash val="solid"/>
              <a:miter lim="800000"/>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01" name="Google Shape;5201;p184"/>
            <p:cNvSpPr/>
            <p:nvPr/>
          </p:nvSpPr>
          <p:spPr>
            <a:xfrm>
              <a:off x="7158422" y="2057400"/>
              <a:ext cx="2726357" cy="1414112"/>
            </a:xfrm>
            <a:custGeom>
              <a:avLst/>
              <a:gdLst/>
              <a:ahLst/>
              <a:cxnLst/>
              <a:rect l="l" t="t" r="r" b="b"/>
              <a:pathLst>
                <a:path w="2726357" h="1414112" extrusionOk="0">
                  <a:moveTo>
                    <a:pt x="1363179" y="0"/>
                  </a:moveTo>
                  <a:lnTo>
                    <a:pt x="1859701" y="257537"/>
                  </a:lnTo>
                  <a:lnTo>
                    <a:pt x="2722177" y="257537"/>
                  </a:lnTo>
                  <a:lnTo>
                    <a:pt x="2722177" y="704888"/>
                  </a:lnTo>
                  <a:lnTo>
                    <a:pt x="2726357" y="707056"/>
                  </a:lnTo>
                  <a:lnTo>
                    <a:pt x="1363179" y="1414112"/>
                  </a:lnTo>
                  <a:lnTo>
                    <a:pt x="3650" y="708949"/>
                  </a:lnTo>
                  <a:lnTo>
                    <a:pt x="1202" y="708949"/>
                  </a:lnTo>
                  <a:lnTo>
                    <a:pt x="1202" y="707680"/>
                  </a:lnTo>
                  <a:lnTo>
                    <a:pt x="0" y="707056"/>
                  </a:lnTo>
                  <a:lnTo>
                    <a:pt x="1202" y="706433"/>
                  </a:lnTo>
                  <a:lnTo>
                    <a:pt x="1202" y="257537"/>
                  </a:lnTo>
                  <a:lnTo>
                    <a:pt x="866657" y="257537"/>
                  </a:lnTo>
                  <a:close/>
                </a:path>
              </a:pathLst>
            </a:custGeom>
            <a:solidFill>
              <a:schemeClr val="lt1"/>
            </a:solidFill>
            <a:ln w="12700" cap="rnd" cmpd="sng">
              <a:solidFill>
                <a:schemeClr val="dk2"/>
              </a:solidFill>
              <a:prstDash val="solid"/>
              <a:miter lim="800000"/>
              <a:headEnd type="none" w="sm" len="sm"/>
              <a:tailEnd type="none" w="sm" len="sm"/>
            </a:ln>
          </p:spPr>
          <p:txBody>
            <a:bodyPr spcFirstLastPara="1" wrap="square" lIns="89625" tIns="44800" rIns="89625" bIns="448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02" name="Google Shape;5202;p184"/>
            <p:cNvSpPr/>
            <p:nvPr/>
          </p:nvSpPr>
          <p:spPr>
            <a:xfrm>
              <a:off x="7158422" y="1607015"/>
              <a:ext cx="2726400" cy="1414200"/>
            </a:xfrm>
            <a:prstGeom prst="diamond">
              <a:avLst/>
            </a:prstGeom>
            <a:solidFill>
              <a:schemeClr val="lt1"/>
            </a:solidFill>
            <a:ln w="12700" cap="flat" cmpd="sng">
              <a:solidFill>
                <a:schemeClr val="dk2"/>
              </a:solidFill>
              <a:prstDash val="solid"/>
              <a:miter lim="800000"/>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sp>
        <p:nvSpPr>
          <p:cNvPr id="5203" name="Google Shape;5203;p184"/>
          <p:cNvSpPr/>
          <p:nvPr/>
        </p:nvSpPr>
        <p:spPr>
          <a:xfrm>
            <a:off x="939835" y="3174480"/>
            <a:ext cx="441271" cy="600620"/>
          </a:xfrm>
          <a:custGeom>
            <a:avLst/>
            <a:gdLst/>
            <a:ahLst/>
            <a:cxnLst/>
            <a:rect l="l" t="t" r="r" b="b"/>
            <a:pathLst>
              <a:path w="3330348" h="4532979" extrusionOk="0">
                <a:moveTo>
                  <a:pt x="1913" y="3068274"/>
                </a:moveTo>
                <a:cubicBezTo>
                  <a:pt x="12552" y="3088631"/>
                  <a:pt x="12431" y="3109172"/>
                  <a:pt x="33829" y="3129345"/>
                </a:cubicBezTo>
                <a:cubicBezTo>
                  <a:pt x="189101" y="3275719"/>
                  <a:pt x="860482" y="3385824"/>
                  <a:pt x="1665174" y="3385824"/>
                </a:cubicBezTo>
                <a:cubicBezTo>
                  <a:pt x="2469867" y="3385824"/>
                  <a:pt x="3141247" y="3275719"/>
                  <a:pt x="3296519" y="3129345"/>
                </a:cubicBezTo>
                <a:cubicBezTo>
                  <a:pt x="3312446" y="3112160"/>
                  <a:pt x="3317796" y="3088631"/>
                  <a:pt x="3328434" y="3068274"/>
                </a:cubicBezTo>
                <a:cubicBezTo>
                  <a:pt x="3329074" y="3449438"/>
                  <a:pt x="3329709" y="3830602"/>
                  <a:pt x="3330348" y="4211766"/>
                </a:cubicBezTo>
                <a:cubicBezTo>
                  <a:pt x="3330348" y="4389168"/>
                  <a:pt x="2584823" y="4532979"/>
                  <a:pt x="1665174" y="4532979"/>
                </a:cubicBezTo>
                <a:cubicBezTo>
                  <a:pt x="745525" y="4532979"/>
                  <a:pt x="0" y="4389168"/>
                  <a:pt x="0" y="4211766"/>
                </a:cubicBezTo>
                <a:cubicBezTo>
                  <a:pt x="639" y="3830602"/>
                  <a:pt x="1274" y="3449438"/>
                  <a:pt x="1913" y="3068274"/>
                </a:cubicBezTo>
                <a:close/>
                <a:moveTo>
                  <a:pt x="1913" y="1762531"/>
                </a:moveTo>
                <a:cubicBezTo>
                  <a:pt x="12552" y="1782888"/>
                  <a:pt x="12431" y="1803429"/>
                  <a:pt x="33829" y="1823602"/>
                </a:cubicBezTo>
                <a:cubicBezTo>
                  <a:pt x="189101" y="1969976"/>
                  <a:pt x="860482" y="2080081"/>
                  <a:pt x="1665174" y="2080081"/>
                </a:cubicBezTo>
                <a:cubicBezTo>
                  <a:pt x="2469867" y="2080081"/>
                  <a:pt x="3141247" y="1969976"/>
                  <a:pt x="3296519" y="1823602"/>
                </a:cubicBezTo>
                <a:cubicBezTo>
                  <a:pt x="3312446" y="1806417"/>
                  <a:pt x="3317796" y="1782888"/>
                  <a:pt x="3328434" y="1762531"/>
                </a:cubicBezTo>
                <a:cubicBezTo>
                  <a:pt x="3329074" y="2143695"/>
                  <a:pt x="3329709" y="2524859"/>
                  <a:pt x="3330348" y="2906023"/>
                </a:cubicBezTo>
                <a:cubicBezTo>
                  <a:pt x="3330348" y="3083425"/>
                  <a:pt x="2584823" y="3227236"/>
                  <a:pt x="1665174" y="3227236"/>
                </a:cubicBezTo>
                <a:cubicBezTo>
                  <a:pt x="745525" y="3227236"/>
                  <a:pt x="0" y="3083425"/>
                  <a:pt x="0" y="2906023"/>
                </a:cubicBezTo>
                <a:cubicBezTo>
                  <a:pt x="639" y="2524859"/>
                  <a:pt x="1274" y="2143695"/>
                  <a:pt x="1913" y="1762531"/>
                </a:cubicBezTo>
                <a:close/>
                <a:moveTo>
                  <a:pt x="1913" y="456788"/>
                </a:moveTo>
                <a:cubicBezTo>
                  <a:pt x="12552" y="477145"/>
                  <a:pt x="12431" y="497686"/>
                  <a:pt x="33829" y="517859"/>
                </a:cubicBezTo>
                <a:cubicBezTo>
                  <a:pt x="189101" y="664233"/>
                  <a:pt x="860482" y="774338"/>
                  <a:pt x="1665174" y="774338"/>
                </a:cubicBezTo>
                <a:cubicBezTo>
                  <a:pt x="2469867" y="774338"/>
                  <a:pt x="3141247" y="664233"/>
                  <a:pt x="3296519" y="517859"/>
                </a:cubicBezTo>
                <a:cubicBezTo>
                  <a:pt x="3312446" y="500674"/>
                  <a:pt x="3317796" y="477145"/>
                  <a:pt x="3328434" y="456788"/>
                </a:cubicBezTo>
                <a:cubicBezTo>
                  <a:pt x="3329074" y="837952"/>
                  <a:pt x="3329709" y="1219116"/>
                  <a:pt x="3330348" y="1600280"/>
                </a:cubicBezTo>
                <a:cubicBezTo>
                  <a:pt x="3330348" y="1777682"/>
                  <a:pt x="2584823" y="1921493"/>
                  <a:pt x="1665174" y="1921493"/>
                </a:cubicBezTo>
                <a:cubicBezTo>
                  <a:pt x="745525" y="1921493"/>
                  <a:pt x="0" y="1777682"/>
                  <a:pt x="0" y="1600280"/>
                </a:cubicBezTo>
                <a:cubicBezTo>
                  <a:pt x="639" y="1219116"/>
                  <a:pt x="1274" y="837952"/>
                  <a:pt x="1913" y="456788"/>
                </a:cubicBezTo>
                <a:close/>
                <a:moveTo>
                  <a:pt x="1665174" y="0"/>
                </a:moveTo>
                <a:cubicBezTo>
                  <a:pt x="2550226" y="0"/>
                  <a:pt x="3267703" y="138401"/>
                  <a:pt x="3267703" y="309127"/>
                </a:cubicBezTo>
                <a:cubicBezTo>
                  <a:pt x="3267703" y="479853"/>
                  <a:pt x="2550226" y="618254"/>
                  <a:pt x="1665174" y="618254"/>
                </a:cubicBezTo>
                <a:cubicBezTo>
                  <a:pt x="780122" y="618254"/>
                  <a:pt x="62645" y="479853"/>
                  <a:pt x="62645" y="309127"/>
                </a:cubicBezTo>
                <a:cubicBezTo>
                  <a:pt x="62645" y="138401"/>
                  <a:pt x="780122" y="0"/>
                  <a:pt x="1665174" y="0"/>
                </a:cubicBezTo>
                <a:close/>
              </a:path>
            </a:pathLst>
          </a:custGeom>
          <a:solidFill>
            <a:schemeClr val="lt1"/>
          </a:solidFill>
          <a:ln w="12700" cap="flat" cmpd="sng">
            <a:solidFill>
              <a:schemeClr val="dk2"/>
            </a:solidFill>
            <a:prstDash val="solid"/>
            <a:round/>
            <a:headEnd type="none" w="sm" len="sm"/>
            <a:tailEnd type="none" w="sm" len="sm"/>
          </a:ln>
        </p:spPr>
        <p:txBody>
          <a:bodyPr spcFirstLastPara="1" wrap="square" lIns="89600" tIns="44800" rIns="89600" bIns="44800" anchor="t" anchorCtr="0">
            <a:noAutofit/>
          </a:bodyPr>
          <a:lstStyle/>
          <a:p>
            <a:pPr marL="0" marR="0" lvl="0" indent="0" algn="l"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grpSp>
        <p:nvGrpSpPr>
          <p:cNvPr id="5204" name="Google Shape;5204;p184"/>
          <p:cNvGrpSpPr/>
          <p:nvPr/>
        </p:nvGrpSpPr>
        <p:grpSpPr>
          <a:xfrm rot="1799962">
            <a:off x="6887583" y="3444629"/>
            <a:ext cx="640666" cy="692377"/>
            <a:chOff x="6281977" y="1925712"/>
            <a:chExt cx="653594" cy="706287"/>
          </a:xfrm>
        </p:grpSpPr>
        <p:sp>
          <p:nvSpPr>
            <p:cNvPr id="5205" name="Google Shape;5205;p184"/>
            <p:cNvSpPr/>
            <p:nvPr/>
          </p:nvSpPr>
          <p:spPr>
            <a:xfrm rot="-5400000">
              <a:off x="6261771" y="2000643"/>
              <a:ext cx="651300" cy="557700"/>
            </a:xfrm>
            <a:prstGeom prst="hexagon">
              <a:avLst>
                <a:gd name="adj" fmla="val 25000"/>
                <a:gd name="vf" fmla="val 115470"/>
              </a:avLst>
            </a:prstGeom>
            <a:solidFill>
              <a:schemeClr val="lt1"/>
            </a:solidFill>
            <a:ln w="12700" cap="flat" cmpd="sng">
              <a:solidFill>
                <a:schemeClr val="dk2"/>
              </a:solidFill>
              <a:prstDash val="solid"/>
              <a:round/>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5206" name="Google Shape;5206;p184"/>
            <p:cNvCxnSpPr>
              <a:stCxn id="5205" idx="3"/>
              <a:endCxn id="5205" idx="0"/>
            </p:cNvCxnSpPr>
            <p:nvPr/>
          </p:nvCxnSpPr>
          <p:spPr>
            <a:xfrm rot="8999203" flipH="1">
              <a:off x="6424587" y="1997509"/>
              <a:ext cx="325669" cy="563967"/>
            </a:xfrm>
            <a:prstGeom prst="straightConnector1">
              <a:avLst/>
            </a:prstGeom>
            <a:noFill/>
            <a:ln w="12700" cap="flat" cmpd="sng">
              <a:solidFill>
                <a:schemeClr val="dk2"/>
              </a:solidFill>
              <a:prstDash val="solid"/>
              <a:round/>
              <a:headEnd type="none" w="sm" len="sm"/>
              <a:tailEnd type="none" w="sm" len="sm"/>
            </a:ln>
          </p:spPr>
        </p:cxnSp>
        <p:grpSp>
          <p:nvGrpSpPr>
            <p:cNvPr id="5207" name="Google Shape;5207;p184"/>
            <p:cNvGrpSpPr/>
            <p:nvPr/>
          </p:nvGrpSpPr>
          <p:grpSpPr>
            <a:xfrm>
              <a:off x="6515871" y="2053655"/>
              <a:ext cx="419700" cy="521275"/>
              <a:chOff x="6515871" y="2053152"/>
              <a:chExt cx="419700" cy="521275"/>
            </a:xfrm>
          </p:grpSpPr>
          <p:cxnSp>
            <p:nvCxnSpPr>
              <p:cNvPr id="5208" name="Google Shape;5208;p184"/>
              <p:cNvCxnSpPr>
                <a:stCxn id="5205" idx="2"/>
              </p:cNvCxnSpPr>
              <p:nvPr/>
            </p:nvCxnSpPr>
            <p:spPr>
              <a:xfrm rot="9001259">
                <a:off x="6616302" y="2348173"/>
                <a:ext cx="218539" cy="184008"/>
              </a:xfrm>
              <a:prstGeom prst="straightConnector1">
                <a:avLst/>
              </a:prstGeom>
              <a:noFill/>
              <a:ln w="12700" cap="flat" cmpd="sng">
                <a:solidFill>
                  <a:schemeClr val="dk2"/>
                </a:solidFill>
                <a:prstDash val="solid"/>
                <a:round/>
                <a:headEnd type="none" w="sm" len="sm"/>
                <a:tailEnd type="none" w="sm" len="sm"/>
              </a:ln>
            </p:spPr>
          </p:cxnSp>
          <p:cxnSp>
            <p:nvCxnSpPr>
              <p:cNvPr id="5209" name="Google Shape;5209;p184"/>
              <p:cNvCxnSpPr>
                <a:stCxn id="5205" idx="1"/>
              </p:cNvCxnSpPr>
              <p:nvPr/>
            </p:nvCxnSpPr>
            <p:spPr>
              <a:xfrm rot="8999495">
                <a:off x="6575609" y="2124955"/>
                <a:ext cx="299324" cy="45695"/>
              </a:xfrm>
              <a:prstGeom prst="straightConnector1">
                <a:avLst/>
              </a:prstGeom>
              <a:noFill/>
              <a:ln w="12700" cap="flat" cmpd="sng">
                <a:solidFill>
                  <a:schemeClr val="dk2"/>
                </a:solidFill>
                <a:prstDash val="solid"/>
                <a:round/>
                <a:headEnd type="none" w="sm" len="sm"/>
                <a:tailEnd type="none" w="sm" len="sm"/>
              </a:ln>
            </p:spPr>
          </p:cxnSp>
          <p:cxnSp>
            <p:nvCxnSpPr>
              <p:cNvPr id="5210" name="Google Shape;5210;p184"/>
              <p:cNvCxnSpPr>
                <a:stCxn id="5205" idx="1"/>
              </p:cNvCxnSpPr>
              <p:nvPr/>
            </p:nvCxnSpPr>
            <p:spPr>
              <a:xfrm rot="-1799238" flipH="1">
                <a:off x="6523444" y="2184566"/>
                <a:ext cx="404555" cy="138573"/>
              </a:xfrm>
              <a:prstGeom prst="straightConnector1">
                <a:avLst/>
              </a:prstGeom>
              <a:noFill/>
              <a:ln w="12700" cap="flat" cmpd="sng">
                <a:solidFill>
                  <a:schemeClr val="dk2"/>
                </a:solidFill>
                <a:prstDash val="solid"/>
                <a:round/>
                <a:headEnd type="none" w="sm" len="sm"/>
                <a:tailEnd type="none" w="sm" len="sm"/>
              </a:ln>
            </p:spPr>
          </p:cxnSp>
        </p:grpSp>
        <p:grpSp>
          <p:nvGrpSpPr>
            <p:cNvPr id="5211" name="Google Shape;5211;p184"/>
            <p:cNvGrpSpPr/>
            <p:nvPr/>
          </p:nvGrpSpPr>
          <p:grpSpPr>
            <a:xfrm flipH="1">
              <a:off x="6304800" y="2093649"/>
              <a:ext cx="281400" cy="372551"/>
              <a:chOff x="6584956" y="2093146"/>
              <a:chExt cx="281400" cy="372551"/>
            </a:xfrm>
          </p:grpSpPr>
          <p:cxnSp>
            <p:nvCxnSpPr>
              <p:cNvPr id="5212" name="Google Shape;5212;p184"/>
              <p:cNvCxnSpPr/>
              <p:nvPr/>
            </p:nvCxnSpPr>
            <p:spPr>
              <a:xfrm rot="10800000">
                <a:off x="6584956" y="2415597"/>
                <a:ext cx="281400" cy="50100"/>
              </a:xfrm>
              <a:prstGeom prst="straightConnector1">
                <a:avLst/>
              </a:prstGeom>
              <a:noFill/>
              <a:ln w="12700" cap="flat" cmpd="sng">
                <a:solidFill>
                  <a:schemeClr val="dk2"/>
                </a:solidFill>
                <a:prstDash val="solid"/>
                <a:round/>
                <a:headEnd type="none" w="sm" len="sm"/>
                <a:tailEnd type="none" w="sm" len="sm"/>
              </a:ln>
            </p:spPr>
          </p:cxnSp>
          <p:cxnSp>
            <p:nvCxnSpPr>
              <p:cNvPr id="5213" name="Google Shape;5213;p184"/>
              <p:cNvCxnSpPr/>
              <p:nvPr/>
            </p:nvCxnSpPr>
            <p:spPr>
              <a:xfrm flipH="1">
                <a:off x="6584956" y="2093146"/>
                <a:ext cx="281400" cy="110400"/>
              </a:xfrm>
              <a:prstGeom prst="straightConnector1">
                <a:avLst/>
              </a:prstGeom>
              <a:noFill/>
              <a:ln w="12700" cap="flat" cmpd="sng">
                <a:solidFill>
                  <a:schemeClr val="dk2"/>
                </a:solidFill>
                <a:prstDash val="solid"/>
                <a:round/>
                <a:headEnd type="none" w="sm" len="sm"/>
                <a:tailEnd type="none" w="sm" len="sm"/>
              </a:ln>
            </p:spPr>
          </p:cxnSp>
          <p:cxnSp>
            <p:nvCxnSpPr>
              <p:cNvPr id="5214" name="Google Shape;5214;p184"/>
              <p:cNvCxnSpPr/>
              <p:nvPr/>
            </p:nvCxnSpPr>
            <p:spPr>
              <a:xfrm flipH="1">
                <a:off x="6584956" y="2093146"/>
                <a:ext cx="281400" cy="322500"/>
              </a:xfrm>
              <a:prstGeom prst="straightConnector1">
                <a:avLst/>
              </a:prstGeom>
              <a:noFill/>
              <a:ln w="12700" cap="flat" cmpd="sng">
                <a:solidFill>
                  <a:schemeClr val="dk2"/>
                </a:solidFill>
                <a:prstDash val="solid"/>
                <a:round/>
                <a:headEnd type="none" w="sm" len="sm"/>
                <a:tailEnd type="none" w="sm" len="sm"/>
              </a:ln>
            </p:spPr>
          </p:cxnSp>
        </p:grpSp>
        <p:sp>
          <p:nvSpPr>
            <p:cNvPr id="5215" name="Google Shape;5215;p184"/>
            <p:cNvSpPr/>
            <p:nvPr/>
          </p:nvSpPr>
          <p:spPr>
            <a:xfrm>
              <a:off x="6281977" y="2066999"/>
              <a:ext cx="57000" cy="57000"/>
            </a:xfrm>
            <a:prstGeom prst="ellipse">
              <a:avLst/>
            </a:prstGeom>
            <a:solidFill>
              <a:schemeClr val="dk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16" name="Google Shape;5216;p184"/>
            <p:cNvSpPr/>
            <p:nvPr/>
          </p:nvSpPr>
          <p:spPr>
            <a:xfrm>
              <a:off x="6558202" y="2173362"/>
              <a:ext cx="57000" cy="57000"/>
            </a:xfrm>
            <a:prstGeom prst="ellipse">
              <a:avLst/>
            </a:prstGeom>
            <a:solidFill>
              <a:schemeClr val="dk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17" name="Google Shape;5217;p184"/>
            <p:cNvSpPr/>
            <p:nvPr/>
          </p:nvSpPr>
          <p:spPr>
            <a:xfrm>
              <a:off x="6831252" y="2066999"/>
              <a:ext cx="57000" cy="57000"/>
            </a:xfrm>
            <a:prstGeom prst="ellipse">
              <a:avLst/>
            </a:prstGeom>
            <a:solidFill>
              <a:schemeClr val="dk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18" name="Google Shape;5218;p184"/>
            <p:cNvSpPr/>
            <p:nvPr/>
          </p:nvSpPr>
          <p:spPr>
            <a:xfrm>
              <a:off x="6558202" y="2387674"/>
              <a:ext cx="57000" cy="57000"/>
            </a:xfrm>
            <a:prstGeom prst="ellipse">
              <a:avLst/>
            </a:prstGeom>
            <a:solidFill>
              <a:schemeClr val="dk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19" name="Google Shape;5219;p184"/>
            <p:cNvSpPr/>
            <p:nvPr/>
          </p:nvSpPr>
          <p:spPr>
            <a:xfrm>
              <a:off x="6834427" y="2438474"/>
              <a:ext cx="57000" cy="57000"/>
            </a:xfrm>
            <a:prstGeom prst="ellipse">
              <a:avLst/>
            </a:prstGeom>
            <a:solidFill>
              <a:schemeClr val="dk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20" name="Google Shape;5220;p184"/>
            <p:cNvSpPr/>
            <p:nvPr/>
          </p:nvSpPr>
          <p:spPr>
            <a:xfrm>
              <a:off x="6558202" y="2574999"/>
              <a:ext cx="57000" cy="57000"/>
            </a:xfrm>
            <a:prstGeom prst="ellipse">
              <a:avLst/>
            </a:prstGeom>
            <a:solidFill>
              <a:schemeClr val="dk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21" name="Google Shape;5221;p184"/>
            <p:cNvSpPr/>
            <p:nvPr/>
          </p:nvSpPr>
          <p:spPr>
            <a:xfrm>
              <a:off x="6291502" y="2438474"/>
              <a:ext cx="57000" cy="57000"/>
            </a:xfrm>
            <a:prstGeom prst="ellipse">
              <a:avLst/>
            </a:prstGeom>
            <a:solidFill>
              <a:schemeClr val="dk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22" name="Google Shape;5222;p184"/>
            <p:cNvSpPr/>
            <p:nvPr/>
          </p:nvSpPr>
          <p:spPr>
            <a:xfrm>
              <a:off x="6558202" y="1925712"/>
              <a:ext cx="57000" cy="57000"/>
            </a:xfrm>
            <a:prstGeom prst="ellipse">
              <a:avLst/>
            </a:prstGeom>
            <a:solidFill>
              <a:schemeClr val="dk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grpSp>
        <p:nvGrpSpPr>
          <p:cNvPr id="5223" name="Google Shape;5223;p184"/>
          <p:cNvGrpSpPr/>
          <p:nvPr/>
        </p:nvGrpSpPr>
        <p:grpSpPr>
          <a:xfrm>
            <a:off x="8742437" y="3451157"/>
            <a:ext cx="687166" cy="543307"/>
            <a:chOff x="967154" y="1481462"/>
            <a:chExt cx="5331000" cy="4214950"/>
          </a:xfrm>
        </p:grpSpPr>
        <p:cxnSp>
          <p:nvCxnSpPr>
            <p:cNvPr id="5224" name="Google Shape;5224;p184"/>
            <p:cNvCxnSpPr/>
            <p:nvPr/>
          </p:nvCxnSpPr>
          <p:spPr>
            <a:xfrm>
              <a:off x="967154" y="5696412"/>
              <a:ext cx="5331000" cy="0"/>
            </a:xfrm>
            <a:prstGeom prst="straightConnector1">
              <a:avLst/>
            </a:prstGeom>
            <a:noFill/>
            <a:ln w="12700" cap="flat" cmpd="sng">
              <a:solidFill>
                <a:schemeClr val="dk2"/>
              </a:solidFill>
              <a:prstDash val="solid"/>
              <a:miter lim="800000"/>
              <a:headEnd type="none" w="sm" len="sm"/>
              <a:tailEnd type="none" w="sm" len="sm"/>
            </a:ln>
          </p:spPr>
        </p:cxnSp>
        <p:sp>
          <p:nvSpPr>
            <p:cNvPr id="5225" name="Google Shape;5225;p184"/>
            <p:cNvSpPr/>
            <p:nvPr/>
          </p:nvSpPr>
          <p:spPr>
            <a:xfrm>
              <a:off x="1286608" y="2696308"/>
              <a:ext cx="2793000" cy="3000000"/>
            </a:xfrm>
            <a:prstGeom prst="rect">
              <a:avLst/>
            </a:prstGeom>
            <a:noFill/>
            <a:ln w="12700" cap="flat" cmpd="sng">
              <a:solidFill>
                <a:schemeClr val="dk2"/>
              </a:solidFill>
              <a:prstDash val="solid"/>
              <a:miter lim="800000"/>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26" name="Google Shape;5226;p184"/>
            <p:cNvSpPr/>
            <p:nvPr/>
          </p:nvSpPr>
          <p:spPr>
            <a:xfrm>
              <a:off x="2225919" y="4700954"/>
              <a:ext cx="914400" cy="995400"/>
            </a:xfrm>
            <a:prstGeom prst="rect">
              <a:avLst/>
            </a:prstGeom>
            <a:noFill/>
            <a:ln w="12700" cap="flat" cmpd="sng">
              <a:solidFill>
                <a:schemeClr val="dk2"/>
              </a:solidFill>
              <a:prstDash val="solid"/>
              <a:miter lim="800000"/>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27" name="Google Shape;5227;p184"/>
            <p:cNvSpPr/>
            <p:nvPr/>
          </p:nvSpPr>
          <p:spPr>
            <a:xfrm>
              <a:off x="3301093" y="1481462"/>
              <a:ext cx="2669594" cy="4214948"/>
            </a:xfrm>
            <a:custGeom>
              <a:avLst/>
              <a:gdLst/>
              <a:ahLst/>
              <a:cxnLst/>
              <a:rect l="l" t="t" r="r" b="b"/>
              <a:pathLst>
                <a:path w="2662937" h="4214948" extrusionOk="0">
                  <a:moveTo>
                    <a:pt x="0" y="896983"/>
                  </a:moveTo>
                  <a:lnTo>
                    <a:pt x="0" y="0"/>
                  </a:lnTo>
                  <a:lnTo>
                    <a:pt x="2662937" y="0"/>
                  </a:lnTo>
                  <a:lnTo>
                    <a:pt x="2662937" y="4214948"/>
                  </a:lnTo>
                  <a:lnTo>
                    <a:pt x="0" y="4214948"/>
                  </a:lnTo>
                </a:path>
              </a:pathLst>
            </a:custGeom>
            <a:noFill/>
            <a:ln w="12700" cap="flat" cmpd="sng">
              <a:solidFill>
                <a:schemeClr val="dk2"/>
              </a:solidFill>
              <a:prstDash val="solid"/>
              <a:miter lim="800000"/>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28" name="Google Shape;5228;p184"/>
            <p:cNvSpPr/>
            <p:nvPr/>
          </p:nvSpPr>
          <p:spPr>
            <a:xfrm>
              <a:off x="4427765" y="4700955"/>
              <a:ext cx="647700" cy="993600"/>
            </a:xfrm>
            <a:custGeom>
              <a:avLst/>
              <a:gdLst/>
              <a:ahLst/>
              <a:cxnLst/>
              <a:rect l="l" t="t" r="r" b="b"/>
              <a:pathLst>
                <a:path w="647700" h="1831521" extrusionOk="0">
                  <a:moveTo>
                    <a:pt x="0" y="0"/>
                  </a:moveTo>
                  <a:lnTo>
                    <a:pt x="647700" y="0"/>
                  </a:lnTo>
                  <a:lnTo>
                    <a:pt x="647700" y="1831521"/>
                  </a:lnTo>
                </a:path>
              </a:pathLst>
            </a:custGeom>
            <a:noFill/>
            <a:ln w="12700" cap="flat" cmpd="sng">
              <a:solidFill>
                <a:schemeClr val="dk2"/>
              </a:solidFill>
              <a:prstDash val="solid"/>
              <a:miter lim="800000"/>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cxnSp>
        <p:nvCxnSpPr>
          <p:cNvPr id="5229" name="Google Shape;5229;p184"/>
          <p:cNvCxnSpPr/>
          <p:nvPr/>
        </p:nvCxnSpPr>
        <p:spPr>
          <a:xfrm rot="10800000">
            <a:off x="7189026" y="1949473"/>
            <a:ext cx="0" cy="1341300"/>
          </a:xfrm>
          <a:prstGeom prst="straightConnector1">
            <a:avLst/>
          </a:prstGeom>
          <a:noFill/>
          <a:ln w="9525" cap="flat" cmpd="sng">
            <a:solidFill>
              <a:schemeClr val="dk2"/>
            </a:solidFill>
            <a:prstDash val="dash"/>
            <a:round/>
            <a:headEnd type="none" w="sm" len="sm"/>
            <a:tailEnd type="none" w="sm" len="sm"/>
          </a:ln>
        </p:spPr>
      </p:cxnSp>
      <p:sp>
        <p:nvSpPr>
          <p:cNvPr id="5230" name="Google Shape;5230;p184"/>
          <p:cNvSpPr/>
          <p:nvPr/>
        </p:nvSpPr>
        <p:spPr>
          <a:xfrm flipH="1">
            <a:off x="2014454" y="3642605"/>
            <a:ext cx="115380" cy="258405"/>
          </a:xfrm>
          <a:custGeom>
            <a:avLst/>
            <a:gdLst/>
            <a:ahLst/>
            <a:cxnLst/>
            <a:rect l="l" t="t" r="r" b="b"/>
            <a:pathLst>
              <a:path w="250825" h="269875" extrusionOk="0">
                <a:moveTo>
                  <a:pt x="250825" y="0"/>
                </a:moveTo>
                <a:lnTo>
                  <a:pt x="0" y="142875"/>
                </a:lnTo>
                <a:lnTo>
                  <a:pt x="250825" y="269875"/>
                </a:lnTo>
              </a:path>
            </a:pathLst>
          </a:custGeom>
          <a:noFill/>
          <a:ln w="12700" cap="flat" cmpd="sng">
            <a:solidFill>
              <a:srgbClr val="B0B0B0"/>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5231" name="Google Shape;5231;p184"/>
          <p:cNvSpPr/>
          <p:nvPr/>
        </p:nvSpPr>
        <p:spPr>
          <a:xfrm flipH="1">
            <a:off x="4407976" y="3642605"/>
            <a:ext cx="115379" cy="258405"/>
          </a:xfrm>
          <a:custGeom>
            <a:avLst/>
            <a:gdLst/>
            <a:ahLst/>
            <a:cxnLst/>
            <a:rect l="l" t="t" r="r" b="b"/>
            <a:pathLst>
              <a:path w="250825" h="269875" extrusionOk="0">
                <a:moveTo>
                  <a:pt x="250825" y="0"/>
                </a:moveTo>
                <a:lnTo>
                  <a:pt x="0" y="142875"/>
                </a:lnTo>
                <a:lnTo>
                  <a:pt x="250825" y="269875"/>
                </a:lnTo>
              </a:path>
            </a:pathLst>
          </a:custGeom>
          <a:noFill/>
          <a:ln w="12700" cap="flat" cmpd="sng">
            <a:solidFill>
              <a:srgbClr val="B0B0B0"/>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5232" name="Google Shape;5232;p184"/>
          <p:cNvSpPr/>
          <p:nvPr/>
        </p:nvSpPr>
        <p:spPr>
          <a:xfrm flipH="1">
            <a:off x="6190386" y="3642605"/>
            <a:ext cx="115379" cy="258405"/>
          </a:xfrm>
          <a:custGeom>
            <a:avLst/>
            <a:gdLst/>
            <a:ahLst/>
            <a:cxnLst/>
            <a:rect l="l" t="t" r="r" b="b"/>
            <a:pathLst>
              <a:path w="250825" h="269875" extrusionOk="0">
                <a:moveTo>
                  <a:pt x="250825" y="0"/>
                </a:moveTo>
                <a:lnTo>
                  <a:pt x="0" y="142875"/>
                </a:lnTo>
                <a:lnTo>
                  <a:pt x="250825" y="269875"/>
                </a:lnTo>
              </a:path>
            </a:pathLst>
          </a:custGeom>
          <a:noFill/>
          <a:ln w="12700" cap="flat" cmpd="sng">
            <a:solidFill>
              <a:srgbClr val="B0B0B0"/>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5233" name="Google Shape;5233;p184"/>
          <p:cNvSpPr/>
          <p:nvPr/>
        </p:nvSpPr>
        <p:spPr>
          <a:xfrm flipH="1">
            <a:off x="8083532" y="3642605"/>
            <a:ext cx="115379" cy="258405"/>
          </a:xfrm>
          <a:custGeom>
            <a:avLst/>
            <a:gdLst/>
            <a:ahLst/>
            <a:cxnLst/>
            <a:rect l="l" t="t" r="r" b="b"/>
            <a:pathLst>
              <a:path w="250825" h="269875" extrusionOk="0">
                <a:moveTo>
                  <a:pt x="250825" y="0"/>
                </a:moveTo>
                <a:lnTo>
                  <a:pt x="0" y="142875"/>
                </a:lnTo>
                <a:lnTo>
                  <a:pt x="250825" y="269875"/>
                </a:lnTo>
              </a:path>
            </a:pathLst>
          </a:custGeom>
          <a:noFill/>
          <a:ln w="12700" cap="flat" cmpd="sng">
            <a:solidFill>
              <a:srgbClr val="B0B0B0"/>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5234" name="Google Shape;5234;p184"/>
          <p:cNvSpPr/>
          <p:nvPr/>
        </p:nvSpPr>
        <p:spPr>
          <a:xfrm flipH="1">
            <a:off x="9916870" y="3642605"/>
            <a:ext cx="115379" cy="258405"/>
          </a:xfrm>
          <a:custGeom>
            <a:avLst/>
            <a:gdLst/>
            <a:ahLst/>
            <a:cxnLst/>
            <a:rect l="l" t="t" r="r" b="b"/>
            <a:pathLst>
              <a:path w="250825" h="269875" extrusionOk="0">
                <a:moveTo>
                  <a:pt x="250825" y="0"/>
                </a:moveTo>
                <a:lnTo>
                  <a:pt x="0" y="142875"/>
                </a:lnTo>
                <a:lnTo>
                  <a:pt x="250825" y="269875"/>
                </a:lnTo>
              </a:path>
            </a:pathLst>
          </a:custGeom>
          <a:noFill/>
          <a:ln w="12700" cap="flat" cmpd="sng">
            <a:solidFill>
              <a:srgbClr val="B0B0B0"/>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49"/>
                                        </p:tgtEl>
                                        <p:attrNameLst>
                                          <p:attrName>style.visibility</p:attrName>
                                        </p:attrNameLst>
                                      </p:cBhvr>
                                      <p:to>
                                        <p:strVal val="visible"/>
                                      </p:to>
                                    </p:set>
                                    <p:animEffect transition="in" filter="fade">
                                      <p:cBhvr>
                                        <p:cTn id="7" dur="500"/>
                                        <p:tgtEl>
                                          <p:spTgt spid="5149"/>
                                        </p:tgtEl>
                                      </p:cBhvr>
                                    </p:animEffect>
                                  </p:childTnLst>
                                </p:cTn>
                              </p:par>
                              <p:par>
                                <p:cTn id="8" presetID="10" presetClass="entr" presetSubtype="0" fill="hold" nodeType="withEffect">
                                  <p:stCondLst>
                                    <p:cond delay="0"/>
                                  </p:stCondLst>
                                  <p:childTnLst>
                                    <p:set>
                                      <p:cBhvr>
                                        <p:cTn id="9" dur="1" fill="hold">
                                          <p:stCondLst>
                                            <p:cond delay="0"/>
                                          </p:stCondLst>
                                        </p:cTn>
                                        <p:tgtEl>
                                          <p:spTgt spid="5198"/>
                                        </p:tgtEl>
                                        <p:attrNameLst>
                                          <p:attrName>style.visibility</p:attrName>
                                        </p:attrNameLst>
                                      </p:cBhvr>
                                      <p:to>
                                        <p:strVal val="visible"/>
                                      </p:to>
                                    </p:set>
                                    <p:animEffect transition="in" filter="fade">
                                      <p:cBhvr>
                                        <p:cTn id="10" dur="500"/>
                                        <p:tgtEl>
                                          <p:spTgt spid="5198"/>
                                        </p:tgtEl>
                                      </p:cBhvr>
                                    </p:animEffect>
                                  </p:childTnLst>
                                </p:cTn>
                              </p:par>
                              <p:par>
                                <p:cTn id="11" presetID="10" presetClass="entr" presetSubtype="0" fill="hold" nodeType="withEffect">
                                  <p:stCondLst>
                                    <p:cond delay="0"/>
                                  </p:stCondLst>
                                  <p:childTnLst>
                                    <p:set>
                                      <p:cBhvr>
                                        <p:cTn id="12" dur="1" fill="hold">
                                          <p:stCondLst>
                                            <p:cond delay="0"/>
                                          </p:stCondLst>
                                        </p:cTn>
                                        <p:tgtEl>
                                          <p:spTgt spid="5203"/>
                                        </p:tgtEl>
                                        <p:attrNameLst>
                                          <p:attrName>style.visibility</p:attrName>
                                        </p:attrNameLst>
                                      </p:cBhvr>
                                      <p:to>
                                        <p:strVal val="visible"/>
                                      </p:to>
                                    </p:set>
                                    <p:animEffect transition="in" filter="fade">
                                      <p:cBhvr>
                                        <p:cTn id="13" dur="500"/>
                                        <p:tgtEl>
                                          <p:spTgt spid="5203"/>
                                        </p:tgtEl>
                                      </p:cBhvr>
                                    </p:animEffect>
                                  </p:childTnLst>
                                </p:cTn>
                              </p:par>
                            </p:childTnLst>
                          </p:cTn>
                        </p:par>
                        <p:par>
                          <p:cTn id="14" fill="hold">
                            <p:stCondLst>
                              <p:cond delay="500"/>
                            </p:stCondLst>
                            <p:childTnLst>
                              <p:par>
                                <p:cTn id="15" presetID="10" presetClass="entr" presetSubtype="0" fill="hold" nodeType="afterEffect">
                                  <p:stCondLst>
                                    <p:cond delay="500"/>
                                  </p:stCondLst>
                                  <p:childTnLst>
                                    <p:set>
                                      <p:cBhvr>
                                        <p:cTn id="16" dur="1" fill="hold">
                                          <p:stCondLst>
                                            <p:cond delay="0"/>
                                          </p:stCondLst>
                                        </p:cTn>
                                        <p:tgtEl>
                                          <p:spTgt spid="5153"/>
                                        </p:tgtEl>
                                        <p:attrNameLst>
                                          <p:attrName>style.visibility</p:attrName>
                                        </p:attrNameLst>
                                      </p:cBhvr>
                                      <p:to>
                                        <p:strVal val="visible"/>
                                      </p:to>
                                    </p:set>
                                    <p:animEffect transition="in" filter="fade">
                                      <p:cBhvr>
                                        <p:cTn id="17" dur="500"/>
                                        <p:tgtEl>
                                          <p:spTgt spid="5153"/>
                                        </p:tgtEl>
                                      </p:cBhvr>
                                    </p:animEffect>
                                  </p:childTnLst>
                                </p:cTn>
                              </p:par>
                              <p:par>
                                <p:cTn id="18" presetID="10" presetClass="entr" presetSubtype="0" fill="hold" nodeType="withEffect">
                                  <p:stCondLst>
                                    <p:cond delay="500"/>
                                  </p:stCondLst>
                                  <p:childTnLst>
                                    <p:set>
                                      <p:cBhvr>
                                        <p:cTn id="19" dur="1" fill="hold">
                                          <p:stCondLst>
                                            <p:cond delay="0"/>
                                          </p:stCondLst>
                                        </p:cTn>
                                        <p:tgtEl>
                                          <p:spTgt spid="5154"/>
                                        </p:tgtEl>
                                        <p:attrNameLst>
                                          <p:attrName>style.visibility</p:attrName>
                                        </p:attrNameLst>
                                      </p:cBhvr>
                                      <p:to>
                                        <p:strVal val="visible"/>
                                      </p:to>
                                    </p:set>
                                    <p:animEffect transition="in" filter="fade">
                                      <p:cBhvr>
                                        <p:cTn id="20" dur="500"/>
                                        <p:tgtEl>
                                          <p:spTgt spid="5154"/>
                                        </p:tgtEl>
                                      </p:cBhvr>
                                    </p:animEffect>
                                  </p:childTnLst>
                                </p:cTn>
                              </p:par>
                              <p:par>
                                <p:cTn id="21" presetID="10" presetClass="entr" presetSubtype="0" fill="hold" nodeType="withEffect">
                                  <p:stCondLst>
                                    <p:cond delay="500"/>
                                  </p:stCondLst>
                                  <p:childTnLst>
                                    <p:set>
                                      <p:cBhvr>
                                        <p:cTn id="22" dur="1" fill="hold">
                                          <p:stCondLst>
                                            <p:cond delay="0"/>
                                          </p:stCondLst>
                                        </p:cTn>
                                        <p:tgtEl>
                                          <p:spTgt spid="5155"/>
                                        </p:tgtEl>
                                        <p:attrNameLst>
                                          <p:attrName>style.visibility</p:attrName>
                                        </p:attrNameLst>
                                      </p:cBhvr>
                                      <p:to>
                                        <p:strVal val="visible"/>
                                      </p:to>
                                    </p:set>
                                    <p:animEffect transition="in" filter="fade">
                                      <p:cBhvr>
                                        <p:cTn id="23" dur="500"/>
                                        <p:tgtEl>
                                          <p:spTgt spid="5155"/>
                                        </p:tgtEl>
                                      </p:cBhvr>
                                    </p:animEffect>
                                  </p:childTnLst>
                                </p:cTn>
                              </p:par>
                              <p:par>
                                <p:cTn id="24" presetID="10" presetClass="entr" presetSubtype="0" fill="hold" nodeType="withEffect">
                                  <p:stCondLst>
                                    <p:cond delay="500"/>
                                  </p:stCondLst>
                                  <p:childTnLst>
                                    <p:set>
                                      <p:cBhvr>
                                        <p:cTn id="25" dur="1" fill="hold">
                                          <p:stCondLst>
                                            <p:cond delay="0"/>
                                          </p:stCondLst>
                                        </p:cTn>
                                        <p:tgtEl>
                                          <p:spTgt spid="5159"/>
                                        </p:tgtEl>
                                        <p:attrNameLst>
                                          <p:attrName>style.visibility</p:attrName>
                                        </p:attrNameLst>
                                      </p:cBhvr>
                                      <p:to>
                                        <p:strVal val="visible"/>
                                      </p:to>
                                    </p:set>
                                    <p:animEffect transition="in" filter="fade">
                                      <p:cBhvr>
                                        <p:cTn id="26" dur="500"/>
                                        <p:tgtEl>
                                          <p:spTgt spid="5159"/>
                                        </p:tgtEl>
                                      </p:cBhvr>
                                    </p:animEffect>
                                  </p:childTnLst>
                                </p:cTn>
                              </p:par>
                              <p:par>
                                <p:cTn id="27" presetID="10" presetClass="entr" presetSubtype="0" fill="hold" nodeType="withEffect">
                                  <p:stCondLst>
                                    <p:cond delay="500"/>
                                  </p:stCondLst>
                                  <p:childTnLst>
                                    <p:set>
                                      <p:cBhvr>
                                        <p:cTn id="28" dur="1" fill="hold">
                                          <p:stCondLst>
                                            <p:cond delay="0"/>
                                          </p:stCondLst>
                                        </p:cTn>
                                        <p:tgtEl>
                                          <p:spTgt spid="5163"/>
                                        </p:tgtEl>
                                        <p:attrNameLst>
                                          <p:attrName>style.visibility</p:attrName>
                                        </p:attrNameLst>
                                      </p:cBhvr>
                                      <p:to>
                                        <p:strVal val="visible"/>
                                      </p:to>
                                    </p:set>
                                    <p:animEffect transition="in" filter="fade">
                                      <p:cBhvr>
                                        <p:cTn id="29" dur="500"/>
                                        <p:tgtEl>
                                          <p:spTgt spid="5163"/>
                                        </p:tgtEl>
                                      </p:cBhvr>
                                    </p:animEffect>
                                  </p:childTnLst>
                                </p:cTn>
                              </p:par>
                              <p:par>
                                <p:cTn id="30" presetID="10" presetClass="entr" presetSubtype="0" fill="hold" nodeType="withEffect">
                                  <p:stCondLst>
                                    <p:cond delay="500"/>
                                  </p:stCondLst>
                                  <p:childTnLst>
                                    <p:set>
                                      <p:cBhvr>
                                        <p:cTn id="31" dur="1" fill="hold">
                                          <p:stCondLst>
                                            <p:cond delay="0"/>
                                          </p:stCondLst>
                                        </p:cTn>
                                        <p:tgtEl>
                                          <p:spTgt spid="5230"/>
                                        </p:tgtEl>
                                        <p:attrNameLst>
                                          <p:attrName>style.visibility</p:attrName>
                                        </p:attrNameLst>
                                      </p:cBhvr>
                                      <p:to>
                                        <p:strVal val="visible"/>
                                      </p:to>
                                    </p:set>
                                    <p:animEffect transition="in" filter="fade">
                                      <p:cBhvr>
                                        <p:cTn id="32" dur="500"/>
                                        <p:tgtEl>
                                          <p:spTgt spid="5230"/>
                                        </p:tgtEl>
                                      </p:cBhvr>
                                    </p:animEffect>
                                  </p:childTnLst>
                                </p:cTn>
                              </p:par>
                              <p:par>
                                <p:cTn id="33" presetID="10" presetClass="entr" presetSubtype="0" fill="hold" nodeType="withEffect">
                                  <p:stCondLst>
                                    <p:cond delay="500"/>
                                  </p:stCondLst>
                                  <p:childTnLst>
                                    <p:set>
                                      <p:cBhvr>
                                        <p:cTn id="34" dur="1" fill="hold">
                                          <p:stCondLst>
                                            <p:cond delay="0"/>
                                          </p:stCondLst>
                                        </p:cTn>
                                        <p:tgtEl>
                                          <p:spTgt spid="5156"/>
                                        </p:tgtEl>
                                        <p:attrNameLst>
                                          <p:attrName>style.visibility</p:attrName>
                                        </p:attrNameLst>
                                      </p:cBhvr>
                                      <p:to>
                                        <p:strVal val="visible"/>
                                      </p:to>
                                    </p:set>
                                    <p:animEffect transition="in" filter="fade">
                                      <p:cBhvr>
                                        <p:cTn id="35" dur="500"/>
                                        <p:tgtEl>
                                          <p:spTgt spid="5156"/>
                                        </p:tgtEl>
                                      </p:cBhvr>
                                    </p:animEffect>
                                  </p:childTnLst>
                                </p:cTn>
                              </p:par>
                            </p:childTnLst>
                          </p:cTn>
                        </p:par>
                        <p:par>
                          <p:cTn id="36" fill="hold">
                            <p:stCondLst>
                              <p:cond delay="1000"/>
                            </p:stCondLst>
                            <p:childTnLst>
                              <p:par>
                                <p:cTn id="37" presetID="10" presetClass="entr" presetSubtype="0" fill="hold" nodeType="afterEffect">
                                  <p:stCondLst>
                                    <p:cond delay="500"/>
                                  </p:stCondLst>
                                  <p:childTnLst>
                                    <p:set>
                                      <p:cBhvr>
                                        <p:cTn id="38" dur="1" fill="hold">
                                          <p:stCondLst>
                                            <p:cond delay="0"/>
                                          </p:stCondLst>
                                        </p:cTn>
                                        <p:tgtEl>
                                          <p:spTgt spid="5164"/>
                                        </p:tgtEl>
                                        <p:attrNameLst>
                                          <p:attrName>style.visibility</p:attrName>
                                        </p:attrNameLst>
                                      </p:cBhvr>
                                      <p:to>
                                        <p:strVal val="visible"/>
                                      </p:to>
                                    </p:set>
                                    <p:animEffect transition="in" filter="fade">
                                      <p:cBhvr>
                                        <p:cTn id="39" dur="500"/>
                                        <p:tgtEl>
                                          <p:spTgt spid="5164"/>
                                        </p:tgtEl>
                                      </p:cBhvr>
                                    </p:animEffect>
                                  </p:childTnLst>
                                </p:cTn>
                              </p:par>
                              <p:par>
                                <p:cTn id="40" presetID="10" presetClass="entr" presetSubtype="0" fill="hold" nodeType="withEffect">
                                  <p:stCondLst>
                                    <p:cond delay="500"/>
                                  </p:stCondLst>
                                  <p:childTnLst>
                                    <p:set>
                                      <p:cBhvr>
                                        <p:cTn id="41" dur="1" fill="hold">
                                          <p:stCondLst>
                                            <p:cond delay="0"/>
                                          </p:stCondLst>
                                        </p:cTn>
                                        <p:tgtEl>
                                          <p:spTgt spid="5166"/>
                                        </p:tgtEl>
                                        <p:attrNameLst>
                                          <p:attrName>style.visibility</p:attrName>
                                        </p:attrNameLst>
                                      </p:cBhvr>
                                      <p:to>
                                        <p:strVal val="visible"/>
                                      </p:to>
                                    </p:set>
                                    <p:animEffect transition="in" filter="fade">
                                      <p:cBhvr>
                                        <p:cTn id="42" dur="500"/>
                                        <p:tgtEl>
                                          <p:spTgt spid="5166"/>
                                        </p:tgtEl>
                                      </p:cBhvr>
                                    </p:animEffect>
                                  </p:childTnLst>
                                </p:cTn>
                              </p:par>
                              <p:par>
                                <p:cTn id="43" presetID="10" presetClass="entr" presetSubtype="0" fill="hold" nodeType="withEffect">
                                  <p:stCondLst>
                                    <p:cond delay="500"/>
                                  </p:stCondLst>
                                  <p:childTnLst>
                                    <p:set>
                                      <p:cBhvr>
                                        <p:cTn id="44" dur="1" fill="hold">
                                          <p:stCondLst>
                                            <p:cond delay="0"/>
                                          </p:stCondLst>
                                        </p:cTn>
                                        <p:tgtEl>
                                          <p:spTgt spid="5188"/>
                                        </p:tgtEl>
                                        <p:attrNameLst>
                                          <p:attrName>style.visibility</p:attrName>
                                        </p:attrNameLst>
                                      </p:cBhvr>
                                      <p:to>
                                        <p:strVal val="visible"/>
                                      </p:to>
                                    </p:set>
                                    <p:animEffect transition="in" filter="fade">
                                      <p:cBhvr>
                                        <p:cTn id="45" dur="500"/>
                                        <p:tgtEl>
                                          <p:spTgt spid="5188"/>
                                        </p:tgtEl>
                                      </p:cBhvr>
                                    </p:animEffect>
                                  </p:childTnLst>
                                </p:cTn>
                              </p:par>
                              <p:par>
                                <p:cTn id="46" presetID="10" presetClass="entr" presetSubtype="0" fill="hold" nodeType="withEffect">
                                  <p:stCondLst>
                                    <p:cond delay="500"/>
                                  </p:stCondLst>
                                  <p:childTnLst>
                                    <p:set>
                                      <p:cBhvr>
                                        <p:cTn id="47" dur="1" fill="hold">
                                          <p:stCondLst>
                                            <p:cond delay="0"/>
                                          </p:stCondLst>
                                        </p:cTn>
                                        <p:tgtEl>
                                          <p:spTgt spid="5231"/>
                                        </p:tgtEl>
                                        <p:attrNameLst>
                                          <p:attrName>style.visibility</p:attrName>
                                        </p:attrNameLst>
                                      </p:cBhvr>
                                      <p:to>
                                        <p:strVal val="visible"/>
                                      </p:to>
                                    </p:set>
                                    <p:animEffect transition="in" filter="fade">
                                      <p:cBhvr>
                                        <p:cTn id="48" dur="500"/>
                                        <p:tgtEl>
                                          <p:spTgt spid="5231"/>
                                        </p:tgtEl>
                                      </p:cBhvr>
                                    </p:animEffect>
                                  </p:childTnLst>
                                </p:cTn>
                              </p:par>
                              <p:par>
                                <p:cTn id="49" presetID="10" presetClass="entr" presetSubtype="0" fill="hold" nodeType="withEffect">
                                  <p:stCondLst>
                                    <p:cond delay="500"/>
                                  </p:stCondLst>
                                  <p:childTnLst>
                                    <p:set>
                                      <p:cBhvr>
                                        <p:cTn id="50" dur="1" fill="hold">
                                          <p:stCondLst>
                                            <p:cond delay="0"/>
                                          </p:stCondLst>
                                        </p:cTn>
                                        <p:tgtEl>
                                          <p:spTgt spid="5151"/>
                                        </p:tgtEl>
                                        <p:attrNameLst>
                                          <p:attrName>style.visibility</p:attrName>
                                        </p:attrNameLst>
                                      </p:cBhvr>
                                      <p:to>
                                        <p:strVal val="visible"/>
                                      </p:to>
                                    </p:set>
                                    <p:animEffect transition="in" filter="fade">
                                      <p:cBhvr>
                                        <p:cTn id="51" dur="500"/>
                                        <p:tgtEl>
                                          <p:spTgt spid="5151"/>
                                        </p:tgtEl>
                                      </p:cBhvr>
                                    </p:animEffect>
                                  </p:childTnLst>
                                </p:cTn>
                              </p:par>
                            </p:childTnLst>
                          </p:cTn>
                        </p:par>
                        <p:par>
                          <p:cTn id="52" fill="hold">
                            <p:stCondLst>
                              <p:cond delay="1500"/>
                            </p:stCondLst>
                            <p:childTnLst>
                              <p:par>
                                <p:cTn id="53" presetID="10" presetClass="entr" presetSubtype="0" fill="hold" nodeType="afterEffect">
                                  <p:stCondLst>
                                    <p:cond delay="500"/>
                                  </p:stCondLst>
                                  <p:childTnLst>
                                    <p:set>
                                      <p:cBhvr>
                                        <p:cTn id="54" dur="1" fill="hold">
                                          <p:stCondLst>
                                            <p:cond delay="0"/>
                                          </p:stCondLst>
                                        </p:cTn>
                                        <p:tgtEl>
                                          <p:spTgt spid="5150"/>
                                        </p:tgtEl>
                                        <p:attrNameLst>
                                          <p:attrName>style.visibility</p:attrName>
                                        </p:attrNameLst>
                                      </p:cBhvr>
                                      <p:to>
                                        <p:strVal val="visible"/>
                                      </p:to>
                                    </p:set>
                                    <p:animEffect transition="in" filter="fade">
                                      <p:cBhvr>
                                        <p:cTn id="55" dur="500"/>
                                        <p:tgtEl>
                                          <p:spTgt spid="5150"/>
                                        </p:tgtEl>
                                      </p:cBhvr>
                                    </p:animEffect>
                                  </p:childTnLst>
                                </p:cTn>
                              </p:par>
                              <p:par>
                                <p:cTn id="56" presetID="10" presetClass="entr" presetSubtype="0" fill="hold" nodeType="withEffect">
                                  <p:stCondLst>
                                    <p:cond delay="500"/>
                                  </p:stCondLst>
                                  <p:childTnLst>
                                    <p:set>
                                      <p:cBhvr>
                                        <p:cTn id="57" dur="1" fill="hold">
                                          <p:stCondLst>
                                            <p:cond delay="0"/>
                                          </p:stCondLst>
                                        </p:cTn>
                                        <p:tgtEl>
                                          <p:spTgt spid="5160"/>
                                        </p:tgtEl>
                                        <p:attrNameLst>
                                          <p:attrName>style.visibility</p:attrName>
                                        </p:attrNameLst>
                                      </p:cBhvr>
                                      <p:to>
                                        <p:strVal val="visible"/>
                                      </p:to>
                                    </p:set>
                                    <p:animEffect transition="in" filter="fade">
                                      <p:cBhvr>
                                        <p:cTn id="58" dur="500"/>
                                        <p:tgtEl>
                                          <p:spTgt spid="5160"/>
                                        </p:tgtEl>
                                      </p:cBhvr>
                                    </p:animEffect>
                                  </p:childTnLst>
                                </p:cTn>
                              </p:par>
                              <p:par>
                                <p:cTn id="59" presetID="10" presetClass="entr" presetSubtype="0" fill="hold" nodeType="withEffect">
                                  <p:stCondLst>
                                    <p:cond delay="500"/>
                                  </p:stCondLst>
                                  <p:childTnLst>
                                    <p:set>
                                      <p:cBhvr>
                                        <p:cTn id="60" dur="1" fill="hold">
                                          <p:stCondLst>
                                            <p:cond delay="0"/>
                                          </p:stCondLst>
                                        </p:cTn>
                                        <p:tgtEl>
                                          <p:spTgt spid="5204"/>
                                        </p:tgtEl>
                                        <p:attrNameLst>
                                          <p:attrName>style.visibility</p:attrName>
                                        </p:attrNameLst>
                                      </p:cBhvr>
                                      <p:to>
                                        <p:strVal val="visible"/>
                                      </p:to>
                                    </p:set>
                                    <p:animEffect transition="in" filter="fade">
                                      <p:cBhvr>
                                        <p:cTn id="61" dur="500"/>
                                        <p:tgtEl>
                                          <p:spTgt spid="5204"/>
                                        </p:tgtEl>
                                      </p:cBhvr>
                                    </p:animEffect>
                                  </p:childTnLst>
                                </p:cTn>
                              </p:par>
                              <p:par>
                                <p:cTn id="62" presetID="10" presetClass="entr" presetSubtype="0" fill="hold" nodeType="withEffect">
                                  <p:stCondLst>
                                    <p:cond delay="500"/>
                                  </p:stCondLst>
                                  <p:childTnLst>
                                    <p:set>
                                      <p:cBhvr>
                                        <p:cTn id="63" dur="1" fill="hold">
                                          <p:stCondLst>
                                            <p:cond delay="0"/>
                                          </p:stCondLst>
                                        </p:cTn>
                                        <p:tgtEl>
                                          <p:spTgt spid="5229"/>
                                        </p:tgtEl>
                                        <p:attrNameLst>
                                          <p:attrName>style.visibility</p:attrName>
                                        </p:attrNameLst>
                                      </p:cBhvr>
                                      <p:to>
                                        <p:strVal val="visible"/>
                                      </p:to>
                                    </p:set>
                                    <p:animEffect transition="in" filter="fade">
                                      <p:cBhvr>
                                        <p:cTn id="64" dur="500"/>
                                        <p:tgtEl>
                                          <p:spTgt spid="5229"/>
                                        </p:tgtEl>
                                      </p:cBhvr>
                                    </p:animEffect>
                                  </p:childTnLst>
                                </p:cTn>
                              </p:par>
                              <p:par>
                                <p:cTn id="65" presetID="10" presetClass="entr" presetSubtype="0" fill="hold" nodeType="withEffect">
                                  <p:stCondLst>
                                    <p:cond delay="500"/>
                                  </p:stCondLst>
                                  <p:childTnLst>
                                    <p:set>
                                      <p:cBhvr>
                                        <p:cTn id="66" dur="1" fill="hold">
                                          <p:stCondLst>
                                            <p:cond delay="0"/>
                                          </p:stCondLst>
                                        </p:cTn>
                                        <p:tgtEl>
                                          <p:spTgt spid="5232"/>
                                        </p:tgtEl>
                                        <p:attrNameLst>
                                          <p:attrName>style.visibility</p:attrName>
                                        </p:attrNameLst>
                                      </p:cBhvr>
                                      <p:to>
                                        <p:strVal val="visible"/>
                                      </p:to>
                                    </p:set>
                                    <p:animEffect transition="in" filter="fade">
                                      <p:cBhvr>
                                        <p:cTn id="67" dur="500"/>
                                        <p:tgtEl>
                                          <p:spTgt spid="5232"/>
                                        </p:tgtEl>
                                      </p:cBhvr>
                                    </p:animEffect>
                                  </p:childTnLst>
                                </p:cTn>
                              </p:par>
                            </p:childTnLst>
                          </p:cTn>
                        </p:par>
                        <p:par>
                          <p:cTn id="68" fill="hold">
                            <p:stCondLst>
                              <p:cond delay="2000"/>
                            </p:stCondLst>
                            <p:childTnLst>
                              <p:par>
                                <p:cTn id="69" presetID="10" presetClass="entr" presetSubtype="0" fill="hold" nodeType="afterEffect">
                                  <p:stCondLst>
                                    <p:cond delay="500"/>
                                  </p:stCondLst>
                                  <p:childTnLst>
                                    <p:set>
                                      <p:cBhvr>
                                        <p:cTn id="70" dur="1" fill="hold">
                                          <p:stCondLst>
                                            <p:cond delay="0"/>
                                          </p:stCondLst>
                                        </p:cTn>
                                        <p:tgtEl>
                                          <p:spTgt spid="5152"/>
                                        </p:tgtEl>
                                        <p:attrNameLst>
                                          <p:attrName>style.visibility</p:attrName>
                                        </p:attrNameLst>
                                      </p:cBhvr>
                                      <p:to>
                                        <p:strVal val="visible"/>
                                      </p:to>
                                    </p:set>
                                    <p:animEffect transition="in" filter="fade">
                                      <p:cBhvr>
                                        <p:cTn id="71" dur="500"/>
                                        <p:tgtEl>
                                          <p:spTgt spid="5152"/>
                                        </p:tgtEl>
                                      </p:cBhvr>
                                    </p:animEffect>
                                  </p:childTnLst>
                                </p:cTn>
                              </p:par>
                              <p:par>
                                <p:cTn id="72" presetID="10" presetClass="entr" presetSubtype="0" fill="hold" nodeType="withEffect">
                                  <p:stCondLst>
                                    <p:cond delay="500"/>
                                  </p:stCondLst>
                                  <p:childTnLst>
                                    <p:set>
                                      <p:cBhvr>
                                        <p:cTn id="73" dur="1" fill="hold">
                                          <p:stCondLst>
                                            <p:cond delay="0"/>
                                          </p:stCondLst>
                                        </p:cTn>
                                        <p:tgtEl>
                                          <p:spTgt spid="5223"/>
                                        </p:tgtEl>
                                        <p:attrNameLst>
                                          <p:attrName>style.visibility</p:attrName>
                                        </p:attrNameLst>
                                      </p:cBhvr>
                                      <p:to>
                                        <p:strVal val="visible"/>
                                      </p:to>
                                    </p:set>
                                    <p:animEffect transition="in" filter="fade">
                                      <p:cBhvr>
                                        <p:cTn id="74" dur="500"/>
                                        <p:tgtEl>
                                          <p:spTgt spid="5223"/>
                                        </p:tgtEl>
                                      </p:cBhvr>
                                    </p:animEffect>
                                  </p:childTnLst>
                                </p:cTn>
                              </p:par>
                              <p:par>
                                <p:cTn id="75" presetID="10" presetClass="entr" presetSubtype="0" fill="hold" nodeType="withEffect">
                                  <p:stCondLst>
                                    <p:cond delay="500"/>
                                  </p:stCondLst>
                                  <p:childTnLst>
                                    <p:set>
                                      <p:cBhvr>
                                        <p:cTn id="76" dur="1" fill="hold">
                                          <p:stCondLst>
                                            <p:cond delay="0"/>
                                          </p:stCondLst>
                                        </p:cTn>
                                        <p:tgtEl>
                                          <p:spTgt spid="5233"/>
                                        </p:tgtEl>
                                        <p:attrNameLst>
                                          <p:attrName>style.visibility</p:attrName>
                                        </p:attrNameLst>
                                      </p:cBhvr>
                                      <p:to>
                                        <p:strVal val="visible"/>
                                      </p:to>
                                    </p:set>
                                    <p:animEffect transition="in" filter="fade">
                                      <p:cBhvr>
                                        <p:cTn id="77" dur="500"/>
                                        <p:tgtEl>
                                          <p:spTgt spid="5233"/>
                                        </p:tgtEl>
                                      </p:cBhvr>
                                    </p:animEffect>
                                  </p:childTnLst>
                                </p:cTn>
                              </p:par>
                            </p:childTnLst>
                          </p:cTn>
                        </p:par>
                        <p:par>
                          <p:cTn id="78" fill="hold">
                            <p:stCondLst>
                              <p:cond delay="2500"/>
                            </p:stCondLst>
                            <p:childTnLst>
                              <p:par>
                                <p:cTn id="79" presetID="10" presetClass="entr" presetSubtype="0" fill="hold" nodeType="afterEffect">
                                  <p:stCondLst>
                                    <p:cond delay="500"/>
                                  </p:stCondLst>
                                  <p:childTnLst>
                                    <p:set>
                                      <p:cBhvr>
                                        <p:cTn id="80" dur="1" fill="hold">
                                          <p:stCondLst>
                                            <p:cond delay="0"/>
                                          </p:stCondLst>
                                        </p:cTn>
                                        <p:tgtEl>
                                          <p:spTgt spid="5157"/>
                                        </p:tgtEl>
                                        <p:attrNameLst>
                                          <p:attrName>style.visibility</p:attrName>
                                        </p:attrNameLst>
                                      </p:cBhvr>
                                      <p:to>
                                        <p:strVal val="visible"/>
                                      </p:to>
                                    </p:set>
                                    <p:animEffect transition="in" filter="fade">
                                      <p:cBhvr>
                                        <p:cTn id="81" dur="500"/>
                                        <p:tgtEl>
                                          <p:spTgt spid="5157"/>
                                        </p:tgtEl>
                                      </p:cBhvr>
                                    </p:animEffect>
                                  </p:childTnLst>
                                </p:cTn>
                              </p:par>
                              <p:par>
                                <p:cTn id="82" presetID="10" presetClass="entr" presetSubtype="0" fill="hold" nodeType="withEffect">
                                  <p:stCondLst>
                                    <p:cond delay="500"/>
                                  </p:stCondLst>
                                  <p:childTnLst>
                                    <p:set>
                                      <p:cBhvr>
                                        <p:cTn id="83" dur="1" fill="hold">
                                          <p:stCondLst>
                                            <p:cond delay="0"/>
                                          </p:stCondLst>
                                        </p:cTn>
                                        <p:tgtEl>
                                          <p:spTgt spid="5194"/>
                                        </p:tgtEl>
                                        <p:attrNameLst>
                                          <p:attrName>style.visibility</p:attrName>
                                        </p:attrNameLst>
                                      </p:cBhvr>
                                      <p:to>
                                        <p:strVal val="visible"/>
                                      </p:to>
                                    </p:set>
                                    <p:animEffect transition="in" filter="fade">
                                      <p:cBhvr>
                                        <p:cTn id="84" dur="500"/>
                                        <p:tgtEl>
                                          <p:spTgt spid="5194"/>
                                        </p:tgtEl>
                                      </p:cBhvr>
                                    </p:animEffect>
                                  </p:childTnLst>
                                </p:cTn>
                              </p:par>
                              <p:par>
                                <p:cTn id="85" presetID="10" presetClass="entr" presetSubtype="0" fill="hold" nodeType="withEffect">
                                  <p:stCondLst>
                                    <p:cond delay="500"/>
                                  </p:stCondLst>
                                  <p:childTnLst>
                                    <p:set>
                                      <p:cBhvr>
                                        <p:cTn id="86" dur="1" fill="hold">
                                          <p:stCondLst>
                                            <p:cond delay="0"/>
                                          </p:stCondLst>
                                        </p:cTn>
                                        <p:tgtEl>
                                          <p:spTgt spid="5234"/>
                                        </p:tgtEl>
                                        <p:attrNameLst>
                                          <p:attrName>style.visibility</p:attrName>
                                        </p:attrNameLst>
                                      </p:cBhvr>
                                      <p:to>
                                        <p:strVal val="visible"/>
                                      </p:to>
                                    </p:set>
                                    <p:animEffect transition="in" filter="fade">
                                      <p:cBhvr>
                                        <p:cTn id="87" dur="500"/>
                                        <p:tgtEl>
                                          <p:spTgt spid="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39"/>
        <p:cNvGrpSpPr/>
        <p:nvPr/>
      </p:nvGrpSpPr>
      <p:grpSpPr>
        <a:xfrm>
          <a:off x="0" y="0"/>
          <a:ext cx="0" cy="0"/>
          <a:chOff x="0" y="0"/>
          <a:chExt cx="0" cy="0"/>
        </a:xfrm>
      </p:grpSpPr>
      <p:sp>
        <p:nvSpPr>
          <p:cNvPr id="5240" name="Google Shape;5240;p185"/>
          <p:cNvSpPr txBox="1"/>
          <p:nvPr/>
        </p:nvSpPr>
        <p:spPr>
          <a:xfrm>
            <a:off x="426424" y="3590694"/>
            <a:ext cx="1382971" cy="738600"/>
          </a:xfrm>
          <a:prstGeom prst="rect">
            <a:avLst/>
          </a:prstGeom>
          <a:no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r>
              <a:rPr lang="en-US" sz="400" dirty="0">
                <a:solidFill>
                  <a:srgbClr val="0078D4"/>
                </a:solidFill>
                <a:latin typeface="Quattrocento Sans"/>
                <a:ea typeface="Quattrocento Sans"/>
                <a:cs typeface="Quattrocento Sans"/>
                <a:sym typeface="Quattrocento Sans"/>
              </a:rPr>
              <a:t>01010100101001011101101001001001011010100100010001111010010101010010100101010010100101110110100100100101101010010001000111101001010101001010001010010111011010010010010110101001000100011110100101010100101001010100101001011101101001</a:t>
            </a:r>
            <a:endParaRPr sz="400" dirty="0"/>
          </a:p>
        </p:txBody>
      </p:sp>
      <p:sp>
        <p:nvSpPr>
          <p:cNvPr id="5241" name="Google Shape;5241;p185"/>
          <p:cNvSpPr/>
          <p:nvPr/>
        </p:nvSpPr>
        <p:spPr>
          <a:xfrm>
            <a:off x="2014164" y="3267425"/>
            <a:ext cx="10177800" cy="1169700"/>
          </a:xfrm>
          <a:prstGeom prst="rect">
            <a:avLst/>
          </a:prstGeom>
          <a:solidFill>
            <a:schemeClr val="lt1"/>
          </a:solid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42" name="Google Shape;5242;p185"/>
          <p:cNvSpPr/>
          <p:nvPr/>
        </p:nvSpPr>
        <p:spPr>
          <a:xfrm>
            <a:off x="3411799" y="1679223"/>
            <a:ext cx="4571100" cy="4572000"/>
          </a:xfrm>
          <a:prstGeom prst="ellipse">
            <a:avLst/>
          </a:prstGeom>
          <a:noFill/>
          <a:ln w="12700" cap="sq" cmpd="sng">
            <a:solidFill>
              <a:schemeClr val="dk2"/>
            </a:solidFill>
            <a:prstDash val="dash"/>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5243" name="Google Shape;5243;p185"/>
          <p:cNvSpPr/>
          <p:nvPr/>
        </p:nvSpPr>
        <p:spPr>
          <a:xfrm rot="-979359">
            <a:off x="7467588" y="2693952"/>
            <a:ext cx="594564" cy="1342836"/>
          </a:xfrm>
          <a:prstGeom prst="rect">
            <a:avLst/>
          </a:prstGeom>
          <a:solidFill>
            <a:schemeClr val="lt1"/>
          </a:solid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44" name="Google Shape;5244;p185"/>
          <p:cNvSpPr/>
          <p:nvPr/>
        </p:nvSpPr>
        <p:spPr>
          <a:xfrm>
            <a:off x="3893571" y="4981315"/>
            <a:ext cx="855600" cy="1294800"/>
          </a:xfrm>
          <a:prstGeom prst="rect">
            <a:avLst/>
          </a:prstGeom>
          <a:solidFill>
            <a:schemeClr val="lt1"/>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45" name="Google Shape;5245;p185"/>
          <p:cNvSpPr/>
          <p:nvPr/>
        </p:nvSpPr>
        <p:spPr>
          <a:xfrm>
            <a:off x="7072815" y="5205166"/>
            <a:ext cx="997200" cy="1077600"/>
          </a:xfrm>
          <a:prstGeom prst="rect">
            <a:avLst/>
          </a:prstGeom>
          <a:solidFill>
            <a:schemeClr val="lt1"/>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46" name="Google Shape;5246;p185"/>
          <p:cNvSpPr/>
          <p:nvPr/>
        </p:nvSpPr>
        <p:spPr>
          <a:xfrm>
            <a:off x="2998071" y="2888743"/>
            <a:ext cx="875700" cy="1744500"/>
          </a:xfrm>
          <a:prstGeom prst="rect">
            <a:avLst/>
          </a:prstGeom>
          <a:solidFill>
            <a:schemeClr val="lt1"/>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47" name="Google Shape;5247;p185"/>
          <p:cNvSpPr txBox="1">
            <a:spLocks noGrp="1"/>
          </p:cNvSpPr>
          <p:nvPr>
            <p:ph type="title"/>
          </p:nvPr>
        </p:nvSpPr>
        <p:spPr>
          <a:xfrm>
            <a:off x="426424" y="440495"/>
            <a:ext cx="11335800" cy="758100"/>
          </a:xfrm>
          <a:prstGeom prst="rect">
            <a:avLst/>
          </a:prstGeom>
          <a:noFill/>
          <a:ln>
            <a:noFill/>
          </a:ln>
        </p:spPr>
        <p:txBody>
          <a:bodyPr spcFirstLastPara="1" wrap="square" lIns="0" tIns="161350" rIns="0" bIns="0" anchor="t" anchorCtr="0">
            <a:noAutofit/>
          </a:bodyPr>
          <a:lstStyle/>
          <a:p>
            <a:pPr marL="0" lvl="0" indent="0" algn="l" rtl="0">
              <a:lnSpc>
                <a:spcPct val="90000"/>
              </a:lnSpc>
              <a:spcBef>
                <a:spcPts val="0"/>
              </a:spcBef>
              <a:spcAft>
                <a:spcPts val="0"/>
              </a:spcAft>
              <a:buClr>
                <a:srgbClr val="000000"/>
              </a:buClr>
              <a:buSzPts val="3000"/>
              <a:buFont typeface="Quattrocento Sans"/>
              <a:buNone/>
            </a:pPr>
            <a:r>
              <a:rPr lang="en-US" sz="4500" b="1">
                <a:latin typeface="Calibri"/>
                <a:ea typeface="Calibri"/>
                <a:cs typeface="Calibri"/>
                <a:sym typeface="Calibri"/>
              </a:rPr>
              <a:t>DevOps loop for data science </a:t>
            </a:r>
            <a:endParaRPr sz="4500" b="1">
              <a:latin typeface="Calibri"/>
              <a:ea typeface="Calibri"/>
              <a:cs typeface="Calibri"/>
              <a:sym typeface="Calibri"/>
            </a:endParaRPr>
          </a:p>
        </p:txBody>
      </p:sp>
      <p:sp>
        <p:nvSpPr>
          <p:cNvPr id="5248" name="Google Shape;5248;p185"/>
          <p:cNvSpPr txBox="1"/>
          <p:nvPr/>
        </p:nvSpPr>
        <p:spPr>
          <a:xfrm>
            <a:off x="635776" y="5303616"/>
            <a:ext cx="954600" cy="43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Prepare Data</a:t>
            </a:r>
            <a:endParaRPr sz="1400"/>
          </a:p>
        </p:txBody>
      </p:sp>
      <p:sp>
        <p:nvSpPr>
          <p:cNvPr id="5249" name="Google Shape;5249;p185"/>
          <p:cNvSpPr/>
          <p:nvPr/>
        </p:nvSpPr>
        <p:spPr>
          <a:xfrm>
            <a:off x="680971" y="1903393"/>
            <a:ext cx="950100" cy="313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rgbClr val="0078D4"/>
                </a:solidFill>
                <a:latin typeface="Quattrocento Sans"/>
                <a:ea typeface="Quattrocento Sans"/>
                <a:cs typeface="Quattrocento Sans"/>
                <a:sym typeface="Quattrocento Sans"/>
              </a:rPr>
              <a:t>Prepare</a:t>
            </a:r>
            <a:endParaRPr sz="1400"/>
          </a:p>
        </p:txBody>
      </p:sp>
      <p:cxnSp>
        <p:nvCxnSpPr>
          <p:cNvPr id="5250" name="Google Shape;5250;p185"/>
          <p:cNvCxnSpPr/>
          <p:nvPr/>
        </p:nvCxnSpPr>
        <p:spPr>
          <a:xfrm rot="10800000" flipH="1">
            <a:off x="2070887" y="1949574"/>
            <a:ext cx="2400" cy="1477500"/>
          </a:xfrm>
          <a:prstGeom prst="straightConnector1">
            <a:avLst/>
          </a:prstGeom>
          <a:noFill/>
          <a:ln w="9525" cap="flat" cmpd="sng">
            <a:solidFill>
              <a:schemeClr val="dk2"/>
            </a:solidFill>
            <a:prstDash val="dash"/>
            <a:round/>
            <a:headEnd type="none" w="sm" len="sm"/>
            <a:tailEnd type="none" w="sm" len="sm"/>
          </a:ln>
        </p:spPr>
      </p:cxnSp>
      <p:cxnSp>
        <p:nvCxnSpPr>
          <p:cNvPr id="5251" name="Google Shape;5251;p185"/>
          <p:cNvCxnSpPr/>
          <p:nvPr/>
        </p:nvCxnSpPr>
        <p:spPr>
          <a:xfrm rot="10800000">
            <a:off x="2071998" y="4117222"/>
            <a:ext cx="0" cy="1730400"/>
          </a:xfrm>
          <a:prstGeom prst="straightConnector1">
            <a:avLst/>
          </a:prstGeom>
          <a:noFill/>
          <a:ln w="9525" cap="flat" cmpd="sng">
            <a:solidFill>
              <a:schemeClr val="dk2"/>
            </a:solidFill>
            <a:prstDash val="dash"/>
            <a:round/>
            <a:headEnd type="none" w="sm" len="sm"/>
            <a:tailEnd type="none" w="sm" len="sm"/>
          </a:ln>
        </p:spPr>
      </p:cxnSp>
      <p:grpSp>
        <p:nvGrpSpPr>
          <p:cNvPr id="5252" name="Google Shape;5252;p185"/>
          <p:cNvGrpSpPr/>
          <p:nvPr/>
        </p:nvGrpSpPr>
        <p:grpSpPr>
          <a:xfrm>
            <a:off x="901765" y="4229114"/>
            <a:ext cx="491570" cy="501035"/>
            <a:chOff x="7158422" y="1607015"/>
            <a:chExt cx="2726400" cy="2778897"/>
          </a:xfrm>
        </p:grpSpPr>
        <p:sp>
          <p:nvSpPr>
            <p:cNvPr id="5253" name="Google Shape;5253;p185"/>
            <p:cNvSpPr/>
            <p:nvPr/>
          </p:nvSpPr>
          <p:spPr>
            <a:xfrm>
              <a:off x="7158422" y="2971800"/>
              <a:ext cx="2726357" cy="1414112"/>
            </a:xfrm>
            <a:custGeom>
              <a:avLst/>
              <a:gdLst/>
              <a:ahLst/>
              <a:cxnLst/>
              <a:rect l="l" t="t" r="r" b="b"/>
              <a:pathLst>
                <a:path w="2726357" h="1414112" extrusionOk="0">
                  <a:moveTo>
                    <a:pt x="1363179" y="0"/>
                  </a:moveTo>
                  <a:lnTo>
                    <a:pt x="1859701" y="257537"/>
                  </a:lnTo>
                  <a:lnTo>
                    <a:pt x="2722177" y="257537"/>
                  </a:lnTo>
                  <a:lnTo>
                    <a:pt x="2722177" y="704888"/>
                  </a:lnTo>
                  <a:lnTo>
                    <a:pt x="2726357" y="707056"/>
                  </a:lnTo>
                  <a:lnTo>
                    <a:pt x="1363179" y="1414112"/>
                  </a:lnTo>
                  <a:lnTo>
                    <a:pt x="3650" y="708949"/>
                  </a:lnTo>
                  <a:lnTo>
                    <a:pt x="1202" y="708949"/>
                  </a:lnTo>
                  <a:lnTo>
                    <a:pt x="1202" y="707680"/>
                  </a:lnTo>
                  <a:lnTo>
                    <a:pt x="0" y="707056"/>
                  </a:lnTo>
                  <a:lnTo>
                    <a:pt x="1202" y="706433"/>
                  </a:lnTo>
                  <a:lnTo>
                    <a:pt x="1202" y="257537"/>
                  </a:lnTo>
                  <a:lnTo>
                    <a:pt x="866657" y="257537"/>
                  </a:lnTo>
                  <a:close/>
                </a:path>
              </a:pathLst>
            </a:custGeom>
            <a:solidFill>
              <a:schemeClr val="lt1"/>
            </a:solidFill>
            <a:ln w="12700" cap="rnd" cmpd="sng">
              <a:solidFill>
                <a:schemeClr val="dk2"/>
              </a:solidFill>
              <a:prstDash val="solid"/>
              <a:miter lim="800000"/>
              <a:headEnd type="none" w="sm" len="sm"/>
              <a:tailEnd type="none" w="sm" len="sm"/>
            </a:ln>
          </p:spPr>
          <p:txBody>
            <a:bodyPr spcFirstLastPara="1" wrap="square" lIns="89625" tIns="44800" rIns="89625" bIns="448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54" name="Google Shape;5254;p185"/>
            <p:cNvSpPr/>
            <p:nvPr/>
          </p:nvSpPr>
          <p:spPr>
            <a:xfrm>
              <a:off x="7158422" y="2521415"/>
              <a:ext cx="2726400" cy="1414200"/>
            </a:xfrm>
            <a:prstGeom prst="diamond">
              <a:avLst/>
            </a:prstGeom>
            <a:solidFill>
              <a:schemeClr val="lt1"/>
            </a:solidFill>
            <a:ln w="12700" cap="flat" cmpd="sng">
              <a:solidFill>
                <a:schemeClr val="dk2"/>
              </a:solidFill>
              <a:prstDash val="solid"/>
              <a:miter lim="800000"/>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55" name="Google Shape;5255;p185"/>
            <p:cNvSpPr/>
            <p:nvPr/>
          </p:nvSpPr>
          <p:spPr>
            <a:xfrm>
              <a:off x="7158422" y="2057400"/>
              <a:ext cx="2726357" cy="1414112"/>
            </a:xfrm>
            <a:custGeom>
              <a:avLst/>
              <a:gdLst/>
              <a:ahLst/>
              <a:cxnLst/>
              <a:rect l="l" t="t" r="r" b="b"/>
              <a:pathLst>
                <a:path w="2726357" h="1414112" extrusionOk="0">
                  <a:moveTo>
                    <a:pt x="1363179" y="0"/>
                  </a:moveTo>
                  <a:lnTo>
                    <a:pt x="1859701" y="257537"/>
                  </a:lnTo>
                  <a:lnTo>
                    <a:pt x="2722177" y="257537"/>
                  </a:lnTo>
                  <a:lnTo>
                    <a:pt x="2722177" y="704888"/>
                  </a:lnTo>
                  <a:lnTo>
                    <a:pt x="2726357" y="707056"/>
                  </a:lnTo>
                  <a:lnTo>
                    <a:pt x="1363179" y="1414112"/>
                  </a:lnTo>
                  <a:lnTo>
                    <a:pt x="3650" y="708949"/>
                  </a:lnTo>
                  <a:lnTo>
                    <a:pt x="1202" y="708949"/>
                  </a:lnTo>
                  <a:lnTo>
                    <a:pt x="1202" y="707680"/>
                  </a:lnTo>
                  <a:lnTo>
                    <a:pt x="0" y="707056"/>
                  </a:lnTo>
                  <a:lnTo>
                    <a:pt x="1202" y="706433"/>
                  </a:lnTo>
                  <a:lnTo>
                    <a:pt x="1202" y="257537"/>
                  </a:lnTo>
                  <a:lnTo>
                    <a:pt x="866657" y="257537"/>
                  </a:lnTo>
                  <a:close/>
                </a:path>
              </a:pathLst>
            </a:custGeom>
            <a:solidFill>
              <a:schemeClr val="lt1"/>
            </a:solidFill>
            <a:ln w="12700" cap="rnd" cmpd="sng">
              <a:solidFill>
                <a:schemeClr val="dk2"/>
              </a:solidFill>
              <a:prstDash val="solid"/>
              <a:miter lim="800000"/>
              <a:headEnd type="none" w="sm" len="sm"/>
              <a:tailEnd type="none" w="sm" len="sm"/>
            </a:ln>
          </p:spPr>
          <p:txBody>
            <a:bodyPr spcFirstLastPara="1" wrap="square" lIns="89625" tIns="44800" rIns="89625" bIns="448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56" name="Google Shape;5256;p185"/>
            <p:cNvSpPr/>
            <p:nvPr/>
          </p:nvSpPr>
          <p:spPr>
            <a:xfrm>
              <a:off x="7158422" y="1607015"/>
              <a:ext cx="2726400" cy="1414200"/>
            </a:xfrm>
            <a:prstGeom prst="diamond">
              <a:avLst/>
            </a:prstGeom>
            <a:solidFill>
              <a:schemeClr val="lt1"/>
            </a:solidFill>
            <a:ln w="12700" cap="flat" cmpd="sng">
              <a:solidFill>
                <a:schemeClr val="dk2"/>
              </a:solidFill>
              <a:prstDash val="solid"/>
              <a:miter lim="800000"/>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sp>
        <p:nvSpPr>
          <p:cNvPr id="5257" name="Google Shape;5257;p185"/>
          <p:cNvSpPr/>
          <p:nvPr/>
        </p:nvSpPr>
        <p:spPr>
          <a:xfrm>
            <a:off x="939835" y="2825208"/>
            <a:ext cx="441271" cy="600620"/>
          </a:xfrm>
          <a:custGeom>
            <a:avLst/>
            <a:gdLst/>
            <a:ahLst/>
            <a:cxnLst/>
            <a:rect l="l" t="t" r="r" b="b"/>
            <a:pathLst>
              <a:path w="3330348" h="4532979" extrusionOk="0">
                <a:moveTo>
                  <a:pt x="1913" y="3068274"/>
                </a:moveTo>
                <a:cubicBezTo>
                  <a:pt x="12552" y="3088631"/>
                  <a:pt x="12431" y="3109172"/>
                  <a:pt x="33829" y="3129345"/>
                </a:cubicBezTo>
                <a:cubicBezTo>
                  <a:pt x="189101" y="3275719"/>
                  <a:pt x="860482" y="3385824"/>
                  <a:pt x="1665174" y="3385824"/>
                </a:cubicBezTo>
                <a:cubicBezTo>
                  <a:pt x="2469867" y="3385824"/>
                  <a:pt x="3141247" y="3275719"/>
                  <a:pt x="3296519" y="3129345"/>
                </a:cubicBezTo>
                <a:cubicBezTo>
                  <a:pt x="3312446" y="3112160"/>
                  <a:pt x="3317796" y="3088631"/>
                  <a:pt x="3328434" y="3068274"/>
                </a:cubicBezTo>
                <a:cubicBezTo>
                  <a:pt x="3329074" y="3449438"/>
                  <a:pt x="3329709" y="3830602"/>
                  <a:pt x="3330348" y="4211766"/>
                </a:cubicBezTo>
                <a:cubicBezTo>
                  <a:pt x="3330348" y="4389168"/>
                  <a:pt x="2584823" y="4532979"/>
                  <a:pt x="1665174" y="4532979"/>
                </a:cubicBezTo>
                <a:cubicBezTo>
                  <a:pt x="745525" y="4532979"/>
                  <a:pt x="0" y="4389168"/>
                  <a:pt x="0" y="4211766"/>
                </a:cubicBezTo>
                <a:cubicBezTo>
                  <a:pt x="639" y="3830602"/>
                  <a:pt x="1274" y="3449438"/>
                  <a:pt x="1913" y="3068274"/>
                </a:cubicBezTo>
                <a:close/>
                <a:moveTo>
                  <a:pt x="1913" y="1762531"/>
                </a:moveTo>
                <a:cubicBezTo>
                  <a:pt x="12552" y="1782888"/>
                  <a:pt x="12431" y="1803429"/>
                  <a:pt x="33829" y="1823602"/>
                </a:cubicBezTo>
                <a:cubicBezTo>
                  <a:pt x="189101" y="1969976"/>
                  <a:pt x="860482" y="2080081"/>
                  <a:pt x="1665174" y="2080081"/>
                </a:cubicBezTo>
                <a:cubicBezTo>
                  <a:pt x="2469867" y="2080081"/>
                  <a:pt x="3141247" y="1969976"/>
                  <a:pt x="3296519" y="1823602"/>
                </a:cubicBezTo>
                <a:cubicBezTo>
                  <a:pt x="3312446" y="1806417"/>
                  <a:pt x="3317796" y="1782888"/>
                  <a:pt x="3328434" y="1762531"/>
                </a:cubicBezTo>
                <a:cubicBezTo>
                  <a:pt x="3329074" y="2143695"/>
                  <a:pt x="3329709" y="2524859"/>
                  <a:pt x="3330348" y="2906023"/>
                </a:cubicBezTo>
                <a:cubicBezTo>
                  <a:pt x="3330348" y="3083425"/>
                  <a:pt x="2584823" y="3227236"/>
                  <a:pt x="1665174" y="3227236"/>
                </a:cubicBezTo>
                <a:cubicBezTo>
                  <a:pt x="745525" y="3227236"/>
                  <a:pt x="0" y="3083425"/>
                  <a:pt x="0" y="2906023"/>
                </a:cubicBezTo>
                <a:cubicBezTo>
                  <a:pt x="639" y="2524859"/>
                  <a:pt x="1274" y="2143695"/>
                  <a:pt x="1913" y="1762531"/>
                </a:cubicBezTo>
                <a:close/>
                <a:moveTo>
                  <a:pt x="1913" y="456788"/>
                </a:moveTo>
                <a:cubicBezTo>
                  <a:pt x="12552" y="477145"/>
                  <a:pt x="12431" y="497686"/>
                  <a:pt x="33829" y="517859"/>
                </a:cubicBezTo>
                <a:cubicBezTo>
                  <a:pt x="189101" y="664233"/>
                  <a:pt x="860482" y="774338"/>
                  <a:pt x="1665174" y="774338"/>
                </a:cubicBezTo>
                <a:cubicBezTo>
                  <a:pt x="2469867" y="774338"/>
                  <a:pt x="3141247" y="664233"/>
                  <a:pt x="3296519" y="517859"/>
                </a:cubicBezTo>
                <a:cubicBezTo>
                  <a:pt x="3312446" y="500674"/>
                  <a:pt x="3317796" y="477145"/>
                  <a:pt x="3328434" y="456788"/>
                </a:cubicBezTo>
                <a:cubicBezTo>
                  <a:pt x="3329074" y="837952"/>
                  <a:pt x="3329709" y="1219116"/>
                  <a:pt x="3330348" y="1600280"/>
                </a:cubicBezTo>
                <a:cubicBezTo>
                  <a:pt x="3330348" y="1777682"/>
                  <a:pt x="2584823" y="1921493"/>
                  <a:pt x="1665174" y="1921493"/>
                </a:cubicBezTo>
                <a:cubicBezTo>
                  <a:pt x="745525" y="1921493"/>
                  <a:pt x="0" y="1777682"/>
                  <a:pt x="0" y="1600280"/>
                </a:cubicBezTo>
                <a:cubicBezTo>
                  <a:pt x="639" y="1219116"/>
                  <a:pt x="1274" y="837952"/>
                  <a:pt x="1913" y="456788"/>
                </a:cubicBezTo>
                <a:close/>
                <a:moveTo>
                  <a:pt x="1665174" y="0"/>
                </a:moveTo>
                <a:cubicBezTo>
                  <a:pt x="2550226" y="0"/>
                  <a:pt x="3267703" y="138401"/>
                  <a:pt x="3267703" y="309127"/>
                </a:cubicBezTo>
                <a:cubicBezTo>
                  <a:pt x="3267703" y="479853"/>
                  <a:pt x="2550226" y="618254"/>
                  <a:pt x="1665174" y="618254"/>
                </a:cubicBezTo>
                <a:cubicBezTo>
                  <a:pt x="780122" y="618254"/>
                  <a:pt x="62645" y="479853"/>
                  <a:pt x="62645" y="309127"/>
                </a:cubicBezTo>
                <a:cubicBezTo>
                  <a:pt x="62645" y="138401"/>
                  <a:pt x="780122" y="0"/>
                  <a:pt x="1665174" y="0"/>
                </a:cubicBezTo>
                <a:close/>
              </a:path>
            </a:pathLst>
          </a:custGeom>
          <a:solidFill>
            <a:schemeClr val="lt1"/>
          </a:solidFill>
          <a:ln w="12700" cap="flat" cmpd="sng">
            <a:solidFill>
              <a:schemeClr val="dk2"/>
            </a:solidFill>
            <a:prstDash val="solid"/>
            <a:round/>
            <a:headEnd type="none" w="sm" len="sm"/>
            <a:tailEnd type="none" w="sm" len="sm"/>
          </a:ln>
        </p:spPr>
        <p:txBody>
          <a:bodyPr spcFirstLastPara="1" wrap="square" lIns="89600" tIns="44800" rIns="89600" bIns="44800" anchor="t" anchorCtr="0">
            <a:noAutofit/>
          </a:bodyPr>
          <a:lstStyle/>
          <a:p>
            <a:pPr marL="0" marR="0" lvl="0" indent="0" algn="l"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5258" name="Google Shape;5258;p185"/>
          <p:cNvSpPr/>
          <p:nvPr/>
        </p:nvSpPr>
        <p:spPr>
          <a:xfrm flipH="1">
            <a:off x="2014454" y="3642605"/>
            <a:ext cx="115380" cy="258405"/>
          </a:xfrm>
          <a:custGeom>
            <a:avLst/>
            <a:gdLst/>
            <a:ahLst/>
            <a:cxnLst/>
            <a:rect l="l" t="t" r="r" b="b"/>
            <a:pathLst>
              <a:path w="250825" h="269875" extrusionOk="0">
                <a:moveTo>
                  <a:pt x="250825" y="0"/>
                </a:moveTo>
                <a:lnTo>
                  <a:pt x="0" y="142875"/>
                </a:lnTo>
                <a:lnTo>
                  <a:pt x="250825" y="269875"/>
                </a:lnTo>
              </a:path>
            </a:pathLst>
          </a:custGeom>
          <a:noFill/>
          <a:ln w="12700" cap="flat" cmpd="sng">
            <a:solidFill>
              <a:srgbClr val="B0B0B0"/>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5259" name="Google Shape;5259;p185"/>
          <p:cNvSpPr txBox="1"/>
          <p:nvPr/>
        </p:nvSpPr>
        <p:spPr>
          <a:xfrm>
            <a:off x="7121173" y="3315550"/>
            <a:ext cx="1380300" cy="3621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000000"/>
                </a:solidFill>
                <a:latin typeface="Quattrocento Sans"/>
                <a:ea typeface="Quattrocento Sans"/>
                <a:cs typeface="Quattrocento Sans"/>
                <a:sym typeface="Quattrocento Sans"/>
              </a:rPr>
              <a:t>Register and </a:t>
            </a:r>
            <a:br>
              <a:rPr lang="en-US" sz="1200">
                <a:solidFill>
                  <a:srgbClr val="000000"/>
                </a:solidFill>
                <a:latin typeface="Quattrocento Sans"/>
                <a:ea typeface="Quattrocento Sans"/>
                <a:cs typeface="Quattrocento Sans"/>
                <a:sym typeface="Quattrocento Sans"/>
              </a:rPr>
            </a:br>
            <a:r>
              <a:rPr lang="en-US" sz="1200">
                <a:solidFill>
                  <a:srgbClr val="000000"/>
                </a:solidFill>
                <a:latin typeface="Quattrocento Sans"/>
                <a:ea typeface="Quattrocento Sans"/>
                <a:cs typeface="Quattrocento Sans"/>
                <a:sym typeface="Quattrocento Sans"/>
              </a:rPr>
              <a:t>Manage Model</a:t>
            </a:r>
            <a:endParaRPr sz="1400"/>
          </a:p>
        </p:txBody>
      </p:sp>
      <p:sp>
        <p:nvSpPr>
          <p:cNvPr id="5260" name="Google Shape;5260;p185"/>
          <p:cNvSpPr txBox="1"/>
          <p:nvPr/>
        </p:nvSpPr>
        <p:spPr>
          <a:xfrm>
            <a:off x="7047957" y="5870521"/>
            <a:ext cx="720900" cy="3621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000000"/>
                </a:solidFill>
                <a:latin typeface="Quattrocento Sans"/>
                <a:ea typeface="Quattrocento Sans"/>
                <a:cs typeface="Quattrocento Sans"/>
                <a:sym typeface="Quattrocento Sans"/>
              </a:rPr>
              <a:t>Build Image</a:t>
            </a:r>
            <a:endParaRPr sz="1400"/>
          </a:p>
        </p:txBody>
      </p:sp>
      <p:pic>
        <p:nvPicPr>
          <p:cNvPr id="5261" name="Google Shape;5261;p185"/>
          <p:cNvPicPr preferRelativeResize="0"/>
          <p:nvPr/>
        </p:nvPicPr>
        <p:blipFill rotWithShape="1">
          <a:blip r:embed="rId3">
            <a:alphaModFix/>
          </a:blip>
          <a:srcRect/>
          <a:stretch/>
        </p:blipFill>
        <p:spPr>
          <a:xfrm>
            <a:off x="3233049" y="2948277"/>
            <a:ext cx="479590" cy="554008"/>
          </a:xfrm>
          <a:prstGeom prst="rect">
            <a:avLst/>
          </a:prstGeom>
          <a:noFill/>
          <a:ln>
            <a:noFill/>
          </a:ln>
        </p:spPr>
      </p:pic>
      <p:pic>
        <p:nvPicPr>
          <p:cNvPr id="5262" name="Google Shape;5262;p185" descr="https://ih1.redbubble.net/image.361353434.1330/flat,800x800,075,f.jpg"/>
          <p:cNvPicPr preferRelativeResize="0"/>
          <p:nvPr/>
        </p:nvPicPr>
        <p:blipFill rotWithShape="1">
          <a:blip r:embed="rId4">
            <a:alphaModFix/>
          </a:blip>
          <a:srcRect/>
          <a:stretch/>
        </p:blipFill>
        <p:spPr>
          <a:xfrm>
            <a:off x="2988953" y="3671079"/>
            <a:ext cx="973842" cy="337194"/>
          </a:xfrm>
          <a:prstGeom prst="rect">
            <a:avLst/>
          </a:prstGeom>
          <a:noFill/>
          <a:ln>
            <a:noFill/>
          </a:ln>
        </p:spPr>
      </p:pic>
      <p:sp>
        <p:nvSpPr>
          <p:cNvPr id="5263" name="Google Shape;5263;p185"/>
          <p:cNvSpPr txBox="1"/>
          <p:nvPr/>
        </p:nvSpPr>
        <p:spPr>
          <a:xfrm>
            <a:off x="3061710" y="3267425"/>
            <a:ext cx="812700" cy="543900"/>
          </a:xfrm>
          <a:prstGeom prst="rect">
            <a:avLst/>
          </a:prstGeom>
          <a:noFill/>
          <a:ln>
            <a:noFill/>
          </a:ln>
        </p:spPr>
        <p:txBody>
          <a:bodyPr spcFirstLastPara="1" wrap="square" lIns="179175" tIns="143325" rIns="179175" bIns="143325" anchor="t" anchorCtr="0">
            <a:noAutofit/>
          </a:bodyPr>
          <a:lstStyle/>
          <a:p>
            <a:pPr marL="0" marR="0" lvl="0" indent="0" algn="ctr" rtl="0">
              <a:lnSpc>
                <a:spcPct val="90000"/>
              </a:lnSpc>
              <a:spcBef>
                <a:spcPts val="0"/>
              </a:spcBef>
              <a:spcAft>
                <a:spcPts val="0"/>
              </a:spcAft>
              <a:buNone/>
            </a:pPr>
            <a:r>
              <a:rPr lang="en-US" sz="1800">
                <a:solidFill>
                  <a:srgbClr val="0078D4"/>
                </a:solidFill>
                <a:latin typeface="Quattrocento Sans"/>
                <a:ea typeface="Quattrocento Sans"/>
                <a:cs typeface="Quattrocento Sans"/>
                <a:sym typeface="Quattrocento Sans"/>
              </a:rPr>
              <a:t>…</a:t>
            </a:r>
            <a:endParaRPr sz="1400"/>
          </a:p>
        </p:txBody>
      </p:sp>
      <p:sp>
        <p:nvSpPr>
          <p:cNvPr id="5264" name="Google Shape;5264;p185"/>
          <p:cNvSpPr txBox="1"/>
          <p:nvPr/>
        </p:nvSpPr>
        <p:spPr>
          <a:xfrm>
            <a:off x="2470071" y="4148903"/>
            <a:ext cx="1995900" cy="43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Build model </a:t>
            </a:r>
            <a:br>
              <a:rPr lang="en-US" sz="1400">
                <a:solidFill>
                  <a:srgbClr val="000000"/>
                </a:solidFill>
                <a:latin typeface="Quattrocento Sans"/>
                <a:ea typeface="Quattrocento Sans"/>
                <a:cs typeface="Quattrocento Sans"/>
                <a:sym typeface="Quattrocento Sans"/>
              </a:rPr>
            </a:br>
            <a:r>
              <a:rPr lang="en-US" sz="1400">
                <a:solidFill>
                  <a:srgbClr val="000000"/>
                </a:solidFill>
                <a:latin typeface="Quattrocento Sans"/>
                <a:ea typeface="Quattrocento Sans"/>
                <a:cs typeface="Quattrocento Sans"/>
                <a:sym typeface="Quattrocento Sans"/>
              </a:rPr>
              <a:t>(your favorite IDE)</a:t>
            </a:r>
            <a:endParaRPr sz="1400"/>
          </a:p>
        </p:txBody>
      </p:sp>
      <p:sp>
        <p:nvSpPr>
          <p:cNvPr id="5265" name="Google Shape;5265;p185"/>
          <p:cNvSpPr txBox="1"/>
          <p:nvPr/>
        </p:nvSpPr>
        <p:spPr>
          <a:xfrm>
            <a:off x="3624029" y="5730843"/>
            <a:ext cx="1420200" cy="3621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000000"/>
                </a:solidFill>
                <a:latin typeface="Quattrocento Sans"/>
                <a:ea typeface="Quattrocento Sans"/>
                <a:cs typeface="Quattrocento Sans"/>
                <a:sym typeface="Quattrocento Sans"/>
              </a:rPr>
              <a:t>Deploy Service</a:t>
            </a:r>
            <a:endParaRPr sz="1400"/>
          </a:p>
          <a:p>
            <a:pPr marL="0" marR="0" lvl="0" indent="0" algn="ctr" rtl="0">
              <a:spcBef>
                <a:spcPts val="0"/>
              </a:spcBef>
              <a:spcAft>
                <a:spcPts val="0"/>
              </a:spcAft>
              <a:buNone/>
            </a:pPr>
            <a:r>
              <a:rPr lang="en-US" sz="1200">
                <a:solidFill>
                  <a:srgbClr val="000000"/>
                </a:solidFill>
                <a:latin typeface="Quattrocento Sans"/>
                <a:ea typeface="Quattrocento Sans"/>
                <a:cs typeface="Quattrocento Sans"/>
                <a:sym typeface="Quattrocento Sans"/>
              </a:rPr>
              <a:t>Monitor Model</a:t>
            </a:r>
            <a:endParaRPr sz="1400"/>
          </a:p>
        </p:txBody>
      </p:sp>
      <p:grpSp>
        <p:nvGrpSpPr>
          <p:cNvPr id="5266" name="Google Shape;5266;p185"/>
          <p:cNvGrpSpPr/>
          <p:nvPr/>
        </p:nvGrpSpPr>
        <p:grpSpPr>
          <a:xfrm>
            <a:off x="4001057" y="5172983"/>
            <a:ext cx="530179" cy="470402"/>
            <a:chOff x="10902845" y="2693238"/>
            <a:chExt cx="643421" cy="570807"/>
          </a:xfrm>
        </p:grpSpPr>
        <p:sp>
          <p:nvSpPr>
            <p:cNvPr id="5267" name="Google Shape;5267;p185"/>
            <p:cNvSpPr/>
            <p:nvPr/>
          </p:nvSpPr>
          <p:spPr>
            <a:xfrm>
              <a:off x="10902845" y="2693238"/>
              <a:ext cx="643421" cy="407874"/>
            </a:xfrm>
            <a:custGeom>
              <a:avLst/>
              <a:gdLst/>
              <a:ahLst/>
              <a:cxnLst/>
              <a:rect l="l" t="t" r="r" b="b"/>
              <a:pathLst>
                <a:path w="878391" h="545651" extrusionOk="0">
                  <a:moveTo>
                    <a:pt x="526246" y="2823"/>
                  </a:moveTo>
                  <a:cubicBezTo>
                    <a:pt x="663881" y="24023"/>
                    <a:pt x="772336" y="152517"/>
                    <a:pt x="753083" y="285400"/>
                  </a:cubicBezTo>
                  <a:cubicBezTo>
                    <a:pt x="852208" y="299089"/>
                    <a:pt x="878212" y="375742"/>
                    <a:pt x="878391" y="414984"/>
                  </a:cubicBezTo>
                  <a:cubicBezTo>
                    <a:pt x="878627" y="466609"/>
                    <a:pt x="833938" y="546043"/>
                    <a:pt x="747725" y="545650"/>
                  </a:cubicBezTo>
                  <a:lnTo>
                    <a:pt x="190513" y="545650"/>
                  </a:lnTo>
                  <a:cubicBezTo>
                    <a:pt x="77130" y="544985"/>
                    <a:pt x="2268" y="445667"/>
                    <a:pt x="42" y="355179"/>
                  </a:cubicBezTo>
                  <a:cubicBezTo>
                    <a:pt x="-2184" y="264691"/>
                    <a:pt x="84465" y="123521"/>
                    <a:pt x="244362" y="173378"/>
                  </a:cubicBezTo>
                  <a:cubicBezTo>
                    <a:pt x="271526" y="75658"/>
                    <a:pt x="394045" y="-17540"/>
                    <a:pt x="526246" y="2823"/>
                  </a:cubicBezTo>
                  <a:close/>
                </a:path>
              </a:pathLst>
            </a:custGeom>
            <a:noFill/>
            <a:ln w="12700" cap="flat" cmpd="sng">
              <a:solidFill>
                <a:schemeClr val="dk2"/>
              </a:solidFill>
              <a:prstDash val="solid"/>
              <a:miter lim="800000"/>
              <a:headEnd type="none" w="sm" len="sm"/>
              <a:tailEnd type="none" w="sm" len="sm"/>
            </a:ln>
          </p:spPr>
          <p:txBody>
            <a:bodyPr spcFirstLastPara="1" wrap="square" lIns="175700" tIns="140575" rIns="175700" bIns="140575" anchor="t" anchorCtr="0">
              <a:noAutofit/>
            </a:bodyPr>
            <a:lstStyle/>
            <a:p>
              <a:pPr marL="0" marR="0" lvl="0" indent="0" algn="ctr" rtl="0">
                <a:lnSpc>
                  <a:spcPct val="90000"/>
                </a:lnSpc>
                <a:spcBef>
                  <a:spcPts val="0"/>
                </a:spcBef>
                <a:spcAft>
                  <a:spcPts val="0"/>
                </a:spcAft>
                <a:buNone/>
              </a:pPr>
              <a:endParaRPr sz="1900" b="1">
                <a:solidFill>
                  <a:srgbClr val="FFFFFF"/>
                </a:solidFill>
                <a:latin typeface="Quattrocento Sans"/>
                <a:ea typeface="Quattrocento Sans"/>
                <a:cs typeface="Quattrocento Sans"/>
                <a:sym typeface="Quattrocento Sans"/>
              </a:endParaRPr>
            </a:p>
          </p:txBody>
        </p:sp>
        <p:sp>
          <p:nvSpPr>
            <p:cNvPr id="5268" name="Google Shape;5268;p185"/>
            <p:cNvSpPr/>
            <p:nvPr/>
          </p:nvSpPr>
          <p:spPr>
            <a:xfrm>
              <a:off x="11138157" y="3021086"/>
              <a:ext cx="204900" cy="148500"/>
            </a:xfrm>
            <a:prstGeom prst="rect">
              <a:avLst/>
            </a:prstGeom>
            <a:solidFill>
              <a:schemeClr val="lt1"/>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5269" name="Google Shape;5269;p185"/>
            <p:cNvCxnSpPr/>
            <p:nvPr/>
          </p:nvCxnSpPr>
          <p:spPr>
            <a:xfrm rot="10800000">
              <a:off x="11245742" y="2947845"/>
              <a:ext cx="0" cy="316200"/>
            </a:xfrm>
            <a:prstGeom prst="straightConnector1">
              <a:avLst/>
            </a:prstGeom>
            <a:noFill/>
            <a:ln w="12700" cap="flat" cmpd="sng">
              <a:solidFill>
                <a:schemeClr val="dk2"/>
              </a:solidFill>
              <a:prstDash val="solid"/>
              <a:round/>
              <a:headEnd type="none" w="sm" len="sm"/>
              <a:tailEnd type="triangle" w="med" len="med"/>
            </a:ln>
          </p:spPr>
        </p:cxnSp>
      </p:grpSp>
      <p:grpSp>
        <p:nvGrpSpPr>
          <p:cNvPr id="5270" name="Google Shape;5270;p185"/>
          <p:cNvGrpSpPr/>
          <p:nvPr/>
        </p:nvGrpSpPr>
        <p:grpSpPr>
          <a:xfrm rot="1800372">
            <a:off x="7557714" y="2655146"/>
            <a:ext cx="538839" cy="582039"/>
            <a:chOff x="6281977" y="1925712"/>
            <a:chExt cx="653894" cy="706287"/>
          </a:xfrm>
        </p:grpSpPr>
        <p:sp>
          <p:nvSpPr>
            <p:cNvPr id="5271" name="Google Shape;5271;p185"/>
            <p:cNvSpPr/>
            <p:nvPr/>
          </p:nvSpPr>
          <p:spPr>
            <a:xfrm rot="-5400000">
              <a:off x="6261771" y="2000643"/>
              <a:ext cx="651300" cy="557700"/>
            </a:xfrm>
            <a:prstGeom prst="hexagon">
              <a:avLst>
                <a:gd name="adj" fmla="val 25000"/>
                <a:gd name="vf" fmla="val 115470"/>
              </a:avLst>
            </a:prstGeom>
            <a:solidFill>
              <a:schemeClr val="lt1"/>
            </a:solidFill>
            <a:ln w="12700" cap="flat" cmpd="sng">
              <a:solidFill>
                <a:schemeClr val="dk2"/>
              </a:solidFill>
              <a:prstDash val="solid"/>
              <a:round/>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5272" name="Google Shape;5272;p185"/>
            <p:cNvCxnSpPr>
              <a:stCxn id="5271" idx="3"/>
              <a:endCxn id="5271" idx="0"/>
            </p:cNvCxnSpPr>
            <p:nvPr/>
          </p:nvCxnSpPr>
          <p:spPr>
            <a:xfrm rot="8999203" flipH="1">
              <a:off x="6424587" y="1997509"/>
              <a:ext cx="325669" cy="563967"/>
            </a:xfrm>
            <a:prstGeom prst="straightConnector1">
              <a:avLst/>
            </a:prstGeom>
            <a:noFill/>
            <a:ln w="12700" cap="flat" cmpd="sng">
              <a:solidFill>
                <a:schemeClr val="dk2"/>
              </a:solidFill>
              <a:prstDash val="solid"/>
              <a:round/>
              <a:headEnd type="none" w="sm" len="sm"/>
              <a:tailEnd type="none" w="sm" len="sm"/>
            </a:ln>
          </p:spPr>
        </p:cxnSp>
        <p:grpSp>
          <p:nvGrpSpPr>
            <p:cNvPr id="5273" name="Google Shape;5273;p185"/>
            <p:cNvGrpSpPr/>
            <p:nvPr/>
          </p:nvGrpSpPr>
          <p:grpSpPr>
            <a:xfrm>
              <a:off x="6515571" y="2053961"/>
              <a:ext cx="420300" cy="521262"/>
              <a:chOff x="6515571" y="2053458"/>
              <a:chExt cx="420300" cy="521262"/>
            </a:xfrm>
          </p:grpSpPr>
          <p:cxnSp>
            <p:nvCxnSpPr>
              <p:cNvPr id="5274" name="Google Shape;5274;p185"/>
              <p:cNvCxnSpPr>
                <a:stCxn id="5271" idx="2"/>
              </p:cNvCxnSpPr>
              <p:nvPr/>
            </p:nvCxnSpPr>
            <p:spPr>
              <a:xfrm rot="8999532">
                <a:off x="6615947" y="2348037"/>
                <a:ext cx="218948" cy="184268"/>
              </a:xfrm>
              <a:prstGeom prst="straightConnector1">
                <a:avLst/>
              </a:prstGeom>
              <a:noFill/>
              <a:ln w="12700" cap="flat" cmpd="sng">
                <a:solidFill>
                  <a:schemeClr val="dk2"/>
                </a:solidFill>
                <a:prstDash val="solid"/>
                <a:round/>
                <a:headEnd type="none" w="sm" len="sm"/>
                <a:tailEnd type="none" w="sm" len="sm"/>
              </a:ln>
            </p:spPr>
          </p:cxnSp>
          <p:cxnSp>
            <p:nvCxnSpPr>
              <p:cNvPr id="5275" name="Google Shape;5275;p185"/>
              <p:cNvCxnSpPr>
                <a:stCxn id="5271" idx="1"/>
              </p:cNvCxnSpPr>
              <p:nvPr/>
            </p:nvCxnSpPr>
            <p:spPr>
              <a:xfrm rot="9000757">
                <a:off x="6575964" y="2125091"/>
                <a:ext cx="298914" cy="45435"/>
              </a:xfrm>
              <a:prstGeom prst="straightConnector1">
                <a:avLst/>
              </a:prstGeom>
              <a:noFill/>
              <a:ln w="12700" cap="flat" cmpd="sng">
                <a:solidFill>
                  <a:schemeClr val="dk2"/>
                </a:solidFill>
                <a:prstDash val="solid"/>
                <a:round/>
                <a:headEnd type="none" w="sm" len="sm"/>
                <a:tailEnd type="none" w="sm" len="sm"/>
              </a:ln>
            </p:spPr>
          </p:cxnSp>
          <p:cxnSp>
            <p:nvCxnSpPr>
              <p:cNvPr id="5276" name="Google Shape;5276;p185"/>
              <p:cNvCxnSpPr>
                <a:stCxn id="5271" idx="1"/>
              </p:cNvCxnSpPr>
              <p:nvPr/>
            </p:nvCxnSpPr>
            <p:spPr>
              <a:xfrm rot="-1800171" flipH="1">
                <a:off x="6523239" y="2184667"/>
                <a:ext cx="404965" cy="138983"/>
              </a:xfrm>
              <a:prstGeom prst="straightConnector1">
                <a:avLst/>
              </a:prstGeom>
              <a:noFill/>
              <a:ln w="12700" cap="flat" cmpd="sng">
                <a:solidFill>
                  <a:schemeClr val="dk2"/>
                </a:solidFill>
                <a:prstDash val="solid"/>
                <a:round/>
                <a:headEnd type="none" w="sm" len="sm"/>
                <a:tailEnd type="none" w="sm" len="sm"/>
              </a:ln>
            </p:spPr>
          </p:cxnSp>
        </p:grpSp>
        <p:grpSp>
          <p:nvGrpSpPr>
            <p:cNvPr id="5277" name="Google Shape;5277;p185"/>
            <p:cNvGrpSpPr/>
            <p:nvPr/>
          </p:nvGrpSpPr>
          <p:grpSpPr>
            <a:xfrm flipH="1">
              <a:off x="6304800" y="2093649"/>
              <a:ext cx="281400" cy="372551"/>
              <a:chOff x="6584956" y="2093146"/>
              <a:chExt cx="281400" cy="372551"/>
            </a:xfrm>
          </p:grpSpPr>
          <p:cxnSp>
            <p:nvCxnSpPr>
              <p:cNvPr id="5278" name="Google Shape;5278;p185"/>
              <p:cNvCxnSpPr/>
              <p:nvPr/>
            </p:nvCxnSpPr>
            <p:spPr>
              <a:xfrm rot="10800000">
                <a:off x="6584956" y="2415597"/>
                <a:ext cx="281400" cy="50100"/>
              </a:xfrm>
              <a:prstGeom prst="straightConnector1">
                <a:avLst/>
              </a:prstGeom>
              <a:noFill/>
              <a:ln w="12700" cap="flat" cmpd="sng">
                <a:solidFill>
                  <a:schemeClr val="dk2"/>
                </a:solidFill>
                <a:prstDash val="solid"/>
                <a:round/>
                <a:headEnd type="none" w="sm" len="sm"/>
                <a:tailEnd type="none" w="sm" len="sm"/>
              </a:ln>
            </p:spPr>
          </p:cxnSp>
          <p:cxnSp>
            <p:nvCxnSpPr>
              <p:cNvPr id="5279" name="Google Shape;5279;p185"/>
              <p:cNvCxnSpPr/>
              <p:nvPr/>
            </p:nvCxnSpPr>
            <p:spPr>
              <a:xfrm flipH="1">
                <a:off x="6584956" y="2093146"/>
                <a:ext cx="281400" cy="110400"/>
              </a:xfrm>
              <a:prstGeom prst="straightConnector1">
                <a:avLst/>
              </a:prstGeom>
              <a:noFill/>
              <a:ln w="12700" cap="flat" cmpd="sng">
                <a:solidFill>
                  <a:schemeClr val="dk2"/>
                </a:solidFill>
                <a:prstDash val="solid"/>
                <a:round/>
                <a:headEnd type="none" w="sm" len="sm"/>
                <a:tailEnd type="none" w="sm" len="sm"/>
              </a:ln>
            </p:spPr>
          </p:cxnSp>
          <p:cxnSp>
            <p:nvCxnSpPr>
              <p:cNvPr id="5280" name="Google Shape;5280;p185"/>
              <p:cNvCxnSpPr/>
              <p:nvPr/>
            </p:nvCxnSpPr>
            <p:spPr>
              <a:xfrm flipH="1">
                <a:off x="6584956" y="2093146"/>
                <a:ext cx="281400" cy="322500"/>
              </a:xfrm>
              <a:prstGeom prst="straightConnector1">
                <a:avLst/>
              </a:prstGeom>
              <a:noFill/>
              <a:ln w="12700" cap="flat" cmpd="sng">
                <a:solidFill>
                  <a:schemeClr val="dk2"/>
                </a:solidFill>
                <a:prstDash val="solid"/>
                <a:round/>
                <a:headEnd type="none" w="sm" len="sm"/>
                <a:tailEnd type="none" w="sm" len="sm"/>
              </a:ln>
            </p:spPr>
          </p:cxnSp>
        </p:grpSp>
        <p:sp>
          <p:nvSpPr>
            <p:cNvPr id="5281" name="Google Shape;5281;p185"/>
            <p:cNvSpPr/>
            <p:nvPr/>
          </p:nvSpPr>
          <p:spPr>
            <a:xfrm>
              <a:off x="6281977" y="2066999"/>
              <a:ext cx="57000" cy="57000"/>
            </a:xfrm>
            <a:prstGeom prst="ellipse">
              <a:avLst/>
            </a:prstGeom>
            <a:solidFill>
              <a:schemeClr val="dk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82" name="Google Shape;5282;p185"/>
            <p:cNvSpPr/>
            <p:nvPr/>
          </p:nvSpPr>
          <p:spPr>
            <a:xfrm>
              <a:off x="6558202" y="2173362"/>
              <a:ext cx="57000" cy="57000"/>
            </a:xfrm>
            <a:prstGeom prst="ellipse">
              <a:avLst/>
            </a:prstGeom>
            <a:solidFill>
              <a:schemeClr val="dk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83" name="Google Shape;5283;p185"/>
            <p:cNvSpPr/>
            <p:nvPr/>
          </p:nvSpPr>
          <p:spPr>
            <a:xfrm>
              <a:off x="6831252" y="2066999"/>
              <a:ext cx="57000" cy="57000"/>
            </a:xfrm>
            <a:prstGeom prst="ellipse">
              <a:avLst/>
            </a:prstGeom>
            <a:solidFill>
              <a:schemeClr val="dk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84" name="Google Shape;5284;p185"/>
            <p:cNvSpPr/>
            <p:nvPr/>
          </p:nvSpPr>
          <p:spPr>
            <a:xfrm>
              <a:off x="6558202" y="2387674"/>
              <a:ext cx="57000" cy="57000"/>
            </a:xfrm>
            <a:prstGeom prst="ellipse">
              <a:avLst/>
            </a:prstGeom>
            <a:solidFill>
              <a:schemeClr val="dk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85" name="Google Shape;5285;p185"/>
            <p:cNvSpPr/>
            <p:nvPr/>
          </p:nvSpPr>
          <p:spPr>
            <a:xfrm>
              <a:off x="6834427" y="2438474"/>
              <a:ext cx="57000" cy="57000"/>
            </a:xfrm>
            <a:prstGeom prst="ellipse">
              <a:avLst/>
            </a:prstGeom>
            <a:solidFill>
              <a:schemeClr val="dk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86" name="Google Shape;5286;p185"/>
            <p:cNvSpPr/>
            <p:nvPr/>
          </p:nvSpPr>
          <p:spPr>
            <a:xfrm>
              <a:off x="6558202" y="2574999"/>
              <a:ext cx="57000" cy="57000"/>
            </a:xfrm>
            <a:prstGeom prst="ellipse">
              <a:avLst/>
            </a:prstGeom>
            <a:solidFill>
              <a:schemeClr val="dk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87" name="Google Shape;5287;p185"/>
            <p:cNvSpPr/>
            <p:nvPr/>
          </p:nvSpPr>
          <p:spPr>
            <a:xfrm>
              <a:off x="6291502" y="2438474"/>
              <a:ext cx="57000" cy="57000"/>
            </a:xfrm>
            <a:prstGeom prst="ellipse">
              <a:avLst/>
            </a:prstGeom>
            <a:solidFill>
              <a:schemeClr val="dk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88" name="Google Shape;5288;p185"/>
            <p:cNvSpPr/>
            <p:nvPr/>
          </p:nvSpPr>
          <p:spPr>
            <a:xfrm>
              <a:off x="6558202" y="1925712"/>
              <a:ext cx="57000" cy="57000"/>
            </a:xfrm>
            <a:prstGeom prst="ellipse">
              <a:avLst/>
            </a:prstGeom>
            <a:solidFill>
              <a:schemeClr val="dk2"/>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grpSp>
        <p:nvGrpSpPr>
          <p:cNvPr id="5289" name="Google Shape;5289;p185"/>
          <p:cNvGrpSpPr/>
          <p:nvPr/>
        </p:nvGrpSpPr>
        <p:grpSpPr>
          <a:xfrm>
            <a:off x="7122840" y="5295422"/>
            <a:ext cx="577880" cy="456901"/>
            <a:chOff x="967154" y="1481462"/>
            <a:chExt cx="5331000" cy="4214950"/>
          </a:xfrm>
        </p:grpSpPr>
        <p:cxnSp>
          <p:nvCxnSpPr>
            <p:cNvPr id="5290" name="Google Shape;5290;p185"/>
            <p:cNvCxnSpPr/>
            <p:nvPr/>
          </p:nvCxnSpPr>
          <p:spPr>
            <a:xfrm>
              <a:off x="967154" y="5696412"/>
              <a:ext cx="5331000" cy="0"/>
            </a:xfrm>
            <a:prstGeom prst="straightConnector1">
              <a:avLst/>
            </a:prstGeom>
            <a:noFill/>
            <a:ln w="12700" cap="flat" cmpd="sng">
              <a:solidFill>
                <a:schemeClr val="dk2"/>
              </a:solidFill>
              <a:prstDash val="solid"/>
              <a:miter lim="800000"/>
              <a:headEnd type="none" w="sm" len="sm"/>
              <a:tailEnd type="none" w="sm" len="sm"/>
            </a:ln>
          </p:spPr>
        </p:cxnSp>
        <p:sp>
          <p:nvSpPr>
            <p:cNvPr id="5291" name="Google Shape;5291;p185"/>
            <p:cNvSpPr/>
            <p:nvPr/>
          </p:nvSpPr>
          <p:spPr>
            <a:xfrm>
              <a:off x="1286608" y="2696308"/>
              <a:ext cx="2793000" cy="3000000"/>
            </a:xfrm>
            <a:prstGeom prst="rect">
              <a:avLst/>
            </a:prstGeom>
            <a:noFill/>
            <a:ln w="12700" cap="flat" cmpd="sng">
              <a:solidFill>
                <a:schemeClr val="dk2"/>
              </a:solidFill>
              <a:prstDash val="solid"/>
              <a:miter lim="800000"/>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92" name="Google Shape;5292;p185"/>
            <p:cNvSpPr/>
            <p:nvPr/>
          </p:nvSpPr>
          <p:spPr>
            <a:xfrm>
              <a:off x="2225919" y="4700954"/>
              <a:ext cx="914400" cy="995400"/>
            </a:xfrm>
            <a:prstGeom prst="rect">
              <a:avLst/>
            </a:prstGeom>
            <a:noFill/>
            <a:ln w="12700" cap="flat" cmpd="sng">
              <a:solidFill>
                <a:schemeClr val="dk2"/>
              </a:solidFill>
              <a:prstDash val="solid"/>
              <a:miter lim="800000"/>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93" name="Google Shape;5293;p185"/>
            <p:cNvSpPr/>
            <p:nvPr/>
          </p:nvSpPr>
          <p:spPr>
            <a:xfrm>
              <a:off x="3301093" y="1481462"/>
              <a:ext cx="2669594" cy="4214948"/>
            </a:xfrm>
            <a:custGeom>
              <a:avLst/>
              <a:gdLst/>
              <a:ahLst/>
              <a:cxnLst/>
              <a:rect l="l" t="t" r="r" b="b"/>
              <a:pathLst>
                <a:path w="2662937" h="4214948" extrusionOk="0">
                  <a:moveTo>
                    <a:pt x="0" y="896983"/>
                  </a:moveTo>
                  <a:lnTo>
                    <a:pt x="0" y="0"/>
                  </a:lnTo>
                  <a:lnTo>
                    <a:pt x="2662937" y="0"/>
                  </a:lnTo>
                  <a:lnTo>
                    <a:pt x="2662937" y="4214948"/>
                  </a:lnTo>
                  <a:lnTo>
                    <a:pt x="0" y="4214948"/>
                  </a:lnTo>
                </a:path>
              </a:pathLst>
            </a:custGeom>
            <a:noFill/>
            <a:ln w="12700" cap="flat" cmpd="sng">
              <a:solidFill>
                <a:schemeClr val="dk2"/>
              </a:solidFill>
              <a:prstDash val="solid"/>
              <a:miter lim="800000"/>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94" name="Google Shape;5294;p185"/>
            <p:cNvSpPr/>
            <p:nvPr/>
          </p:nvSpPr>
          <p:spPr>
            <a:xfrm>
              <a:off x="4427765" y="4700955"/>
              <a:ext cx="647700" cy="993600"/>
            </a:xfrm>
            <a:custGeom>
              <a:avLst/>
              <a:gdLst/>
              <a:ahLst/>
              <a:cxnLst/>
              <a:rect l="l" t="t" r="r" b="b"/>
              <a:pathLst>
                <a:path w="647700" h="1831521" extrusionOk="0">
                  <a:moveTo>
                    <a:pt x="0" y="0"/>
                  </a:moveTo>
                  <a:lnTo>
                    <a:pt x="647700" y="0"/>
                  </a:lnTo>
                  <a:lnTo>
                    <a:pt x="647700" y="1831521"/>
                  </a:lnTo>
                </a:path>
              </a:pathLst>
            </a:custGeom>
            <a:noFill/>
            <a:ln w="12700" cap="flat" cmpd="sng">
              <a:solidFill>
                <a:schemeClr val="dk2"/>
              </a:solidFill>
              <a:prstDash val="solid"/>
              <a:miter lim="800000"/>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sp>
        <p:nvSpPr>
          <p:cNvPr id="5295" name="Google Shape;5295;p185"/>
          <p:cNvSpPr/>
          <p:nvPr/>
        </p:nvSpPr>
        <p:spPr>
          <a:xfrm>
            <a:off x="4992440" y="1173539"/>
            <a:ext cx="1474200" cy="899400"/>
          </a:xfrm>
          <a:prstGeom prst="rect">
            <a:avLst/>
          </a:prstGeom>
          <a:solidFill>
            <a:schemeClr val="lt1"/>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nvGrpSpPr>
          <p:cNvPr id="5296" name="Google Shape;5296;p185"/>
          <p:cNvGrpSpPr/>
          <p:nvPr/>
        </p:nvGrpSpPr>
        <p:grpSpPr>
          <a:xfrm>
            <a:off x="5375782" y="1187943"/>
            <a:ext cx="638537" cy="555773"/>
            <a:chOff x="6014448" y="2331652"/>
            <a:chExt cx="774923" cy="674400"/>
          </a:xfrm>
        </p:grpSpPr>
        <p:grpSp>
          <p:nvGrpSpPr>
            <p:cNvPr id="5297" name="Google Shape;5297;p185"/>
            <p:cNvGrpSpPr/>
            <p:nvPr/>
          </p:nvGrpSpPr>
          <p:grpSpPr>
            <a:xfrm>
              <a:off x="6014448" y="2331652"/>
              <a:ext cx="774923" cy="674400"/>
              <a:chOff x="6014448" y="2331652"/>
              <a:chExt cx="774923" cy="674400"/>
            </a:xfrm>
          </p:grpSpPr>
          <p:sp>
            <p:nvSpPr>
              <p:cNvPr id="5298" name="Google Shape;5298;p185"/>
              <p:cNvSpPr/>
              <p:nvPr/>
            </p:nvSpPr>
            <p:spPr>
              <a:xfrm>
                <a:off x="6211116" y="2331652"/>
                <a:ext cx="381600" cy="674400"/>
              </a:xfrm>
              <a:prstGeom prst="ellipse">
                <a:avLst/>
              </a:prstGeom>
              <a:noFill/>
              <a:ln w="12700" cap="flat" cmpd="sng">
                <a:solidFill>
                  <a:schemeClr val="dk2"/>
                </a:solidFill>
                <a:prstDash val="solid"/>
                <a:round/>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299" name="Google Shape;5299;p185"/>
              <p:cNvSpPr/>
              <p:nvPr/>
            </p:nvSpPr>
            <p:spPr>
              <a:xfrm rot="3600562">
                <a:off x="6211068" y="2328723"/>
                <a:ext cx="381708" cy="674445"/>
              </a:xfrm>
              <a:prstGeom prst="ellipse">
                <a:avLst/>
              </a:prstGeom>
              <a:noFill/>
              <a:ln w="12700" cap="flat" cmpd="sng">
                <a:solidFill>
                  <a:schemeClr val="dk2"/>
                </a:solidFill>
                <a:prstDash val="solid"/>
                <a:round/>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300" name="Google Shape;5300;p185"/>
              <p:cNvSpPr/>
              <p:nvPr/>
            </p:nvSpPr>
            <p:spPr>
              <a:xfrm rot="-3600562">
                <a:off x="6211044" y="2328578"/>
                <a:ext cx="381708" cy="674445"/>
              </a:xfrm>
              <a:prstGeom prst="ellipse">
                <a:avLst/>
              </a:prstGeom>
              <a:noFill/>
              <a:ln w="12700" cap="flat" cmpd="sng">
                <a:solidFill>
                  <a:schemeClr val="dk2"/>
                </a:solidFill>
                <a:prstDash val="solid"/>
                <a:round/>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sp>
          <p:nvSpPr>
            <p:cNvPr id="5301" name="Google Shape;5301;p185"/>
            <p:cNvSpPr/>
            <p:nvPr/>
          </p:nvSpPr>
          <p:spPr>
            <a:xfrm>
              <a:off x="6301928" y="2568919"/>
              <a:ext cx="200100" cy="200100"/>
            </a:xfrm>
            <a:prstGeom prst="ellipse">
              <a:avLst/>
            </a:prstGeom>
            <a:noFill/>
            <a:ln w="12700" cap="flat" cmpd="sng">
              <a:solidFill>
                <a:schemeClr val="dk2"/>
              </a:solidFill>
              <a:prstDash val="solid"/>
              <a:round/>
              <a:headEnd type="none" w="sm" len="sm"/>
              <a:tailEnd type="none" w="sm" len="sm"/>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sp>
        <p:nvSpPr>
          <p:cNvPr id="5302" name="Google Shape;5302;p185"/>
          <p:cNvSpPr/>
          <p:nvPr/>
        </p:nvSpPr>
        <p:spPr>
          <a:xfrm rot="-1752328" flipH="1">
            <a:off x="4172722" y="2063470"/>
            <a:ext cx="115660" cy="258591"/>
          </a:xfrm>
          <a:custGeom>
            <a:avLst/>
            <a:gdLst/>
            <a:ahLst/>
            <a:cxnLst/>
            <a:rect l="l" t="t" r="r" b="b"/>
            <a:pathLst>
              <a:path w="250825" h="269875" extrusionOk="0">
                <a:moveTo>
                  <a:pt x="250825" y="0"/>
                </a:moveTo>
                <a:lnTo>
                  <a:pt x="0" y="142875"/>
                </a:lnTo>
                <a:lnTo>
                  <a:pt x="250825" y="269875"/>
                </a:lnTo>
              </a:path>
            </a:pathLst>
          </a:custGeom>
          <a:solidFill>
            <a:schemeClr val="lt1"/>
          </a:solidFill>
          <a:ln w="12700" cap="flat" cmpd="sng">
            <a:solidFill>
              <a:srgbClr val="B0B0B0"/>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5303" name="Google Shape;5303;p185"/>
          <p:cNvSpPr/>
          <p:nvPr/>
        </p:nvSpPr>
        <p:spPr>
          <a:xfrm rot="1577296" flipH="1">
            <a:off x="7101174" y="2078039"/>
            <a:ext cx="116100" cy="259186"/>
          </a:xfrm>
          <a:custGeom>
            <a:avLst/>
            <a:gdLst/>
            <a:ahLst/>
            <a:cxnLst/>
            <a:rect l="l" t="t" r="r" b="b"/>
            <a:pathLst>
              <a:path w="250825" h="269875" extrusionOk="0">
                <a:moveTo>
                  <a:pt x="250825" y="0"/>
                </a:moveTo>
                <a:lnTo>
                  <a:pt x="0" y="142875"/>
                </a:lnTo>
                <a:lnTo>
                  <a:pt x="250825" y="269875"/>
                </a:lnTo>
              </a:path>
            </a:pathLst>
          </a:custGeom>
          <a:solidFill>
            <a:schemeClr val="lt1"/>
          </a:solidFill>
          <a:ln w="12700" cap="flat" cmpd="sng">
            <a:solidFill>
              <a:srgbClr val="B0B0B0"/>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5304" name="Google Shape;5304;p185"/>
          <p:cNvSpPr/>
          <p:nvPr/>
        </p:nvSpPr>
        <p:spPr>
          <a:xfrm rot="6594225" flipH="1">
            <a:off x="7855155" y="4442209"/>
            <a:ext cx="116040" cy="258646"/>
          </a:xfrm>
          <a:custGeom>
            <a:avLst/>
            <a:gdLst/>
            <a:ahLst/>
            <a:cxnLst/>
            <a:rect l="l" t="t" r="r" b="b"/>
            <a:pathLst>
              <a:path w="250825" h="269875" extrusionOk="0">
                <a:moveTo>
                  <a:pt x="250825" y="0"/>
                </a:moveTo>
                <a:lnTo>
                  <a:pt x="0" y="142875"/>
                </a:lnTo>
                <a:lnTo>
                  <a:pt x="250825" y="269875"/>
                </a:lnTo>
              </a:path>
            </a:pathLst>
          </a:custGeom>
          <a:solidFill>
            <a:schemeClr val="lt1"/>
          </a:solidFill>
          <a:ln w="12700" cap="flat" cmpd="sng">
            <a:solidFill>
              <a:srgbClr val="B0B0B0"/>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5305" name="Google Shape;5305;p185"/>
          <p:cNvSpPr/>
          <p:nvPr/>
        </p:nvSpPr>
        <p:spPr>
          <a:xfrm rot="10800000" flipH="1">
            <a:off x="5665013" y="6118329"/>
            <a:ext cx="115379" cy="258405"/>
          </a:xfrm>
          <a:custGeom>
            <a:avLst/>
            <a:gdLst/>
            <a:ahLst/>
            <a:cxnLst/>
            <a:rect l="l" t="t" r="r" b="b"/>
            <a:pathLst>
              <a:path w="250825" h="269875" extrusionOk="0">
                <a:moveTo>
                  <a:pt x="250825" y="0"/>
                </a:moveTo>
                <a:lnTo>
                  <a:pt x="0" y="142875"/>
                </a:lnTo>
                <a:lnTo>
                  <a:pt x="250825" y="269875"/>
                </a:lnTo>
              </a:path>
            </a:pathLst>
          </a:custGeom>
          <a:solidFill>
            <a:schemeClr val="lt1"/>
          </a:solidFill>
          <a:ln w="12700" cap="flat" cmpd="sng">
            <a:solidFill>
              <a:srgbClr val="B0B0B0"/>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5306" name="Google Shape;5306;p185"/>
          <p:cNvSpPr/>
          <p:nvPr/>
        </p:nvSpPr>
        <p:spPr>
          <a:xfrm rot="-7664333" flipH="1">
            <a:off x="3594973" y="4828345"/>
            <a:ext cx="115769" cy="258830"/>
          </a:xfrm>
          <a:custGeom>
            <a:avLst/>
            <a:gdLst/>
            <a:ahLst/>
            <a:cxnLst/>
            <a:rect l="l" t="t" r="r" b="b"/>
            <a:pathLst>
              <a:path w="250825" h="269875" extrusionOk="0">
                <a:moveTo>
                  <a:pt x="250825" y="0"/>
                </a:moveTo>
                <a:lnTo>
                  <a:pt x="0" y="142875"/>
                </a:lnTo>
                <a:lnTo>
                  <a:pt x="250825" y="269875"/>
                </a:lnTo>
              </a:path>
            </a:pathLst>
          </a:custGeom>
          <a:solidFill>
            <a:schemeClr val="lt1"/>
          </a:solidFill>
          <a:ln w="12700" cap="flat" cmpd="sng">
            <a:solidFill>
              <a:srgbClr val="B0B0B0"/>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grpSp>
        <p:nvGrpSpPr>
          <p:cNvPr id="5307" name="Google Shape;5307;p185"/>
          <p:cNvGrpSpPr/>
          <p:nvPr/>
        </p:nvGrpSpPr>
        <p:grpSpPr>
          <a:xfrm rot="1758122">
            <a:off x="4888295" y="1371517"/>
            <a:ext cx="1545493" cy="1528004"/>
            <a:chOff x="8588574" y="427669"/>
            <a:chExt cx="1780148" cy="1759827"/>
          </a:xfrm>
        </p:grpSpPr>
        <p:sp>
          <p:nvSpPr>
            <p:cNvPr id="5308" name="Google Shape;5308;p185"/>
            <p:cNvSpPr/>
            <p:nvPr/>
          </p:nvSpPr>
          <p:spPr>
            <a:xfrm>
              <a:off x="8671754" y="459948"/>
              <a:ext cx="1626900" cy="1626900"/>
            </a:xfrm>
            <a:prstGeom prst="ellipse">
              <a:avLst/>
            </a:prstGeom>
            <a:noFill/>
            <a:ln w="12700" cap="sq" cmpd="sng">
              <a:solidFill>
                <a:schemeClr val="dk2"/>
              </a:solidFill>
              <a:prstDash val="dash"/>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5309" name="Google Shape;5309;p185"/>
            <p:cNvSpPr/>
            <p:nvPr/>
          </p:nvSpPr>
          <p:spPr>
            <a:xfrm>
              <a:off x="9715808" y="428487"/>
              <a:ext cx="203100" cy="166800"/>
            </a:xfrm>
            <a:prstGeom prst="rect">
              <a:avLst/>
            </a:prstGeom>
            <a:solidFill>
              <a:schemeClr val="lt1"/>
            </a:solid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310" name="Google Shape;5310;p185"/>
            <p:cNvSpPr/>
            <p:nvPr/>
          </p:nvSpPr>
          <p:spPr>
            <a:xfrm>
              <a:off x="8588574" y="935160"/>
              <a:ext cx="203100" cy="166800"/>
            </a:xfrm>
            <a:prstGeom prst="rect">
              <a:avLst/>
            </a:prstGeom>
            <a:solidFill>
              <a:schemeClr val="lt1"/>
            </a:solid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311" name="Google Shape;5311;p185"/>
            <p:cNvSpPr/>
            <p:nvPr/>
          </p:nvSpPr>
          <p:spPr>
            <a:xfrm>
              <a:off x="9156857" y="1957996"/>
              <a:ext cx="203100" cy="229500"/>
            </a:xfrm>
            <a:prstGeom prst="rect">
              <a:avLst/>
            </a:prstGeom>
            <a:solidFill>
              <a:schemeClr val="lt1"/>
            </a:solid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312" name="Google Shape;5312;p185"/>
            <p:cNvSpPr/>
            <p:nvPr/>
          </p:nvSpPr>
          <p:spPr>
            <a:xfrm>
              <a:off x="10165622" y="1425236"/>
              <a:ext cx="203100" cy="166800"/>
            </a:xfrm>
            <a:prstGeom prst="rect">
              <a:avLst/>
            </a:prstGeom>
            <a:solidFill>
              <a:schemeClr val="lt1"/>
            </a:solid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313" name="Google Shape;5313;p185"/>
            <p:cNvSpPr/>
            <p:nvPr/>
          </p:nvSpPr>
          <p:spPr>
            <a:xfrm rot="965449" flipH="1">
              <a:off x="9787763" y="434146"/>
              <a:ext cx="67874" cy="152266"/>
            </a:xfrm>
            <a:custGeom>
              <a:avLst/>
              <a:gdLst/>
              <a:ahLst/>
              <a:cxnLst/>
              <a:rect l="l" t="t" r="r" b="b"/>
              <a:pathLst>
                <a:path w="250825" h="269875" extrusionOk="0">
                  <a:moveTo>
                    <a:pt x="250825" y="0"/>
                  </a:moveTo>
                  <a:lnTo>
                    <a:pt x="0" y="142875"/>
                  </a:lnTo>
                  <a:lnTo>
                    <a:pt x="250825" y="269875"/>
                  </a:lnTo>
                </a:path>
              </a:pathLst>
            </a:custGeom>
            <a:solidFill>
              <a:schemeClr val="lt1"/>
            </a:solidFill>
            <a:ln w="12700" cap="flat" cmpd="sng">
              <a:solidFill>
                <a:srgbClr val="B0B0B0"/>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5314" name="Google Shape;5314;p185"/>
            <p:cNvSpPr/>
            <p:nvPr/>
          </p:nvSpPr>
          <p:spPr>
            <a:xfrm rot="-9333363" flipH="1">
              <a:off x="9210282" y="1956025"/>
              <a:ext cx="68191" cy="152772"/>
            </a:xfrm>
            <a:custGeom>
              <a:avLst/>
              <a:gdLst/>
              <a:ahLst/>
              <a:cxnLst/>
              <a:rect l="l" t="t" r="r" b="b"/>
              <a:pathLst>
                <a:path w="250825" h="269875" extrusionOk="0">
                  <a:moveTo>
                    <a:pt x="250825" y="0"/>
                  </a:moveTo>
                  <a:lnTo>
                    <a:pt x="0" y="142875"/>
                  </a:lnTo>
                  <a:lnTo>
                    <a:pt x="250825" y="269875"/>
                  </a:lnTo>
                </a:path>
              </a:pathLst>
            </a:custGeom>
            <a:solidFill>
              <a:schemeClr val="lt1"/>
            </a:solidFill>
            <a:ln w="12700" cap="flat" cmpd="sng">
              <a:solidFill>
                <a:srgbClr val="B0B0B0"/>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5315" name="Google Shape;5315;p185"/>
            <p:cNvSpPr/>
            <p:nvPr/>
          </p:nvSpPr>
          <p:spPr>
            <a:xfrm rot="6696332" flipH="1">
              <a:off x="10232130" y="1446246"/>
              <a:ext cx="68119" cy="152599"/>
            </a:xfrm>
            <a:custGeom>
              <a:avLst/>
              <a:gdLst/>
              <a:ahLst/>
              <a:cxnLst/>
              <a:rect l="l" t="t" r="r" b="b"/>
              <a:pathLst>
                <a:path w="250825" h="269875" extrusionOk="0">
                  <a:moveTo>
                    <a:pt x="250825" y="0"/>
                  </a:moveTo>
                  <a:lnTo>
                    <a:pt x="0" y="142875"/>
                  </a:lnTo>
                  <a:lnTo>
                    <a:pt x="250825" y="269875"/>
                  </a:lnTo>
                </a:path>
              </a:pathLst>
            </a:custGeom>
            <a:solidFill>
              <a:schemeClr val="lt1"/>
            </a:solidFill>
            <a:ln w="12700" cap="flat" cmpd="sng">
              <a:solidFill>
                <a:srgbClr val="B0B0B0"/>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5316" name="Google Shape;5316;p185"/>
            <p:cNvSpPr/>
            <p:nvPr/>
          </p:nvSpPr>
          <p:spPr>
            <a:xfrm rot="-4033056" flipH="1">
              <a:off x="8689117" y="934825"/>
              <a:ext cx="68012" cy="152378"/>
            </a:xfrm>
            <a:custGeom>
              <a:avLst/>
              <a:gdLst/>
              <a:ahLst/>
              <a:cxnLst/>
              <a:rect l="l" t="t" r="r" b="b"/>
              <a:pathLst>
                <a:path w="250825" h="269875" extrusionOk="0">
                  <a:moveTo>
                    <a:pt x="250825" y="0"/>
                  </a:moveTo>
                  <a:lnTo>
                    <a:pt x="0" y="142875"/>
                  </a:lnTo>
                  <a:lnTo>
                    <a:pt x="250825" y="269875"/>
                  </a:lnTo>
                </a:path>
              </a:pathLst>
            </a:custGeom>
            <a:solidFill>
              <a:schemeClr val="lt1"/>
            </a:solidFill>
            <a:ln w="12700" cap="flat" cmpd="sng">
              <a:solidFill>
                <a:srgbClr val="B0B0B0"/>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grpSp>
      <p:sp>
        <p:nvSpPr>
          <p:cNvPr id="5317" name="Google Shape;5317;p185"/>
          <p:cNvSpPr txBox="1"/>
          <p:nvPr/>
        </p:nvSpPr>
        <p:spPr>
          <a:xfrm>
            <a:off x="5122765" y="1977517"/>
            <a:ext cx="1148400" cy="43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Train &amp; </a:t>
            </a:r>
            <a:br>
              <a:rPr lang="en-US" sz="1400">
                <a:solidFill>
                  <a:srgbClr val="000000"/>
                </a:solidFill>
                <a:latin typeface="Quattrocento Sans"/>
                <a:ea typeface="Quattrocento Sans"/>
                <a:cs typeface="Quattrocento Sans"/>
                <a:sym typeface="Quattrocento Sans"/>
              </a:rPr>
            </a:br>
            <a:r>
              <a:rPr lang="en-US" sz="1400">
                <a:solidFill>
                  <a:srgbClr val="000000"/>
                </a:solidFill>
                <a:latin typeface="Quattrocento Sans"/>
                <a:ea typeface="Quattrocento Sans"/>
                <a:cs typeface="Quattrocento Sans"/>
                <a:sym typeface="Quattrocento Sans"/>
              </a:rPr>
              <a:t>Test Model</a:t>
            </a:r>
            <a:endParaRPr sz="1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42"/>
                                        </p:tgtEl>
                                        <p:attrNameLst>
                                          <p:attrName>style.visibility</p:attrName>
                                        </p:attrNameLst>
                                      </p:cBhvr>
                                      <p:to>
                                        <p:strVal val="visible"/>
                                      </p:to>
                                    </p:set>
                                    <p:animEffect transition="in" filter="fade">
                                      <p:cBhvr>
                                        <p:cTn id="7" dur="1000"/>
                                        <p:tgtEl>
                                          <p:spTgt spid="5242"/>
                                        </p:tgtEl>
                                      </p:cBhvr>
                                    </p:animEffect>
                                  </p:childTnLst>
                                </p:cTn>
                              </p:par>
                              <p:par>
                                <p:cTn id="8" presetID="8" presetClass="emph" presetSubtype="0" fill="hold" nodeType="withEffect">
                                  <p:stCondLst>
                                    <p:cond delay="1000"/>
                                  </p:stCondLst>
                                  <p:childTnLst>
                                    <p:animRot by="-21600000">
                                      <p:cBhvr>
                                        <p:cTn id="9" dur="5000" fill="hold"/>
                                        <p:tgtEl>
                                          <p:spTgt spid="5242"/>
                                        </p:tgtEl>
                                        <p:attrNameLst>
                                          <p:attrName>r</p:attrName>
                                        </p:attrNameLst>
                                      </p:cBhvr>
                                    </p:animRot>
                                  </p:childTnLst>
                                </p:cTn>
                              </p:par>
                              <p:par>
                                <p:cTn id="10" presetID="10" presetClass="entr" presetSubtype="0" fill="hold" nodeType="withEffect">
                                  <p:stCondLst>
                                    <p:cond delay="500"/>
                                  </p:stCondLst>
                                  <p:childTnLst>
                                    <p:set>
                                      <p:cBhvr>
                                        <p:cTn id="11" dur="1" fill="hold">
                                          <p:stCondLst>
                                            <p:cond delay="0"/>
                                          </p:stCondLst>
                                        </p:cTn>
                                        <p:tgtEl>
                                          <p:spTgt spid="5307"/>
                                        </p:tgtEl>
                                        <p:attrNameLst>
                                          <p:attrName>style.visibility</p:attrName>
                                        </p:attrNameLst>
                                      </p:cBhvr>
                                      <p:to>
                                        <p:strVal val="visible"/>
                                      </p:to>
                                    </p:set>
                                    <p:animEffect transition="in" filter="fade">
                                      <p:cBhvr>
                                        <p:cTn id="12" dur="1000"/>
                                        <p:tgtEl>
                                          <p:spTgt spid="5307"/>
                                        </p:tgtEl>
                                      </p:cBhvr>
                                    </p:animEffect>
                                  </p:childTnLst>
                                </p:cTn>
                              </p:par>
                              <p:par>
                                <p:cTn id="13" presetID="8" presetClass="emph" presetSubtype="0" fill="hold" nodeType="withEffect">
                                  <p:stCondLst>
                                    <p:cond delay="500"/>
                                  </p:stCondLst>
                                  <p:childTnLst>
                                    <p:animRot by="-21600000">
                                      <p:cBhvr>
                                        <p:cTn id="14" dur="5000" fill="hold"/>
                                        <p:tgtEl>
                                          <p:spTgt spid="53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5321"/>
        <p:cNvGrpSpPr/>
        <p:nvPr/>
      </p:nvGrpSpPr>
      <p:grpSpPr>
        <a:xfrm>
          <a:off x="0" y="0"/>
          <a:ext cx="0" cy="0"/>
          <a:chOff x="0" y="0"/>
          <a:chExt cx="0" cy="0"/>
        </a:xfrm>
      </p:grpSpPr>
      <p:sp>
        <p:nvSpPr>
          <p:cNvPr id="5322" name="Google Shape;5322;p186"/>
          <p:cNvSpPr/>
          <p:nvPr/>
        </p:nvSpPr>
        <p:spPr>
          <a:xfrm>
            <a:off x="2900719" y="1489267"/>
            <a:ext cx="6475800" cy="4983000"/>
          </a:xfrm>
          <a:prstGeom prst="rect">
            <a:avLst/>
          </a:prstGeom>
          <a:noFill/>
          <a:ln w="9525"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323" name="Google Shape;5323;p186"/>
          <p:cNvSpPr txBox="1">
            <a:spLocks noGrp="1"/>
          </p:cNvSpPr>
          <p:nvPr>
            <p:ph type="title"/>
          </p:nvPr>
        </p:nvSpPr>
        <p:spPr>
          <a:xfrm>
            <a:off x="426424" y="302551"/>
            <a:ext cx="11335800" cy="758100"/>
          </a:xfrm>
          <a:prstGeom prst="rect">
            <a:avLst/>
          </a:prstGeom>
          <a:noFill/>
          <a:ln>
            <a:noFill/>
          </a:ln>
        </p:spPr>
        <p:txBody>
          <a:bodyPr spcFirstLastPara="1" wrap="square" lIns="0" tIns="161350"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sz="4500" b="1">
                <a:latin typeface="Calibri"/>
                <a:ea typeface="Calibri"/>
                <a:cs typeface="Calibri"/>
                <a:sym typeface="Calibri"/>
              </a:rPr>
              <a:t>Model Management in Azure Machine Learning </a:t>
            </a:r>
            <a:endParaRPr sz="4500" b="1">
              <a:latin typeface="Calibri"/>
              <a:ea typeface="Calibri"/>
              <a:cs typeface="Calibri"/>
              <a:sym typeface="Calibri"/>
            </a:endParaRPr>
          </a:p>
        </p:txBody>
      </p:sp>
      <p:grpSp>
        <p:nvGrpSpPr>
          <p:cNvPr id="5324" name="Google Shape;5324;p186"/>
          <p:cNvGrpSpPr/>
          <p:nvPr/>
        </p:nvGrpSpPr>
        <p:grpSpPr>
          <a:xfrm>
            <a:off x="4744673" y="1633110"/>
            <a:ext cx="2652692" cy="1001092"/>
            <a:chOff x="4840022" y="1665589"/>
            <a:chExt cx="2706000" cy="1021002"/>
          </a:xfrm>
        </p:grpSpPr>
        <p:sp>
          <p:nvSpPr>
            <p:cNvPr id="5325" name="Google Shape;5325;p186"/>
            <p:cNvSpPr/>
            <p:nvPr/>
          </p:nvSpPr>
          <p:spPr>
            <a:xfrm>
              <a:off x="5734594" y="1962091"/>
              <a:ext cx="923400" cy="724500"/>
            </a:xfrm>
            <a:prstGeom prst="ellipse">
              <a:avLst/>
            </a:prstGeom>
            <a:solidFill>
              <a:schemeClr val="lt1"/>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326" name="Google Shape;5326;p186"/>
            <p:cNvSpPr/>
            <p:nvPr/>
          </p:nvSpPr>
          <p:spPr>
            <a:xfrm>
              <a:off x="4840022" y="1665589"/>
              <a:ext cx="2706000" cy="276900"/>
            </a:xfrm>
            <a:prstGeom prst="rect">
              <a:avLst/>
            </a:prstGeom>
            <a:noFill/>
            <a:ln>
              <a:noFill/>
            </a:ln>
          </p:spPr>
          <p:txBody>
            <a:bodyPr spcFirstLastPara="1" wrap="square" lIns="89625" tIns="44800" rIns="89625" bIns="44800" anchor="t" anchorCtr="0">
              <a:noAutofit/>
            </a:bodyPr>
            <a:lstStyle/>
            <a:p>
              <a:pPr marL="0" marR="0" lvl="0" indent="0" algn="ctr" rtl="0">
                <a:spcBef>
                  <a:spcPts val="0"/>
                </a:spcBef>
                <a:spcAft>
                  <a:spcPts val="0"/>
                </a:spcAft>
                <a:buNone/>
              </a:pPr>
              <a:r>
                <a:rPr lang="en-US" sz="1200" b="1">
                  <a:solidFill>
                    <a:schemeClr val="dk2"/>
                  </a:solidFill>
                  <a:latin typeface="Quattrocento Sans"/>
                  <a:ea typeface="Quattrocento Sans"/>
                  <a:cs typeface="Quattrocento Sans"/>
                  <a:sym typeface="Quattrocento Sans"/>
                </a:rPr>
                <a:t>Create/retrain model</a:t>
              </a:r>
              <a:endParaRPr sz="1200">
                <a:solidFill>
                  <a:schemeClr val="dk1"/>
                </a:solidFill>
                <a:latin typeface="Quattrocento Sans"/>
                <a:ea typeface="Quattrocento Sans"/>
                <a:cs typeface="Quattrocento Sans"/>
                <a:sym typeface="Quattrocento Sans"/>
              </a:endParaRPr>
            </a:p>
          </p:txBody>
        </p:sp>
        <p:grpSp>
          <p:nvGrpSpPr>
            <p:cNvPr id="5327" name="Google Shape;5327;p186"/>
            <p:cNvGrpSpPr/>
            <p:nvPr/>
          </p:nvGrpSpPr>
          <p:grpSpPr>
            <a:xfrm>
              <a:off x="5908181" y="2012761"/>
              <a:ext cx="569230" cy="548162"/>
              <a:chOff x="8604306" y="4747239"/>
              <a:chExt cx="1221786" cy="1176565"/>
            </a:xfrm>
          </p:grpSpPr>
          <p:grpSp>
            <p:nvGrpSpPr>
              <p:cNvPr id="5328" name="Google Shape;5328;p186"/>
              <p:cNvGrpSpPr/>
              <p:nvPr/>
            </p:nvGrpSpPr>
            <p:grpSpPr>
              <a:xfrm>
                <a:off x="9215191" y="4915258"/>
                <a:ext cx="610900" cy="672092"/>
                <a:chOff x="6053699" y="2879832"/>
                <a:chExt cx="279256" cy="307228"/>
              </a:xfrm>
            </p:grpSpPr>
            <p:sp>
              <p:nvSpPr>
                <p:cNvPr id="5329" name="Google Shape;5329;p186"/>
                <p:cNvSpPr/>
                <p:nvPr/>
              </p:nvSpPr>
              <p:spPr>
                <a:xfrm>
                  <a:off x="6053699" y="2879832"/>
                  <a:ext cx="279256" cy="307228"/>
                </a:xfrm>
                <a:custGeom>
                  <a:avLst/>
                  <a:gdLst/>
                  <a:ahLst/>
                  <a:cxnLst/>
                  <a:rect l="l" t="t" r="r" b="b"/>
                  <a:pathLst>
                    <a:path w="279256" h="307228" extrusionOk="0">
                      <a:moveTo>
                        <a:pt x="139628" y="0"/>
                      </a:moveTo>
                      <a:lnTo>
                        <a:pt x="279256" y="76617"/>
                      </a:lnTo>
                      <a:lnTo>
                        <a:pt x="279256" y="230611"/>
                      </a:lnTo>
                      <a:lnTo>
                        <a:pt x="139628" y="307228"/>
                      </a:lnTo>
                      <a:lnTo>
                        <a:pt x="0" y="230611"/>
                      </a:lnTo>
                      <a:lnTo>
                        <a:pt x="0" y="76617"/>
                      </a:lnTo>
                      <a:lnTo>
                        <a:pt x="139628" y="0"/>
                      </a:lnTo>
                      <a:close/>
                    </a:path>
                  </a:pathLst>
                </a:custGeom>
                <a:no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5330" name="Google Shape;5330;p186"/>
                <p:cNvCxnSpPr/>
                <p:nvPr/>
              </p:nvCxnSpPr>
              <p:spPr>
                <a:xfrm>
                  <a:off x="6053699" y="2956449"/>
                  <a:ext cx="139500" cy="77100"/>
                </a:xfrm>
                <a:prstGeom prst="straightConnector1">
                  <a:avLst/>
                </a:prstGeom>
                <a:noFill/>
                <a:ln w="12700" cap="flat" cmpd="sng">
                  <a:solidFill>
                    <a:schemeClr val="dk2"/>
                  </a:solidFill>
                  <a:prstDash val="solid"/>
                  <a:round/>
                  <a:headEnd type="none" w="sm" len="sm"/>
                  <a:tailEnd type="none" w="sm" len="sm"/>
                </a:ln>
              </p:spPr>
            </p:cxnSp>
            <p:cxnSp>
              <p:nvCxnSpPr>
                <p:cNvPr id="5331" name="Google Shape;5331;p186"/>
                <p:cNvCxnSpPr/>
                <p:nvPr/>
              </p:nvCxnSpPr>
              <p:spPr>
                <a:xfrm rot="10800000" flipH="1">
                  <a:off x="6193327" y="2956346"/>
                  <a:ext cx="139500" cy="77100"/>
                </a:xfrm>
                <a:prstGeom prst="straightConnector1">
                  <a:avLst/>
                </a:prstGeom>
                <a:noFill/>
                <a:ln w="12700" cap="flat" cmpd="sng">
                  <a:solidFill>
                    <a:schemeClr val="dk2"/>
                  </a:solidFill>
                  <a:prstDash val="solid"/>
                  <a:round/>
                  <a:headEnd type="none" w="sm" len="sm"/>
                  <a:tailEnd type="none" w="sm" len="sm"/>
                </a:ln>
              </p:spPr>
            </p:cxnSp>
            <p:cxnSp>
              <p:nvCxnSpPr>
                <p:cNvPr id="5332" name="Google Shape;5332;p186"/>
                <p:cNvCxnSpPr/>
                <p:nvPr/>
              </p:nvCxnSpPr>
              <p:spPr>
                <a:xfrm rot="10800000">
                  <a:off x="6193327" y="3033460"/>
                  <a:ext cx="0" cy="153600"/>
                </a:xfrm>
                <a:prstGeom prst="straightConnector1">
                  <a:avLst/>
                </a:prstGeom>
                <a:noFill/>
                <a:ln w="12700" cap="flat" cmpd="sng">
                  <a:solidFill>
                    <a:schemeClr val="dk2"/>
                  </a:solidFill>
                  <a:prstDash val="solid"/>
                  <a:round/>
                  <a:headEnd type="none" w="sm" len="sm"/>
                  <a:tailEnd type="none" w="sm" len="sm"/>
                </a:ln>
              </p:spPr>
            </p:cxnSp>
          </p:grpSp>
          <p:grpSp>
            <p:nvGrpSpPr>
              <p:cNvPr id="5333" name="Google Shape;5333;p186"/>
              <p:cNvGrpSpPr/>
              <p:nvPr/>
            </p:nvGrpSpPr>
            <p:grpSpPr>
              <a:xfrm>
                <a:off x="8604306" y="5251712"/>
                <a:ext cx="610900" cy="672092"/>
                <a:chOff x="6053699" y="2879832"/>
                <a:chExt cx="279256" cy="307228"/>
              </a:xfrm>
            </p:grpSpPr>
            <p:sp>
              <p:nvSpPr>
                <p:cNvPr id="5334" name="Google Shape;5334;p186"/>
                <p:cNvSpPr/>
                <p:nvPr/>
              </p:nvSpPr>
              <p:spPr>
                <a:xfrm>
                  <a:off x="6053699" y="2879832"/>
                  <a:ext cx="279256" cy="307228"/>
                </a:xfrm>
                <a:custGeom>
                  <a:avLst/>
                  <a:gdLst/>
                  <a:ahLst/>
                  <a:cxnLst/>
                  <a:rect l="l" t="t" r="r" b="b"/>
                  <a:pathLst>
                    <a:path w="279256" h="307228" extrusionOk="0">
                      <a:moveTo>
                        <a:pt x="139628" y="0"/>
                      </a:moveTo>
                      <a:lnTo>
                        <a:pt x="279256" y="76617"/>
                      </a:lnTo>
                      <a:lnTo>
                        <a:pt x="279256" y="230611"/>
                      </a:lnTo>
                      <a:lnTo>
                        <a:pt x="139628" y="307228"/>
                      </a:lnTo>
                      <a:lnTo>
                        <a:pt x="0" y="230611"/>
                      </a:lnTo>
                      <a:lnTo>
                        <a:pt x="0" y="76617"/>
                      </a:lnTo>
                      <a:lnTo>
                        <a:pt x="139628" y="0"/>
                      </a:lnTo>
                      <a:close/>
                    </a:path>
                  </a:pathLst>
                </a:custGeom>
                <a:no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5335" name="Google Shape;5335;p186"/>
                <p:cNvCxnSpPr/>
                <p:nvPr/>
              </p:nvCxnSpPr>
              <p:spPr>
                <a:xfrm>
                  <a:off x="6053699" y="2956449"/>
                  <a:ext cx="139500" cy="77100"/>
                </a:xfrm>
                <a:prstGeom prst="straightConnector1">
                  <a:avLst/>
                </a:prstGeom>
                <a:noFill/>
                <a:ln w="12700" cap="flat" cmpd="sng">
                  <a:solidFill>
                    <a:schemeClr val="dk2"/>
                  </a:solidFill>
                  <a:prstDash val="solid"/>
                  <a:round/>
                  <a:headEnd type="none" w="sm" len="sm"/>
                  <a:tailEnd type="none" w="sm" len="sm"/>
                </a:ln>
              </p:spPr>
            </p:cxnSp>
            <p:cxnSp>
              <p:nvCxnSpPr>
                <p:cNvPr id="5336" name="Google Shape;5336;p186"/>
                <p:cNvCxnSpPr/>
                <p:nvPr/>
              </p:nvCxnSpPr>
              <p:spPr>
                <a:xfrm rot="10800000" flipH="1">
                  <a:off x="6193327" y="2956346"/>
                  <a:ext cx="139500" cy="77100"/>
                </a:xfrm>
                <a:prstGeom prst="straightConnector1">
                  <a:avLst/>
                </a:prstGeom>
                <a:noFill/>
                <a:ln w="12700" cap="flat" cmpd="sng">
                  <a:solidFill>
                    <a:schemeClr val="dk2"/>
                  </a:solidFill>
                  <a:prstDash val="solid"/>
                  <a:round/>
                  <a:headEnd type="none" w="sm" len="sm"/>
                  <a:tailEnd type="none" w="sm" len="sm"/>
                </a:ln>
              </p:spPr>
            </p:cxnSp>
            <p:cxnSp>
              <p:nvCxnSpPr>
                <p:cNvPr id="5337" name="Google Shape;5337;p186"/>
                <p:cNvCxnSpPr/>
                <p:nvPr/>
              </p:nvCxnSpPr>
              <p:spPr>
                <a:xfrm rot="10800000">
                  <a:off x="6193327" y="3033460"/>
                  <a:ext cx="0" cy="153600"/>
                </a:xfrm>
                <a:prstGeom prst="straightConnector1">
                  <a:avLst/>
                </a:prstGeom>
                <a:noFill/>
                <a:ln w="12700" cap="flat" cmpd="sng">
                  <a:solidFill>
                    <a:schemeClr val="dk2"/>
                  </a:solidFill>
                  <a:prstDash val="solid"/>
                  <a:round/>
                  <a:headEnd type="none" w="sm" len="sm"/>
                  <a:tailEnd type="none" w="sm" len="sm"/>
                </a:ln>
              </p:spPr>
            </p:cxnSp>
          </p:grpSp>
          <p:grpSp>
            <p:nvGrpSpPr>
              <p:cNvPr id="5338" name="Google Shape;5338;p186"/>
              <p:cNvGrpSpPr/>
              <p:nvPr/>
            </p:nvGrpSpPr>
            <p:grpSpPr>
              <a:xfrm>
                <a:off x="8909749" y="4747239"/>
                <a:ext cx="610900" cy="672092"/>
                <a:chOff x="6053699" y="2879832"/>
                <a:chExt cx="279256" cy="307228"/>
              </a:xfrm>
            </p:grpSpPr>
            <p:sp>
              <p:nvSpPr>
                <p:cNvPr id="5339" name="Google Shape;5339;p186"/>
                <p:cNvSpPr/>
                <p:nvPr/>
              </p:nvSpPr>
              <p:spPr>
                <a:xfrm>
                  <a:off x="6053699" y="2879832"/>
                  <a:ext cx="279256" cy="307228"/>
                </a:xfrm>
                <a:custGeom>
                  <a:avLst/>
                  <a:gdLst/>
                  <a:ahLst/>
                  <a:cxnLst/>
                  <a:rect l="l" t="t" r="r" b="b"/>
                  <a:pathLst>
                    <a:path w="279256" h="307228" extrusionOk="0">
                      <a:moveTo>
                        <a:pt x="139628" y="0"/>
                      </a:moveTo>
                      <a:lnTo>
                        <a:pt x="279256" y="76617"/>
                      </a:lnTo>
                      <a:lnTo>
                        <a:pt x="279256" y="230611"/>
                      </a:lnTo>
                      <a:lnTo>
                        <a:pt x="139628" y="307228"/>
                      </a:lnTo>
                      <a:lnTo>
                        <a:pt x="0" y="230611"/>
                      </a:lnTo>
                      <a:lnTo>
                        <a:pt x="0" y="76617"/>
                      </a:lnTo>
                      <a:lnTo>
                        <a:pt x="139628" y="0"/>
                      </a:lnTo>
                      <a:close/>
                    </a:path>
                  </a:pathLst>
                </a:custGeom>
                <a:solidFill>
                  <a:schemeClr val="lt1"/>
                </a:solid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5340" name="Google Shape;5340;p186"/>
                <p:cNvCxnSpPr/>
                <p:nvPr/>
              </p:nvCxnSpPr>
              <p:spPr>
                <a:xfrm>
                  <a:off x="6053699" y="2956449"/>
                  <a:ext cx="139500" cy="77100"/>
                </a:xfrm>
                <a:prstGeom prst="straightConnector1">
                  <a:avLst/>
                </a:prstGeom>
                <a:noFill/>
                <a:ln w="12700" cap="flat" cmpd="sng">
                  <a:solidFill>
                    <a:schemeClr val="dk2"/>
                  </a:solidFill>
                  <a:prstDash val="solid"/>
                  <a:round/>
                  <a:headEnd type="none" w="sm" len="sm"/>
                  <a:tailEnd type="none" w="sm" len="sm"/>
                </a:ln>
              </p:spPr>
            </p:cxnSp>
            <p:cxnSp>
              <p:nvCxnSpPr>
                <p:cNvPr id="5341" name="Google Shape;5341;p186"/>
                <p:cNvCxnSpPr/>
                <p:nvPr/>
              </p:nvCxnSpPr>
              <p:spPr>
                <a:xfrm rot="10800000" flipH="1">
                  <a:off x="6193327" y="2956346"/>
                  <a:ext cx="139500" cy="77100"/>
                </a:xfrm>
                <a:prstGeom prst="straightConnector1">
                  <a:avLst/>
                </a:prstGeom>
                <a:noFill/>
                <a:ln w="12700" cap="flat" cmpd="sng">
                  <a:solidFill>
                    <a:schemeClr val="dk2"/>
                  </a:solidFill>
                  <a:prstDash val="solid"/>
                  <a:round/>
                  <a:headEnd type="none" w="sm" len="sm"/>
                  <a:tailEnd type="none" w="sm" len="sm"/>
                </a:ln>
              </p:spPr>
            </p:cxnSp>
            <p:cxnSp>
              <p:nvCxnSpPr>
                <p:cNvPr id="5342" name="Google Shape;5342;p186"/>
                <p:cNvCxnSpPr/>
                <p:nvPr/>
              </p:nvCxnSpPr>
              <p:spPr>
                <a:xfrm rot="10800000">
                  <a:off x="6193327" y="3033460"/>
                  <a:ext cx="0" cy="153600"/>
                </a:xfrm>
                <a:prstGeom prst="straightConnector1">
                  <a:avLst/>
                </a:prstGeom>
                <a:noFill/>
                <a:ln w="12700" cap="flat" cmpd="sng">
                  <a:solidFill>
                    <a:schemeClr val="dk2"/>
                  </a:solidFill>
                  <a:prstDash val="solid"/>
                  <a:round/>
                  <a:headEnd type="none" w="sm" len="sm"/>
                  <a:tailEnd type="none" w="sm" len="sm"/>
                </a:ln>
              </p:spPr>
            </p:cxnSp>
          </p:grpSp>
        </p:grpSp>
      </p:grpSp>
      <p:grpSp>
        <p:nvGrpSpPr>
          <p:cNvPr id="5343" name="Google Shape;5343;p186"/>
          <p:cNvGrpSpPr/>
          <p:nvPr/>
        </p:nvGrpSpPr>
        <p:grpSpPr>
          <a:xfrm>
            <a:off x="7369159" y="4443796"/>
            <a:ext cx="1860211" cy="811854"/>
            <a:chOff x="7517249" y="4532174"/>
            <a:chExt cx="1897594" cy="828000"/>
          </a:xfrm>
        </p:grpSpPr>
        <p:sp>
          <p:nvSpPr>
            <p:cNvPr id="5344" name="Google Shape;5344;p186"/>
            <p:cNvSpPr/>
            <p:nvPr/>
          </p:nvSpPr>
          <p:spPr>
            <a:xfrm>
              <a:off x="8133543" y="4654964"/>
              <a:ext cx="1281300" cy="646200"/>
            </a:xfrm>
            <a:prstGeom prst="rect">
              <a:avLst/>
            </a:prstGeom>
            <a:noFill/>
            <a:ln>
              <a:noFill/>
            </a:ln>
          </p:spPr>
          <p:txBody>
            <a:bodyPr spcFirstLastPara="1" wrap="square" lIns="89625" tIns="44800" rIns="89625" bIns="44800" anchor="t" anchorCtr="0">
              <a:noAutofit/>
            </a:bodyPr>
            <a:lstStyle/>
            <a:p>
              <a:pPr marL="0" marR="0" lvl="0" indent="0" algn="ctr" rtl="0">
                <a:spcBef>
                  <a:spcPts val="0"/>
                </a:spcBef>
                <a:spcAft>
                  <a:spcPts val="0"/>
                </a:spcAft>
                <a:buNone/>
              </a:pPr>
              <a:r>
                <a:rPr lang="en-US" sz="1200" b="1">
                  <a:solidFill>
                    <a:schemeClr val="dk2"/>
                  </a:solidFill>
                  <a:latin typeface="Quattrocento Sans"/>
                  <a:ea typeface="Quattrocento Sans"/>
                  <a:cs typeface="Quattrocento Sans"/>
                  <a:sym typeface="Quattrocento Sans"/>
                </a:rPr>
                <a:t>Create scoring files and dependencies</a:t>
              </a:r>
              <a:endParaRPr sz="1200">
                <a:solidFill>
                  <a:schemeClr val="dk1"/>
                </a:solidFill>
                <a:latin typeface="Quattrocento Sans"/>
                <a:ea typeface="Quattrocento Sans"/>
                <a:cs typeface="Quattrocento Sans"/>
                <a:sym typeface="Quattrocento Sans"/>
              </a:endParaRPr>
            </a:p>
          </p:txBody>
        </p:sp>
        <p:sp>
          <p:nvSpPr>
            <p:cNvPr id="5345" name="Google Shape;5345;p186"/>
            <p:cNvSpPr/>
            <p:nvPr/>
          </p:nvSpPr>
          <p:spPr>
            <a:xfrm>
              <a:off x="7517249" y="4532174"/>
              <a:ext cx="724500" cy="828000"/>
            </a:xfrm>
            <a:prstGeom prst="ellipse">
              <a:avLst/>
            </a:prstGeom>
            <a:solidFill>
              <a:schemeClr val="lt1"/>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nvGrpSpPr>
            <p:cNvPr id="5346" name="Google Shape;5346;p186"/>
            <p:cNvGrpSpPr/>
            <p:nvPr/>
          </p:nvGrpSpPr>
          <p:grpSpPr>
            <a:xfrm>
              <a:off x="7539348" y="4723911"/>
              <a:ext cx="558513" cy="314824"/>
              <a:chOff x="831850" y="2057400"/>
              <a:chExt cx="923925" cy="520800"/>
            </a:xfrm>
          </p:grpSpPr>
          <p:sp>
            <p:nvSpPr>
              <p:cNvPr id="5347" name="Google Shape;5347;p186"/>
              <p:cNvSpPr/>
              <p:nvPr/>
            </p:nvSpPr>
            <p:spPr>
              <a:xfrm>
                <a:off x="831850" y="2181225"/>
                <a:ext cx="250825" cy="269875"/>
              </a:xfrm>
              <a:custGeom>
                <a:avLst/>
                <a:gdLst/>
                <a:ahLst/>
                <a:cxnLst/>
                <a:rect l="l" t="t" r="r" b="b"/>
                <a:pathLst>
                  <a:path w="250825" h="269875" extrusionOk="0">
                    <a:moveTo>
                      <a:pt x="250825" y="0"/>
                    </a:moveTo>
                    <a:lnTo>
                      <a:pt x="0" y="142875"/>
                    </a:lnTo>
                    <a:lnTo>
                      <a:pt x="250825" y="269875"/>
                    </a:lnTo>
                  </a:path>
                </a:pathLst>
              </a:custGeom>
              <a:noFill/>
              <a:ln w="12700" cap="flat"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348" name="Google Shape;5348;p186"/>
              <p:cNvSpPr/>
              <p:nvPr/>
            </p:nvSpPr>
            <p:spPr>
              <a:xfrm flipH="1">
                <a:off x="1504950" y="2181225"/>
                <a:ext cx="250825" cy="269875"/>
              </a:xfrm>
              <a:custGeom>
                <a:avLst/>
                <a:gdLst/>
                <a:ahLst/>
                <a:cxnLst/>
                <a:rect l="l" t="t" r="r" b="b"/>
                <a:pathLst>
                  <a:path w="250825" h="269875" extrusionOk="0">
                    <a:moveTo>
                      <a:pt x="250825" y="0"/>
                    </a:moveTo>
                    <a:lnTo>
                      <a:pt x="0" y="142875"/>
                    </a:lnTo>
                    <a:lnTo>
                      <a:pt x="250825" y="269875"/>
                    </a:lnTo>
                  </a:path>
                </a:pathLst>
              </a:custGeom>
              <a:noFill/>
              <a:ln w="12700" cap="flat"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5349" name="Google Shape;5349;p186"/>
              <p:cNvCxnSpPr/>
              <p:nvPr/>
            </p:nvCxnSpPr>
            <p:spPr>
              <a:xfrm flipH="1">
                <a:off x="1181000" y="2057400"/>
                <a:ext cx="216000" cy="520800"/>
              </a:xfrm>
              <a:prstGeom prst="straightConnector1">
                <a:avLst/>
              </a:prstGeom>
              <a:noFill/>
              <a:ln w="12700" cap="flat" cmpd="sng">
                <a:solidFill>
                  <a:schemeClr val="dk2"/>
                </a:solidFill>
                <a:prstDash val="solid"/>
                <a:round/>
                <a:headEnd type="none" w="sm" len="sm"/>
                <a:tailEnd type="none" w="sm" len="sm"/>
              </a:ln>
            </p:spPr>
          </p:cxnSp>
        </p:grpSp>
      </p:grpSp>
      <p:grpSp>
        <p:nvGrpSpPr>
          <p:cNvPr id="5350" name="Google Shape;5350;p186"/>
          <p:cNvGrpSpPr/>
          <p:nvPr/>
        </p:nvGrpSpPr>
        <p:grpSpPr>
          <a:xfrm>
            <a:off x="5306077" y="5344301"/>
            <a:ext cx="2031868" cy="864680"/>
            <a:chOff x="5412707" y="5450587"/>
            <a:chExt cx="2072700" cy="881877"/>
          </a:xfrm>
        </p:grpSpPr>
        <p:sp>
          <p:nvSpPr>
            <p:cNvPr id="5351" name="Google Shape;5351;p186"/>
            <p:cNvSpPr/>
            <p:nvPr/>
          </p:nvSpPr>
          <p:spPr>
            <a:xfrm>
              <a:off x="5995185" y="5450587"/>
              <a:ext cx="724500" cy="724500"/>
            </a:xfrm>
            <a:prstGeom prst="ellipse">
              <a:avLst/>
            </a:prstGeom>
            <a:solidFill>
              <a:schemeClr val="lt1"/>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nvGrpSpPr>
            <p:cNvPr id="5352" name="Google Shape;5352;p186"/>
            <p:cNvGrpSpPr/>
            <p:nvPr/>
          </p:nvGrpSpPr>
          <p:grpSpPr>
            <a:xfrm>
              <a:off x="5412707" y="5576806"/>
              <a:ext cx="2072700" cy="755658"/>
              <a:chOff x="5412707" y="5576806"/>
              <a:chExt cx="2072700" cy="755658"/>
            </a:xfrm>
          </p:grpSpPr>
          <p:grpSp>
            <p:nvGrpSpPr>
              <p:cNvPr id="5353" name="Google Shape;5353;p186"/>
              <p:cNvGrpSpPr/>
              <p:nvPr/>
            </p:nvGrpSpPr>
            <p:grpSpPr>
              <a:xfrm>
                <a:off x="6076657" y="5576806"/>
                <a:ext cx="517466" cy="431742"/>
                <a:chOff x="3428310" y="907009"/>
                <a:chExt cx="3119145" cy="2602422"/>
              </a:xfrm>
            </p:grpSpPr>
            <p:sp>
              <p:nvSpPr>
                <p:cNvPr id="5354" name="Google Shape;5354;p186"/>
                <p:cNvSpPr/>
                <p:nvPr/>
              </p:nvSpPr>
              <p:spPr>
                <a:xfrm>
                  <a:off x="3428310" y="907009"/>
                  <a:ext cx="1785134" cy="1128449"/>
                </a:xfrm>
                <a:custGeom>
                  <a:avLst/>
                  <a:gdLst/>
                  <a:ahLst/>
                  <a:cxnLst/>
                  <a:rect l="l" t="t" r="r" b="b"/>
                  <a:pathLst>
                    <a:path w="1785134" h="1128449" extrusionOk="0">
                      <a:moveTo>
                        <a:pt x="1247159" y="1128449"/>
                      </a:moveTo>
                      <a:lnTo>
                        <a:pt x="228757" y="1128449"/>
                      </a:lnTo>
                      <a:cubicBezTo>
                        <a:pt x="104345" y="1128449"/>
                        <a:pt x="0" y="1024037"/>
                        <a:pt x="0" y="895531"/>
                      </a:cubicBezTo>
                      <a:cubicBezTo>
                        <a:pt x="0" y="787103"/>
                        <a:pt x="72239" y="698755"/>
                        <a:pt x="172571" y="674660"/>
                      </a:cubicBezTo>
                      <a:cubicBezTo>
                        <a:pt x="220731" y="562217"/>
                        <a:pt x="321063" y="481900"/>
                        <a:pt x="441461" y="465837"/>
                      </a:cubicBezTo>
                      <a:cubicBezTo>
                        <a:pt x="453501" y="208823"/>
                        <a:pt x="670218" y="0"/>
                        <a:pt x="931081" y="0"/>
                      </a:cubicBezTo>
                      <a:cubicBezTo>
                        <a:pt x="1123719" y="0"/>
                        <a:pt x="1296290" y="112443"/>
                        <a:pt x="1376556" y="281108"/>
                      </a:cubicBezTo>
                      <a:cubicBezTo>
                        <a:pt x="1440768" y="244966"/>
                        <a:pt x="1513007" y="224887"/>
                        <a:pt x="1589259" y="224887"/>
                      </a:cubicBezTo>
                      <a:cubicBezTo>
                        <a:pt x="1651465" y="224887"/>
                        <a:pt x="1710912" y="237688"/>
                        <a:pt x="1765091" y="260778"/>
                      </a:cubicBezTo>
                      <a:lnTo>
                        <a:pt x="1785134" y="271720"/>
                      </a:lnTo>
                    </a:path>
                  </a:pathLst>
                </a:custGeom>
                <a:solidFill>
                  <a:schemeClr val="accent1"/>
                </a:solidFill>
                <a:ln w="12700" cap="flat"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5355" name="Google Shape;5355;p186"/>
                <p:cNvGrpSpPr/>
                <p:nvPr/>
              </p:nvGrpSpPr>
              <p:grpSpPr>
                <a:xfrm>
                  <a:off x="4223673" y="999714"/>
                  <a:ext cx="2323782" cy="2509717"/>
                  <a:chOff x="5140707" y="5534213"/>
                  <a:chExt cx="1094987" cy="1182602"/>
                </a:xfrm>
              </p:grpSpPr>
              <p:grpSp>
                <p:nvGrpSpPr>
                  <p:cNvPr id="5356" name="Google Shape;5356;p186"/>
                  <p:cNvGrpSpPr/>
                  <p:nvPr/>
                </p:nvGrpSpPr>
                <p:grpSpPr>
                  <a:xfrm>
                    <a:off x="5140707" y="5851064"/>
                    <a:ext cx="1094987" cy="865751"/>
                    <a:chOff x="967154" y="1481462"/>
                    <a:chExt cx="5331000" cy="4214950"/>
                  </a:xfrm>
                </p:grpSpPr>
                <p:cxnSp>
                  <p:nvCxnSpPr>
                    <p:cNvPr id="5357" name="Google Shape;5357;p186"/>
                    <p:cNvCxnSpPr/>
                    <p:nvPr/>
                  </p:nvCxnSpPr>
                  <p:spPr>
                    <a:xfrm>
                      <a:off x="967154" y="5696412"/>
                      <a:ext cx="5331000" cy="0"/>
                    </a:xfrm>
                    <a:prstGeom prst="straightConnector1">
                      <a:avLst/>
                    </a:prstGeom>
                    <a:noFill/>
                    <a:ln w="12700" cap="flat" cmpd="sng">
                      <a:solidFill>
                        <a:schemeClr val="dk2"/>
                      </a:solidFill>
                      <a:prstDash val="solid"/>
                      <a:miter lim="800000"/>
                      <a:headEnd type="none" w="sm" len="sm"/>
                      <a:tailEnd type="none" w="sm" len="sm"/>
                    </a:ln>
                  </p:spPr>
                </p:cxnSp>
                <p:sp>
                  <p:nvSpPr>
                    <p:cNvPr id="5358" name="Google Shape;5358;p186"/>
                    <p:cNvSpPr/>
                    <p:nvPr/>
                  </p:nvSpPr>
                  <p:spPr>
                    <a:xfrm>
                      <a:off x="1286608" y="2696308"/>
                      <a:ext cx="2793000" cy="3000000"/>
                    </a:xfrm>
                    <a:prstGeom prst="rect">
                      <a:avLst/>
                    </a:prstGeom>
                    <a:solidFill>
                      <a:srgbClr val="34343B"/>
                    </a:solid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359" name="Google Shape;5359;p186"/>
                    <p:cNvSpPr/>
                    <p:nvPr/>
                  </p:nvSpPr>
                  <p:spPr>
                    <a:xfrm>
                      <a:off x="2225919" y="4700954"/>
                      <a:ext cx="914400" cy="995400"/>
                    </a:xfrm>
                    <a:prstGeom prst="rect">
                      <a:avLst/>
                    </a:prstGeom>
                    <a:solidFill>
                      <a:srgbClr val="34343B"/>
                    </a:solid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360" name="Google Shape;5360;p186"/>
                    <p:cNvSpPr/>
                    <p:nvPr/>
                  </p:nvSpPr>
                  <p:spPr>
                    <a:xfrm>
                      <a:off x="3301093" y="1481462"/>
                      <a:ext cx="2669594" cy="4214948"/>
                    </a:xfrm>
                    <a:custGeom>
                      <a:avLst/>
                      <a:gdLst/>
                      <a:ahLst/>
                      <a:cxnLst/>
                      <a:rect l="l" t="t" r="r" b="b"/>
                      <a:pathLst>
                        <a:path w="2662937" h="4214948" extrusionOk="0">
                          <a:moveTo>
                            <a:pt x="0" y="896983"/>
                          </a:moveTo>
                          <a:lnTo>
                            <a:pt x="0" y="0"/>
                          </a:lnTo>
                          <a:lnTo>
                            <a:pt x="2662937" y="0"/>
                          </a:lnTo>
                          <a:lnTo>
                            <a:pt x="2662937" y="4214948"/>
                          </a:lnTo>
                          <a:lnTo>
                            <a:pt x="0" y="4214948"/>
                          </a:lnTo>
                        </a:path>
                      </a:pathLst>
                    </a:custGeom>
                    <a:solidFill>
                      <a:srgbClr val="34343B"/>
                    </a:solid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361" name="Google Shape;5361;p186"/>
                    <p:cNvSpPr/>
                    <p:nvPr/>
                  </p:nvSpPr>
                  <p:spPr>
                    <a:xfrm>
                      <a:off x="4427765" y="4700955"/>
                      <a:ext cx="647700" cy="993600"/>
                    </a:xfrm>
                    <a:custGeom>
                      <a:avLst/>
                      <a:gdLst/>
                      <a:ahLst/>
                      <a:cxnLst/>
                      <a:rect l="l" t="t" r="r" b="b"/>
                      <a:pathLst>
                        <a:path w="647700" h="1831521" extrusionOk="0">
                          <a:moveTo>
                            <a:pt x="0" y="0"/>
                          </a:moveTo>
                          <a:lnTo>
                            <a:pt x="647700" y="0"/>
                          </a:lnTo>
                          <a:lnTo>
                            <a:pt x="647700" y="1831521"/>
                          </a:lnTo>
                        </a:path>
                      </a:pathLst>
                    </a:custGeom>
                    <a:solidFill>
                      <a:srgbClr val="34343B"/>
                    </a:solid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sp>
                <p:nvSpPr>
                  <p:cNvPr id="5362" name="Google Shape;5362;p186"/>
                  <p:cNvSpPr/>
                  <p:nvPr/>
                </p:nvSpPr>
                <p:spPr>
                  <a:xfrm>
                    <a:off x="5455403" y="5534213"/>
                    <a:ext cx="330436" cy="499498"/>
                  </a:xfrm>
                  <a:custGeom>
                    <a:avLst/>
                    <a:gdLst/>
                    <a:ahLst/>
                    <a:cxnLst/>
                    <a:rect l="l" t="t" r="r" b="b"/>
                    <a:pathLst>
                      <a:path w="222142" h="335797" extrusionOk="0">
                        <a:moveTo>
                          <a:pt x="0" y="335797"/>
                        </a:moveTo>
                        <a:lnTo>
                          <a:pt x="0" y="165315"/>
                        </a:lnTo>
                        <a:lnTo>
                          <a:pt x="222142" y="0"/>
                        </a:lnTo>
                        <a:lnTo>
                          <a:pt x="222142" y="165315"/>
                        </a:lnTo>
                      </a:path>
                    </a:pathLst>
                  </a:custGeom>
                  <a:solidFill>
                    <a:srgbClr val="34343B"/>
                  </a:solidFill>
                  <a:ln w="12700" cap="flat" cmpd="sng">
                    <a:solidFill>
                      <a:schemeClr val="dk2"/>
                    </a:solidFill>
                    <a:prstDash val="solid"/>
                    <a:miter lim="800000"/>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sp>
            <p:nvSpPr>
              <p:cNvPr id="5363" name="Google Shape;5363;p186"/>
              <p:cNvSpPr/>
              <p:nvPr/>
            </p:nvSpPr>
            <p:spPr>
              <a:xfrm>
                <a:off x="5412707" y="6055564"/>
                <a:ext cx="2072700" cy="276900"/>
              </a:xfrm>
              <a:prstGeom prst="rect">
                <a:avLst/>
              </a:prstGeom>
              <a:noFill/>
              <a:ln>
                <a:noFill/>
              </a:ln>
            </p:spPr>
            <p:txBody>
              <a:bodyPr spcFirstLastPara="1" wrap="square" lIns="89625" tIns="44800" rIns="89625" bIns="44800" anchor="t" anchorCtr="0">
                <a:noAutofit/>
              </a:bodyPr>
              <a:lstStyle/>
              <a:p>
                <a:pPr marL="0" marR="0" lvl="0" indent="0" algn="ctr" rtl="0">
                  <a:spcBef>
                    <a:spcPts val="0"/>
                  </a:spcBef>
                  <a:spcAft>
                    <a:spcPts val="0"/>
                  </a:spcAft>
                  <a:buNone/>
                </a:pPr>
                <a:r>
                  <a:rPr lang="en-US" sz="1200" b="1">
                    <a:solidFill>
                      <a:schemeClr val="dk2"/>
                    </a:solidFill>
                    <a:latin typeface="Quattrocento Sans"/>
                    <a:ea typeface="Quattrocento Sans"/>
                    <a:cs typeface="Quattrocento Sans"/>
                    <a:sym typeface="Quattrocento Sans"/>
                  </a:rPr>
                  <a:t>Create and register image</a:t>
                </a:r>
                <a:endParaRPr sz="1200">
                  <a:solidFill>
                    <a:schemeClr val="dk1"/>
                  </a:solidFill>
                  <a:latin typeface="Quattrocento Sans"/>
                  <a:ea typeface="Quattrocento Sans"/>
                  <a:cs typeface="Quattrocento Sans"/>
                  <a:sym typeface="Quattrocento Sans"/>
                </a:endParaRPr>
              </a:p>
            </p:txBody>
          </p:sp>
        </p:grpSp>
      </p:grpSp>
      <p:grpSp>
        <p:nvGrpSpPr>
          <p:cNvPr id="5364" name="Google Shape;5364;p186"/>
          <p:cNvGrpSpPr/>
          <p:nvPr/>
        </p:nvGrpSpPr>
        <p:grpSpPr>
          <a:xfrm>
            <a:off x="2978506" y="2723801"/>
            <a:ext cx="2031868" cy="803912"/>
            <a:chOff x="3038362" y="2777971"/>
            <a:chExt cx="2072700" cy="819900"/>
          </a:xfrm>
        </p:grpSpPr>
        <p:sp>
          <p:nvSpPr>
            <p:cNvPr id="5365" name="Google Shape;5365;p186"/>
            <p:cNvSpPr/>
            <p:nvPr/>
          </p:nvSpPr>
          <p:spPr>
            <a:xfrm>
              <a:off x="3038362" y="2966600"/>
              <a:ext cx="2072700" cy="276900"/>
            </a:xfrm>
            <a:prstGeom prst="rect">
              <a:avLst/>
            </a:prstGeom>
            <a:noFill/>
            <a:ln>
              <a:noFill/>
            </a:ln>
          </p:spPr>
          <p:txBody>
            <a:bodyPr spcFirstLastPara="1" wrap="square" lIns="89625" tIns="44800" rIns="89625" bIns="44800" anchor="t" anchorCtr="0">
              <a:noAutofit/>
            </a:bodyPr>
            <a:lstStyle/>
            <a:p>
              <a:pPr marL="0" marR="0" lvl="0" indent="0" algn="ctr" rtl="0">
                <a:spcBef>
                  <a:spcPts val="0"/>
                </a:spcBef>
                <a:spcAft>
                  <a:spcPts val="0"/>
                </a:spcAft>
                <a:buNone/>
              </a:pPr>
              <a:r>
                <a:rPr lang="en-US" sz="1200" b="1">
                  <a:solidFill>
                    <a:schemeClr val="dk2"/>
                  </a:solidFill>
                  <a:latin typeface="Quattrocento Sans"/>
                  <a:ea typeface="Quattrocento Sans"/>
                  <a:cs typeface="Quattrocento Sans"/>
                  <a:sym typeface="Quattrocento Sans"/>
                </a:rPr>
                <a:t>Monitor</a:t>
              </a:r>
              <a:endParaRPr sz="1200">
                <a:solidFill>
                  <a:schemeClr val="dk1"/>
                </a:solidFill>
                <a:latin typeface="Quattrocento Sans"/>
                <a:ea typeface="Quattrocento Sans"/>
                <a:cs typeface="Quattrocento Sans"/>
                <a:sym typeface="Quattrocento Sans"/>
              </a:endParaRPr>
            </a:p>
          </p:txBody>
        </p:sp>
        <p:sp>
          <p:nvSpPr>
            <p:cNvPr id="5366" name="Google Shape;5366;p186"/>
            <p:cNvSpPr/>
            <p:nvPr/>
          </p:nvSpPr>
          <p:spPr>
            <a:xfrm>
              <a:off x="4371494" y="2777971"/>
              <a:ext cx="724500" cy="819900"/>
            </a:xfrm>
            <a:prstGeom prst="ellipse">
              <a:avLst/>
            </a:prstGeom>
            <a:solidFill>
              <a:schemeClr val="lt1"/>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367" name="Google Shape;5367;p186"/>
            <p:cNvSpPr/>
            <p:nvPr/>
          </p:nvSpPr>
          <p:spPr>
            <a:xfrm>
              <a:off x="4488678" y="2923334"/>
              <a:ext cx="403517" cy="403517"/>
            </a:xfrm>
            <a:custGeom>
              <a:avLst/>
              <a:gdLst/>
              <a:ahLst/>
              <a:cxnLst/>
              <a:rect l="l" t="t" r="r" b="b"/>
              <a:pathLst>
                <a:path w="281" h="281" extrusionOk="0">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w="12700" cap="rnd"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grpSp>
      <p:grpSp>
        <p:nvGrpSpPr>
          <p:cNvPr id="5368" name="Google Shape;5368;p186"/>
          <p:cNvGrpSpPr/>
          <p:nvPr/>
        </p:nvGrpSpPr>
        <p:grpSpPr>
          <a:xfrm>
            <a:off x="7206434" y="2644012"/>
            <a:ext cx="2169895" cy="803912"/>
            <a:chOff x="7351254" y="2696596"/>
            <a:chExt cx="2213501" cy="819900"/>
          </a:xfrm>
        </p:grpSpPr>
        <p:sp>
          <p:nvSpPr>
            <p:cNvPr id="5369" name="Google Shape;5369;p186"/>
            <p:cNvSpPr/>
            <p:nvPr/>
          </p:nvSpPr>
          <p:spPr>
            <a:xfrm>
              <a:off x="7351254" y="2696596"/>
              <a:ext cx="755100" cy="819900"/>
            </a:xfrm>
            <a:prstGeom prst="ellipse">
              <a:avLst/>
            </a:prstGeom>
            <a:solidFill>
              <a:schemeClr val="lt1"/>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nvGrpSpPr>
            <p:cNvPr id="5370" name="Google Shape;5370;p186"/>
            <p:cNvGrpSpPr/>
            <p:nvPr/>
          </p:nvGrpSpPr>
          <p:grpSpPr>
            <a:xfrm>
              <a:off x="7450945" y="2735000"/>
              <a:ext cx="498904" cy="537784"/>
              <a:chOff x="8882196" y="3721867"/>
              <a:chExt cx="283742" cy="305855"/>
            </a:xfrm>
          </p:grpSpPr>
          <p:sp>
            <p:nvSpPr>
              <p:cNvPr id="5371" name="Google Shape;5371;p186"/>
              <p:cNvSpPr/>
              <p:nvPr/>
            </p:nvSpPr>
            <p:spPr>
              <a:xfrm>
                <a:off x="8901347" y="3950022"/>
                <a:ext cx="247500" cy="77700"/>
              </a:xfrm>
              <a:prstGeom prst="rect">
                <a:avLst/>
              </a:prstGeom>
              <a:solidFill>
                <a:schemeClr val="lt1"/>
              </a:solid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l" rtl="0">
                  <a:lnSpc>
                    <a:spcPct val="100000"/>
                  </a:lnSpc>
                  <a:spcBef>
                    <a:spcPts val="0"/>
                  </a:spcBef>
                  <a:spcAft>
                    <a:spcPts val="0"/>
                  </a:spcAft>
                  <a:buClr>
                    <a:schemeClr val="dk1"/>
                  </a:buClr>
                  <a:buSzPts val="2000"/>
                  <a:buFont typeface="Quattrocento Sans"/>
                  <a:buNone/>
                </a:pPr>
                <a:endParaRPr sz="2000" b="0" i="0" u="none" strike="noStrike" cap="none">
                  <a:solidFill>
                    <a:srgbClr val="FFFFFF"/>
                  </a:solidFill>
                  <a:latin typeface="Quattrocento Sans"/>
                  <a:ea typeface="Quattrocento Sans"/>
                  <a:cs typeface="Quattrocento Sans"/>
                  <a:sym typeface="Quattrocento Sans"/>
                </a:endParaRPr>
              </a:p>
            </p:txBody>
          </p:sp>
          <p:sp>
            <p:nvSpPr>
              <p:cNvPr id="5372" name="Google Shape;5372;p186"/>
              <p:cNvSpPr/>
              <p:nvPr/>
            </p:nvSpPr>
            <p:spPr>
              <a:xfrm>
                <a:off x="8882196" y="3721867"/>
                <a:ext cx="177944" cy="300687"/>
              </a:xfrm>
              <a:custGeom>
                <a:avLst/>
                <a:gdLst/>
                <a:ahLst/>
                <a:cxnLst/>
                <a:rect l="l" t="t" r="r" b="b"/>
                <a:pathLst>
                  <a:path w="2847109" h="4810991" extrusionOk="0">
                    <a:moveTo>
                      <a:pt x="1641764" y="0"/>
                    </a:moveTo>
                    <a:lnTo>
                      <a:pt x="2847109" y="0"/>
                    </a:lnTo>
                    <a:lnTo>
                      <a:pt x="2847109" y="1797627"/>
                    </a:lnTo>
                    <a:lnTo>
                      <a:pt x="290946" y="4810991"/>
                    </a:lnTo>
                    <a:lnTo>
                      <a:pt x="0" y="3647209"/>
                    </a:lnTo>
                    <a:lnTo>
                      <a:pt x="1662546" y="1787236"/>
                    </a:lnTo>
                    <a:lnTo>
                      <a:pt x="1641764" y="0"/>
                    </a:lnTo>
                    <a:close/>
                  </a:path>
                </a:pathLst>
              </a:custGeom>
              <a:solidFill>
                <a:schemeClr val="lt1"/>
              </a:solid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l" rtl="0">
                  <a:lnSpc>
                    <a:spcPct val="100000"/>
                  </a:lnSpc>
                  <a:spcBef>
                    <a:spcPts val="0"/>
                  </a:spcBef>
                  <a:spcAft>
                    <a:spcPts val="0"/>
                  </a:spcAft>
                  <a:buClr>
                    <a:schemeClr val="dk1"/>
                  </a:buClr>
                  <a:buSzPts val="2000"/>
                  <a:buFont typeface="Quattrocento Sans"/>
                  <a:buNone/>
                </a:pPr>
                <a:endParaRPr sz="2000" b="0" i="0" u="none" strike="noStrike" cap="none">
                  <a:solidFill>
                    <a:srgbClr val="FFFFFF"/>
                  </a:solidFill>
                  <a:latin typeface="Quattrocento Sans"/>
                  <a:ea typeface="Quattrocento Sans"/>
                  <a:cs typeface="Quattrocento Sans"/>
                  <a:sym typeface="Quattrocento Sans"/>
                </a:endParaRPr>
              </a:p>
            </p:txBody>
          </p:sp>
          <p:sp>
            <p:nvSpPr>
              <p:cNvPr id="5373" name="Google Shape;5373;p186"/>
              <p:cNvSpPr/>
              <p:nvPr/>
            </p:nvSpPr>
            <p:spPr>
              <a:xfrm>
                <a:off x="9035402" y="3857904"/>
                <a:ext cx="130536" cy="166904"/>
              </a:xfrm>
              <a:custGeom>
                <a:avLst/>
                <a:gdLst/>
                <a:ahLst/>
                <a:cxnLst/>
                <a:rect l="l" t="t" r="r" b="b"/>
                <a:pathLst>
                  <a:path w="2088573" h="2670464" extrusionOk="0">
                    <a:moveTo>
                      <a:pt x="0" y="883227"/>
                    </a:moveTo>
                    <a:lnTo>
                      <a:pt x="737755" y="0"/>
                    </a:lnTo>
                    <a:lnTo>
                      <a:pt x="2088573" y="1517073"/>
                    </a:lnTo>
                    <a:lnTo>
                      <a:pt x="1797627" y="2670464"/>
                    </a:lnTo>
                    <a:lnTo>
                      <a:pt x="0" y="883227"/>
                    </a:lnTo>
                    <a:close/>
                  </a:path>
                </a:pathLst>
              </a:custGeom>
              <a:solidFill>
                <a:schemeClr val="lt1"/>
              </a:solid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l" rtl="0">
                  <a:lnSpc>
                    <a:spcPct val="100000"/>
                  </a:lnSpc>
                  <a:spcBef>
                    <a:spcPts val="0"/>
                  </a:spcBef>
                  <a:spcAft>
                    <a:spcPts val="0"/>
                  </a:spcAft>
                  <a:buClr>
                    <a:schemeClr val="dk1"/>
                  </a:buClr>
                  <a:buSzPts val="2000"/>
                  <a:buFont typeface="Quattrocento Sans"/>
                  <a:buNone/>
                </a:pPr>
                <a:endParaRPr sz="2000" b="0" i="0" u="none" strike="noStrike" cap="none">
                  <a:solidFill>
                    <a:srgbClr val="FFFFFF"/>
                  </a:solidFill>
                  <a:latin typeface="Quattrocento Sans"/>
                  <a:ea typeface="Quattrocento Sans"/>
                  <a:cs typeface="Quattrocento Sans"/>
                  <a:sym typeface="Quattrocento Sans"/>
                </a:endParaRPr>
              </a:p>
            </p:txBody>
          </p:sp>
        </p:grpSp>
        <p:sp>
          <p:nvSpPr>
            <p:cNvPr id="5374" name="Google Shape;5374;p186"/>
            <p:cNvSpPr/>
            <p:nvPr/>
          </p:nvSpPr>
          <p:spPr>
            <a:xfrm>
              <a:off x="7609955" y="2878033"/>
              <a:ext cx="1954800" cy="276900"/>
            </a:xfrm>
            <a:prstGeom prst="rect">
              <a:avLst/>
            </a:prstGeom>
            <a:noFill/>
            <a:ln>
              <a:noFill/>
            </a:ln>
          </p:spPr>
          <p:txBody>
            <a:bodyPr spcFirstLastPara="1" wrap="square" lIns="89625" tIns="44800" rIns="89625" bIns="44800" anchor="t" anchorCtr="0">
              <a:noAutofit/>
            </a:bodyPr>
            <a:lstStyle/>
            <a:p>
              <a:pPr marL="0" marR="0" lvl="0" indent="0" algn="ctr" rtl="0">
                <a:spcBef>
                  <a:spcPts val="0"/>
                </a:spcBef>
                <a:spcAft>
                  <a:spcPts val="0"/>
                </a:spcAft>
                <a:buNone/>
              </a:pPr>
              <a:r>
                <a:rPr lang="en-US" sz="1200" b="1">
                  <a:solidFill>
                    <a:schemeClr val="dk2"/>
                  </a:solidFill>
                  <a:latin typeface="Quattrocento Sans"/>
                  <a:ea typeface="Quattrocento Sans"/>
                  <a:cs typeface="Quattrocento Sans"/>
                  <a:sym typeface="Quattrocento Sans"/>
                </a:rPr>
                <a:t>Register model</a:t>
              </a:r>
              <a:endParaRPr sz="1200">
                <a:solidFill>
                  <a:schemeClr val="dk1"/>
                </a:solidFill>
                <a:latin typeface="Quattrocento Sans"/>
                <a:ea typeface="Quattrocento Sans"/>
                <a:cs typeface="Quattrocento Sans"/>
                <a:sym typeface="Quattrocento Sans"/>
              </a:endParaRPr>
            </a:p>
          </p:txBody>
        </p:sp>
      </p:grpSp>
      <p:grpSp>
        <p:nvGrpSpPr>
          <p:cNvPr id="5375" name="Google Shape;5375;p186"/>
          <p:cNvGrpSpPr/>
          <p:nvPr/>
        </p:nvGrpSpPr>
        <p:grpSpPr>
          <a:xfrm>
            <a:off x="2900594" y="4308222"/>
            <a:ext cx="2559729" cy="977460"/>
            <a:chOff x="2958884" y="4393903"/>
            <a:chExt cx="2611169" cy="996900"/>
          </a:xfrm>
        </p:grpSpPr>
        <p:sp>
          <p:nvSpPr>
            <p:cNvPr id="5376" name="Google Shape;5376;p186"/>
            <p:cNvSpPr/>
            <p:nvPr/>
          </p:nvSpPr>
          <p:spPr>
            <a:xfrm>
              <a:off x="3739453" y="4393903"/>
              <a:ext cx="1830600" cy="996900"/>
            </a:xfrm>
            <a:prstGeom prst="rect">
              <a:avLst/>
            </a:prstGeom>
            <a:solidFill>
              <a:schemeClr val="lt1"/>
            </a:solid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377" name="Google Shape;5377;p186"/>
            <p:cNvSpPr/>
            <p:nvPr/>
          </p:nvSpPr>
          <p:spPr>
            <a:xfrm>
              <a:off x="3986030" y="4565713"/>
              <a:ext cx="373316" cy="237358"/>
            </a:xfrm>
            <a:custGeom>
              <a:avLst/>
              <a:gdLst/>
              <a:ahLst/>
              <a:cxnLst/>
              <a:rect l="l" t="t" r="r" b="b"/>
              <a:pathLst>
                <a:path w="878391" h="545651" extrusionOk="0">
                  <a:moveTo>
                    <a:pt x="526246" y="2823"/>
                  </a:moveTo>
                  <a:cubicBezTo>
                    <a:pt x="663881" y="24023"/>
                    <a:pt x="772336" y="152517"/>
                    <a:pt x="753083" y="285400"/>
                  </a:cubicBezTo>
                  <a:cubicBezTo>
                    <a:pt x="852208" y="299089"/>
                    <a:pt x="878212" y="375742"/>
                    <a:pt x="878391" y="414984"/>
                  </a:cubicBezTo>
                  <a:cubicBezTo>
                    <a:pt x="878627" y="466609"/>
                    <a:pt x="833938" y="546043"/>
                    <a:pt x="747725" y="545650"/>
                  </a:cubicBezTo>
                  <a:lnTo>
                    <a:pt x="190513" y="545650"/>
                  </a:lnTo>
                  <a:cubicBezTo>
                    <a:pt x="77130" y="544985"/>
                    <a:pt x="2268" y="445667"/>
                    <a:pt x="42" y="355179"/>
                  </a:cubicBezTo>
                  <a:cubicBezTo>
                    <a:pt x="-2184" y="264691"/>
                    <a:pt x="84465" y="123521"/>
                    <a:pt x="244362" y="173378"/>
                  </a:cubicBezTo>
                  <a:cubicBezTo>
                    <a:pt x="271526" y="75658"/>
                    <a:pt x="394045" y="-17540"/>
                    <a:pt x="526246" y="2823"/>
                  </a:cubicBezTo>
                  <a:close/>
                </a:path>
              </a:pathLst>
            </a:custGeom>
            <a:noFill/>
            <a:ln w="12700" cap="flat" cmpd="sng">
              <a:solidFill>
                <a:schemeClr val="dk2"/>
              </a:solidFill>
              <a:prstDash val="solid"/>
              <a:miter lim="800000"/>
              <a:headEnd type="none" w="sm" len="sm"/>
              <a:tailEnd type="none" w="sm" len="sm"/>
            </a:ln>
          </p:spPr>
          <p:txBody>
            <a:bodyPr spcFirstLastPara="1" wrap="square" lIns="175725" tIns="140600" rIns="175725" bIns="140600" anchor="t" anchorCtr="0">
              <a:noAutofit/>
            </a:bodyPr>
            <a:lstStyle/>
            <a:p>
              <a:pPr marL="0" marR="0" lvl="0" indent="0" algn="ctr" rtl="0">
                <a:lnSpc>
                  <a:spcPct val="90000"/>
                </a:lnSpc>
                <a:spcBef>
                  <a:spcPts val="0"/>
                </a:spcBef>
                <a:spcAft>
                  <a:spcPts val="0"/>
                </a:spcAft>
                <a:buNone/>
              </a:pPr>
              <a:endParaRPr sz="1900" b="1">
                <a:solidFill>
                  <a:srgbClr val="FFFFFF"/>
                </a:solidFill>
                <a:latin typeface="Quattrocento Sans"/>
                <a:ea typeface="Quattrocento Sans"/>
                <a:cs typeface="Quattrocento Sans"/>
                <a:sym typeface="Quattrocento Sans"/>
              </a:endParaRPr>
            </a:p>
          </p:txBody>
        </p:sp>
        <p:grpSp>
          <p:nvGrpSpPr>
            <p:cNvPr id="5378" name="Google Shape;5378;p186"/>
            <p:cNvGrpSpPr/>
            <p:nvPr/>
          </p:nvGrpSpPr>
          <p:grpSpPr>
            <a:xfrm>
              <a:off x="5066061" y="4544729"/>
              <a:ext cx="310897" cy="277882"/>
              <a:chOff x="1275510" y="6073983"/>
              <a:chExt cx="508500" cy="454501"/>
            </a:xfrm>
          </p:grpSpPr>
          <p:grpSp>
            <p:nvGrpSpPr>
              <p:cNvPr id="5379" name="Google Shape;5379;p186"/>
              <p:cNvGrpSpPr/>
              <p:nvPr/>
            </p:nvGrpSpPr>
            <p:grpSpPr>
              <a:xfrm>
                <a:off x="1275510" y="6224584"/>
                <a:ext cx="508500" cy="151500"/>
                <a:chOff x="551886" y="4945335"/>
                <a:chExt cx="508500" cy="151500"/>
              </a:xfrm>
            </p:grpSpPr>
            <p:sp>
              <p:nvSpPr>
                <p:cNvPr id="5380" name="Google Shape;5380;p186"/>
                <p:cNvSpPr/>
                <p:nvPr/>
              </p:nvSpPr>
              <p:spPr>
                <a:xfrm>
                  <a:off x="551886" y="4945335"/>
                  <a:ext cx="508500" cy="1515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381" name="Google Shape;5381;p186"/>
                <p:cNvSpPr/>
                <p:nvPr/>
              </p:nvSpPr>
              <p:spPr>
                <a:xfrm flipH="1">
                  <a:off x="955160" y="4993640"/>
                  <a:ext cx="45600" cy="45600"/>
                </a:xfrm>
                <a:prstGeom prst="ellipse">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5382" name="Google Shape;5382;p186"/>
                <p:cNvCxnSpPr/>
                <p:nvPr/>
              </p:nvCxnSpPr>
              <p:spPr>
                <a:xfrm>
                  <a:off x="625475" y="5019675"/>
                  <a:ext cx="238200" cy="0"/>
                </a:xfrm>
                <a:prstGeom prst="straightConnector1">
                  <a:avLst/>
                </a:prstGeom>
                <a:noFill/>
                <a:ln w="12700" cap="flat" cmpd="sng">
                  <a:solidFill>
                    <a:schemeClr val="dk2"/>
                  </a:solidFill>
                  <a:prstDash val="solid"/>
                  <a:round/>
                  <a:headEnd type="none" w="sm" len="sm"/>
                  <a:tailEnd type="none" w="sm" len="sm"/>
                </a:ln>
              </p:spPr>
            </p:cxnSp>
          </p:grpSp>
          <p:grpSp>
            <p:nvGrpSpPr>
              <p:cNvPr id="5383" name="Google Shape;5383;p186"/>
              <p:cNvGrpSpPr/>
              <p:nvPr/>
            </p:nvGrpSpPr>
            <p:grpSpPr>
              <a:xfrm>
                <a:off x="1275510" y="6376984"/>
                <a:ext cx="508500" cy="151500"/>
                <a:chOff x="551886" y="4945335"/>
                <a:chExt cx="508500" cy="151500"/>
              </a:xfrm>
            </p:grpSpPr>
            <p:sp>
              <p:nvSpPr>
                <p:cNvPr id="5384" name="Google Shape;5384;p186"/>
                <p:cNvSpPr/>
                <p:nvPr/>
              </p:nvSpPr>
              <p:spPr>
                <a:xfrm>
                  <a:off x="551886" y="4945335"/>
                  <a:ext cx="508500" cy="1515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385" name="Google Shape;5385;p186"/>
                <p:cNvSpPr/>
                <p:nvPr/>
              </p:nvSpPr>
              <p:spPr>
                <a:xfrm flipH="1">
                  <a:off x="955160" y="4993640"/>
                  <a:ext cx="45600" cy="45600"/>
                </a:xfrm>
                <a:prstGeom prst="ellipse">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5386" name="Google Shape;5386;p186"/>
                <p:cNvCxnSpPr/>
                <p:nvPr/>
              </p:nvCxnSpPr>
              <p:spPr>
                <a:xfrm>
                  <a:off x="625475" y="5019675"/>
                  <a:ext cx="238200" cy="0"/>
                </a:xfrm>
                <a:prstGeom prst="straightConnector1">
                  <a:avLst/>
                </a:prstGeom>
                <a:noFill/>
                <a:ln w="12700" cap="flat" cmpd="sng">
                  <a:solidFill>
                    <a:schemeClr val="dk2"/>
                  </a:solidFill>
                  <a:prstDash val="solid"/>
                  <a:round/>
                  <a:headEnd type="none" w="sm" len="sm"/>
                  <a:tailEnd type="none" w="sm" len="sm"/>
                </a:ln>
              </p:spPr>
            </p:cxnSp>
          </p:grpSp>
          <p:grpSp>
            <p:nvGrpSpPr>
              <p:cNvPr id="5387" name="Google Shape;5387;p186"/>
              <p:cNvGrpSpPr/>
              <p:nvPr/>
            </p:nvGrpSpPr>
            <p:grpSpPr>
              <a:xfrm>
                <a:off x="1275510" y="6073983"/>
                <a:ext cx="508500" cy="151500"/>
                <a:chOff x="551886" y="4947134"/>
                <a:chExt cx="508500" cy="151500"/>
              </a:xfrm>
            </p:grpSpPr>
            <p:sp>
              <p:nvSpPr>
                <p:cNvPr id="5388" name="Google Shape;5388;p186"/>
                <p:cNvSpPr/>
                <p:nvPr/>
              </p:nvSpPr>
              <p:spPr>
                <a:xfrm>
                  <a:off x="551886" y="4947134"/>
                  <a:ext cx="508500" cy="1515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389" name="Google Shape;5389;p186"/>
                <p:cNvSpPr/>
                <p:nvPr/>
              </p:nvSpPr>
              <p:spPr>
                <a:xfrm flipH="1">
                  <a:off x="955160" y="4995439"/>
                  <a:ext cx="45600" cy="45600"/>
                </a:xfrm>
                <a:prstGeom prst="ellipse">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5390" name="Google Shape;5390;p186"/>
                <p:cNvCxnSpPr/>
                <p:nvPr/>
              </p:nvCxnSpPr>
              <p:spPr>
                <a:xfrm>
                  <a:off x="625475" y="5021474"/>
                  <a:ext cx="238200" cy="0"/>
                </a:xfrm>
                <a:prstGeom prst="straightConnector1">
                  <a:avLst/>
                </a:prstGeom>
                <a:noFill/>
                <a:ln w="12700" cap="flat" cmpd="sng">
                  <a:solidFill>
                    <a:schemeClr val="dk2"/>
                  </a:solidFill>
                  <a:prstDash val="solid"/>
                  <a:round/>
                  <a:headEnd type="none" w="sm" len="sm"/>
                  <a:tailEnd type="none" w="sm" len="sm"/>
                </a:ln>
              </p:spPr>
            </p:cxnSp>
          </p:grpSp>
        </p:grpSp>
        <p:grpSp>
          <p:nvGrpSpPr>
            <p:cNvPr id="5391" name="Google Shape;5391;p186"/>
            <p:cNvGrpSpPr/>
            <p:nvPr/>
          </p:nvGrpSpPr>
          <p:grpSpPr>
            <a:xfrm>
              <a:off x="4457413" y="4530624"/>
              <a:ext cx="428636" cy="355103"/>
              <a:chOff x="1536274" y="4999772"/>
              <a:chExt cx="511377" cy="423649"/>
            </a:xfrm>
          </p:grpSpPr>
          <p:grpSp>
            <p:nvGrpSpPr>
              <p:cNvPr id="5392" name="Google Shape;5392;p186"/>
              <p:cNvGrpSpPr/>
              <p:nvPr/>
            </p:nvGrpSpPr>
            <p:grpSpPr>
              <a:xfrm>
                <a:off x="1536274" y="4999772"/>
                <a:ext cx="391800" cy="311100"/>
                <a:chOff x="1693079" y="4720470"/>
                <a:chExt cx="391800" cy="311100"/>
              </a:xfrm>
            </p:grpSpPr>
            <p:grpSp>
              <p:nvGrpSpPr>
                <p:cNvPr id="5393" name="Google Shape;5393;p186"/>
                <p:cNvGrpSpPr/>
                <p:nvPr/>
              </p:nvGrpSpPr>
              <p:grpSpPr>
                <a:xfrm>
                  <a:off x="1725835" y="4753415"/>
                  <a:ext cx="326335" cy="231453"/>
                  <a:chOff x="992778" y="1508263"/>
                  <a:chExt cx="2777319" cy="1969813"/>
                </a:xfrm>
              </p:grpSpPr>
              <p:sp>
                <p:nvSpPr>
                  <p:cNvPr id="5394" name="Google Shape;5394;p186"/>
                  <p:cNvSpPr/>
                  <p:nvPr/>
                </p:nvSpPr>
                <p:spPr>
                  <a:xfrm>
                    <a:off x="992778" y="1508263"/>
                    <a:ext cx="2777319" cy="1969813"/>
                  </a:xfrm>
                  <a:custGeom>
                    <a:avLst/>
                    <a:gdLst/>
                    <a:ahLst/>
                    <a:cxnLst/>
                    <a:rect l="l" t="t" r="r" b="b"/>
                    <a:pathLst>
                      <a:path w="2500" h="1578" extrusionOk="0">
                        <a:moveTo>
                          <a:pt x="1249" y="1577"/>
                        </a:moveTo>
                        <a:lnTo>
                          <a:pt x="0" y="1577"/>
                        </a:lnTo>
                        <a:lnTo>
                          <a:pt x="0" y="0"/>
                        </a:lnTo>
                        <a:lnTo>
                          <a:pt x="2499" y="0"/>
                        </a:lnTo>
                        <a:lnTo>
                          <a:pt x="2499" y="1577"/>
                        </a:lnTo>
                        <a:lnTo>
                          <a:pt x="1249" y="1577"/>
                        </a:lnTo>
                      </a:path>
                    </a:pathLst>
                  </a:custGeom>
                  <a:solidFill>
                    <a:schemeClr val="lt1"/>
                  </a:solidFill>
                  <a:ln w="12700" cap="sq" cmpd="sng">
                    <a:solidFill>
                      <a:schemeClr val="dk2"/>
                    </a:solidFill>
                    <a:prstDash val="solid"/>
                    <a:miter lim="800000"/>
                    <a:headEnd type="none" w="med" len="med"/>
                    <a:tailEnd type="none" w="med" len="med"/>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Arial"/>
                      <a:ea typeface="Arial"/>
                      <a:cs typeface="Arial"/>
                      <a:sym typeface="Arial"/>
                    </a:endParaRPr>
                  </a:p>
                </p:txBody>
              </p:sp>
              <p:cxnSp>
                <p:nvCxnSpPr>
                  <p:cNvPr id="5395" name="Google Shape;5395;p186"/>
                  <p:cNvCxnSpPr/>
                  <p:nvPr/>
                </p:nvCxnSpPr>
                <p:spPr>
                  <a:xfrm rot="10800000">
                    <a:off x="2618876" y="2828347"/>
                    <a:ext cx="935700" cy="0"/>
                  </a:xfrm>
                  <a:prstGeom prst="straightConnector1">
                    <a:avLst/>
                  </a:prstGeom>
                  <a:solidFill>
                    <a:schemeClr val="lt1"/>
                  </a:solidFill>
                  <a:ln w="12700" cap="sq" cmpd="sng">
                    <a:solidFill>
                      <a:schemeClr val="dk2"/>
                    </a:solidFill>
                    <a:prstDash val="solid"/>
                    <a:miter lim="800000"/>
                    <a:headEnd type="none" w="med" len="med"/>
                    <a:tailEnd type="none" w="med" len="med"/>
                  </a:ln>
                </p:spPr>
              </p:cxnSp>
              <p:cxnSp>
                <p:nvCxnSpPr>
                  <p:cNvPr id="5396" name="Google Shape;5396;p186"/>
                  <p:cNvCxnSpPr/>
                  <p:nvPr/>
                </p:nvCxnSpPr>
                <p:spPr>
                  <a:xfrm rot="10800000">
                    <a:off x="3123476" y="3026726"/>
                    <a:ext cx="431100" cy="0"/>
                  </a:xfrm>
                  <a:prstGeom prst="straightConnector1">
                    <a:avLst/>
                  </a:prstGeom>
                  <a:solidFill>
                    <a:schemeClr val="lt1"/>
                  </a:solidFill>
                  <a:ln w="12700" cap="sq" cmpd="sng">
                    <a:solidFill>
                      <a:schemeClr val="dk2"/>
                    </a:solidFill>
                    <a:prstDash val="solid"/>
                    <a:miter lim="800000"/>
                    <a:headEnd type="none" w="med" len="med"/>
                    <a:tailEnd type="none" w="med" len="med"/>
                  </a:ln>
                </p:spPr>
              </p:cxnSp>
              <p:cxnSp>
                <p:nvCxnSpPr>
                  <p:cNvPr id="5397" name="Google Shape;5397;p186"/>
                  <p:cNvCxnSpPr/>
                  <p:nvPr/>
                </p:nvCxnSpPr>
                <p:spPr>
                  <a:xfrm rot="10800000">
                    <a:off x="2618876" y="2629966"/>
                    <a:ext cx="935700" cy="0"/>
                  </a:xfrm>
                  <a:prstGeom prst="straightConnector1">
                    <a:avLst/>
                  </a:prstGeom>
                  <a:solidFill>
                    <a:schemeClr val="lt1"/>
                  </a:solidFill>
                  <a:ln w="12700" cap="sq" cmpd="sng">
                    <a:solidFill>
                      <a:schemeClr val="dk2"/>
                    </a:solidFill>
                    <a:prstDash val="solid"/>
                    <a:miter lim="800000"/>
                    <a:headEnd type="none" w="med" len="med"/>
                    <a:tailEnd type="none" w="med" len="med"/>
                  </a:ln>
                </p:spPr>
              </p:cxnSp>
              <p:sp>
                <p:nvSpPr>
                  <p:cNvPr id="5398" name="Google Shape;5398;p186"/>
                  <p:cNvSpPr/>
                  <p:nvPr/>
                </p:nvSpPr>
                <p:spPr>
                  <a:xfrm>
                    <a:off x="2819836" y="2100952"/>
                    <a:ext cx="298800" cy="298800"/>
                  </a:xfrm>
                  <a:prstGeom prst="ellipse">
                    <a:avLst/>
                  </a:prstGeom>
                  <a:solidFill>
                    <a:schemeClr val="lt1"/>
                  </a:solidFill>
                  <a:ln w="12700" cap="sq" cmpd="sng">
                    <a:solidFill>
                      <a:schemeClr val="dk2"/>
                    </a:solidFill>
                    <a:prstDash val="solid"/>
                    <a:miter lim="800000"/>
                    <a:headEnd type="none" w="sm" len="sm"/>
                    <a:tailEnd type="none" w="sm" len="sm"/>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Arial"/>
                      <a:ea typeface="Arial"/>
                      <a:cs typeface="Arial"/>
                      <a:sym typeface="Arial"/>
                    </a:endParaRPr>
                  </a:p>
                </p:txBody>
              </p:sp>
              <p:sp>
                <p:nvSpPr>
                  <p:cNvPr id="5399" name="Google Shape;5399;p186"/>
                  <p:cNvSpPr/>
                  <p:nvPr/>
                </p:nvSpPr>
                <p:spPr>
                  <a:xfrm>
                    <a:off x="1825483" y="2350766"/>
                    <a:ext cx="298800" cy="298800"/>
                  </a:xfrm>
                  <a:prstGeom prst="ellipse">
                    <a:avLst/>
                  </a:prstGeom>
                  <a:solidFill>
                    <a:schemeClr val="lt1"/>
                  </a:solidFill>
                  <a:ln w="12700" cap="sq" cmpd="sng">
                    <a:solidFill>
                      <a:schemeClr val="dk2"/>
                    </a:solidFill>
                    <a:prstDash val="solid"/>
                    <a:miter lim="800000"/>
                    <a:headEnd type="none" w="sm" len="sm"/>
                    <a:tailEnd type="none" w="sm" len="sm"/>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Arial"/>
                      <a:ea typeface="Arial"/>
                      <a:cs typeface="Arial"/>
                      <a:sym typeface="Arial"/>
                    </a:endParaRPr>
                  </a:p>
                </p:txBody>
              </p:sp>
              <p:sp>
                <p:nvSpPr>
                  <p:cNvPr id="5400" name="Google Shape;5400;p186"/>
                  <p:cNvSpPr/>
                  <p:nvPr/>
                </p:nvSpPr>
                <p:spPr>
                  <a:xfrm>
                    <a:off x="1325860" y="1851143"/>
                    <a:ext cx="298800" cy="298800"/>
                  </a:xfrm>
                  <a:prstGeom prst="ellipse">
                    <a:avLst/>
                  </a:prstGeom>
                  <a:solidFill>
                    <a:schemeClr val="lt1"/>
                  </a:solidFill>
                  <a:ln w="12700" cap="sq" cmpd="sng">
                    <a:solidFill>
                      <a:schemeClr val="dk2"/>
                    </a:solidFill>
                    <a:prstDash val="solid"/>
                    <a:miter lim="800000"/>
                    <a:headEnd type="none" w="sm" len="sm"/>
                    <a:tailEnd type="none" w="sm" len="sm"/>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Arial"/>
                      <a:ea typeface="Arial"/>
                      <a:cs typeface="Arial"/>
                      <a:sym typeface="Arial"/>
                    </a:endParaRPr>
                  </a:p>
                </p:txBody>
              </p:sp>
              <p:sp>
                <p:nvSpPr>
                  <p:cNvPr id="5401" name="Google Shape;5401;p186"/>
                  <p:cNvSpPr/>
                  <p:nvPr/>
                </p:nvSpPr>
                <p:spPr>
                  <a:xfrm>
                    <a:off x="2472058" y="1753178"/>
                    <a:ext cx="298800" cy="298800"/>
                  </a:xfrm>
                  <a:prstGeom prst="ellipse">
                    <a:avLst/>
                  </a:prstGeom>
                  <a:solidFill>
                    <a:schemeClr val="lt1"/>
                  </a:solidFill>
                  <a:ln w="12700" cap="sq" cmpd="sng">
                    <a:solidFill>
                      <a:schemeClr val="dk2"/>
                    </a:solidFill>
                    <a:prstDash val="solid"/>
                    <a:miter lim="800000"/>
                    <a:headEnd type="none" w="sm" len="sm"/>
                    <a:tailEnd type="none" w="sm" len="sm"/>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Arial"/>
                      <a:ea typeface="Arial"/>
                      <a:cs typeface="Arial"/>
                      <a:sym typeface="Arial"/>
                    </a:endParaRPr>
                  </a:p>
                </p:txBody>
              </p:sp>
              <p:sp>
                <p:nvSpPr>
                  <p:cNvPr id="5402" name="Google Shape;5402;p186"/>
                  <p:cNvSpPr/>
                  <p:nvPr/>
                </p:nvSpPr>
                <p:spPr>
                  <a:xfrm>
                    <a:off x="3172509" y="1753178"/>
                    <a:ext cx="298800" cy="298800"/>
                  </a:xfrm>
                  <a:prstGeom prst="ellipse">
                    <a:avLst/>
                  </a:prstGeom>
                  <a:solidFill>
                    <a:schemeClr val="lt1"/>
                  </a:solidFill>
                  <a:ln w="12700" cap="sq" cmpd="sng">
                    <a:solidFill>
                      <a:schemeClr val="dk2"/>
                    </a:solidFill>
                    <a:prstDash val="solid"/>
                    <a:miter lim="800000"/>
                    <a:headEnd type="none" w="sm" len="sm"/>
                    <a:tailEnd type="none" w="sm" len="sm"/>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Arial"/>
                      <a:ea typeface="Arial"/>
                      <a:cs typeface="Arial"/>
                      <a:sym typeface="Arial"/>
                    </a:endParaRPr>
                  </a:p>
                </p:txBody>
              </p:sp>
              <p:cxnSp>
                <p:nvCxnSpPr>
                  <p:cNvPr id="5403" name="Google Shape;5403;p186"/>
                  <p:cNvCxnSpPr>
                    <a:stCxn id="5401" idx="3"/>
                    <a:endCxn id="5399" idx="7"/>
                  </p:cNvCxnSpPr>
                  <p:nvPr/>
                </p:nvCxnSpPr>
                <p:spPr>
                  <a:xfrm flipH="1">
                    <a:off x="2080816" y="2008220"/>
                    <a:ext cx="435000" cy="385200"/>
                  </a:xfrm>
                  <a:prstGeom prst="straightConnector1">
                    <a:avLst/>
                  </a:prstGeom>
                  <a:noFill/>
                  <a:ln w="12700" cap="flat" cmpd="sng">
                    <a:solidFill>
                      <a:schemeClr val="dk2"/>
                    </a:solidFill>
                    <a:prstDash val="solid"/>
                    <a:round/>
                    <a:headEnd type="none" w="sm" len="sm"/>
                    <a:tailEnd type="none" w="sm" len="sm"/>
                  </a:ln>
                </p:spPr>
              </p:cxnSp>
              <p:cxnSp>
                <p:nvCxnSpPr>
                  <p:cNvPr id="5404" name="Google Shape;5404;p186"/>
                  <p:cNvCxnSpPr>
                    <a:stCxn id="5400" idx="5"/>
                    <a:endCxn id="5399" idx="1"/>
                  </p:cNvCxnSpPr>
                  <p:nvPr/>
                </p:nvCxnSpPr>
                <p:spPr>
                  <a:xfrm>
                    <a:off x="1580902" y="2106185"/>
                    <a:ext cx="288900" cy="288900"/>
                  </a:xfrm>
                  <a:prstGeom prst="straightConnector1">
                    <a:avLst/>
                  </a:prstGeom>
                  <a:noFill/>
                  <a:ln w="12700" cap="flat" cmpd="sng">
                    <a:solidFill>
                      <a:schemeClr val="dk2"/>
                    </a:solidFill>
                    <a:prstDash val="solid"/>
                    <a:round/>
                    <a:headEnd type="none" w="sm" len="sm"/>
                    <a:tailEnd type="none" w="sm" len="sm"/>
                  </a:ln>
                </p:spPr>
              </p:cxnSp>
              <p:cxnSp>
                <p:nvCxnSpPr>
                  <p:cNvPr id="5405" name="Google Shape;5405;p186"/>
                  <p:cNvCxnSpPr>
                    <a:stCxn id="5401" idx="5"/>
                    <a:endCxn id="5398" idx="1"/>
                  </p:cNvCxnSpPr>
                  <p:nvPr/>
                </p:nvCxnSpPr>
                <p:spPr>
                  <a:xfrm>
                    <a:off x="2727100" y="2008220"/>
                    <a:ext cx="136800" cy="136800"/>
                  </a:xfrm>
                  <a:prstGeom prst="straightConnector1">
                    <a:avLst/>
                  </a:prstGeom>
                  <a:noFill/>
                  <a:ln w="12700" cap="flat" cmpd="sng">
                    <a:solidFill>
                      <a:schemeClr val="dk2"/>
                    </a:solidFill>
                    <a:prstDash val="solid"/>
                    <a:round/>
                    <a:headEnd type="none" w="sm" len="sm"/>
                    <a:tailEnd type="none" w="sm" len="sm"/>
                  </a:ln>
                </p:spPr>
              </p:cxnSp>
              <p:cxnSp>
                <p:nvCxnSpPr>
                  <p:cNvPr id="5406" name="Google Shape;5406;p186"/>
                  <p:cNvCxnSpPr>
                    <a:stCxn id="5398" idx="7"/>
                    <a:endCxn id="5402" idx="3"/>
                  </p:cNvCxnSpPr>
                  <p:nvPr/>
                </p:nvCxnSpPr>
                <p:spPr>
                  <a:xfrm rot="10800000" flipH="1">
                    <a:off x="3074878" y="2007910"/>
                    <a:ext cx="142800" cy="136800"/>
                  </a:xfrm>
                  <a:prstGeom prst="straightConnector1">
                    <a:avLst/>
                  </a:prstGeom>
                  <a:noFill/>
                  <a:ln w="12700" cap="flat" cmpd="sng">
                    <a:solidFill>
                      <a:schemeClr val="dk2"/>
                    </a:solidFill>
                    <a:prstDash val="solid"/>
                    <a:round/>
                    <a:headEnd type="none" w="sm" len="sm"/>
                    <a:tailEnd type="none" w="sm" len="sm"/>
                  </a:ln>
                </p:spPr>
              </p:cxnSp>
            </p:grpSp>
            <p:sp>
              <p:nvSpPr>
                <p:cNvPr id="5407" name="Google Shape;5407;p186"/>
                <p:cNvSpPr/>
                <p:nvPr/>
              </p:nvSpPr>
              <p:spPr>
                <a:xfrm>
                  <a:off x="1693079" y="4720470"/>
                  <a:ext cx="391800" cy="311100"/>
                </a:xfrm>
                <a:prstGeom prst="roundRect">
                  <a:avLst>
                    <a:gd name="adj" fmla="val 7486"/>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grpSp>
            <p:nvGrpSpPr>
              <p:cNvPr id="5408" name="Google Shape;5408;p186"/>
              <p:cNvGrpSpPr/>
              <p:nvPr/>
            </p:nvGrpSpPr>
            <p:grpSpPr>
              <a:xfrm>
                <a:off x="1736444" y="5158821"/>
                <a:ext cx="311207" cy="264600"/>
                <a:chOff x="2107137" y="1575258"/>
                <a:chExt cx="311207" cy="264600"/>
              </a:xfrm>
            </p:grpSpPr>
            <p:grpSp>
              <p:nvGrpSpPr>
                <p:cNvPr id="5409" name="Google Shape;5409;p186"/>
                <p:cNvGrpSpPr/>
                <p:nvPr/>
              </p:nvGrpSpPr>
              <p:grpSpPr>
                <a:xfrm>
                  <a:off x="2107137" y="1575258"/>
                  <a:ext cx="311207" cy="264600"/>
                  <a:chOff x="2107137" y="1575258"/>
                  <a:chExt cx="311207" cy="264600"/>
                </a:xfrm>
              </p:grpSpPr>
              <p:sp>
                <p:nvSpPr>
                  <p:cNvPr id="5410" name="Google Shape;5410;p186"/>
                  <p:cNvSpPr/>
                  <p:nvPr/>
                </p:nvSpPr>
                <p:spPr>
                  <a:xfrm>
                    <a:off x="2107244" y="1575258"/>
                    <a:ext cx="311100" cy="264600"/>
                  </a:xfrm>
                  <a:prstGeom prst="rect">
                    <a:avLst/>
                  </a:prstGeom>
                  <a:solidFill>
                    <a:srgbClr val="FFFFFF"/>
                  </a:solid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3F3F3F"/>
                      </a:solidFill>
                      <a:latin typeface="Quattrocento Sans"/>
                      <a:ea typeface="Quattrocento Sans"/>
                      <a:cs typeface="Quattrocento Sans"/>
                      <a:sym typeface="Quattrocento Sans"/>
                    </a:endParaRPr>
                  </a:p>
                </p:txBody>
              </p:sp>
              <p:cxnSp>
                <p:nvCxnSpPr>
                  <p:cNvPr id="5411" name="Google Shape;5411;p186"/>
                  <p:cNvCxnSpPr/>
                  <p:nvPr/>
                </p:nvCxnSpPr>
                <p:spPr>
                  <a:xfrm rot="10800000">
                    <a:off x="2107137" y="1647026"/>
                    <a:ext cx="311100" cy="0"/>
                  </a:xfrm>
                  <a:prstGeom prst="straightConnector1">
                    <a:avLst/>
                  </a:prstGeom>
                  <a:noFill/>
                  <a:ln w="12700" cap="flat" cmpd="sng">
                    <a:solidFill>
                      <a:schemeClr val="dk2"/>
                    </a:solidFill>
                    <a:prstDash val="solid"/>
                    <a:miter lim="800000"/>
                    <a:headEnd type="none" w="med" len="med"/>
                    <a:tailEnd type="none" w="med" len="med"/>
                  </a:ln>
                </p:spPr>
              </p:cxnSp>
            </p:grpSp>
            <p:grpSp>
              <p:nvGrpSpPr>
                <p:cNvPr id="5412" name="Google Shape;5412;p186"/>
                <p:cNvGrpSpPr/>
                <p:nvPr/>
              </p:nvGrpSpPr>
              <p:grpSpPr>
                <a:xfrm>
                  <a:off x="2287367" y="1599181"/>
                  <a:ext cx="95767" cy="24000"/>
                  <a:chOff x="2287367" y="1599181"/>
                  <a:chExt cx="95767" cy="24000"/>
                </a:xfrm>
              </p:grpSpPr>
              <p:sp>
                <p:nvSpPr>
                  <p:cNvPr id="5413" name="Google Shape;5413;p186"/>
                  <p:cNvSpPr/>
                  <p:nvPr/>
                </p:nvSpPr>
                <p:spPr>
                  <a:xfrm>
                    <a:off x="2287367" y="1599181"/>
                    <a:ext cx="24000" cy="24000"/>
                  </a:xfrm>
                  <a:prstGeom prst="ellipse">
                    <a:avLst/>
                  </a:prstGeom>
                  <a:solidFill>
                    <a:schemeClr val="dk2"/>
                  </a:solidFill>
                  <a:ln>
                    <a:noFill/>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3F3F3F"/>
                      </a:solidFill>
                      <a:latin typeface="Quattrocento Sans"/>
                      <a:ea typeface="Quattrocento Sans"/>
                      <a:cs typeface="Quattrocento Sans"/>
                      <a:sym typeface="Quattrocento Sans"/>
                    </a:endParaRPr>
                  </a:p>
                </p:txBody>
              </p:sp>
              <p:sp>
                <p:nvSpPr>
                  <p:cNvPr id="5414" name="Google Shape;5414;p186"/>
                  <p:cNvSpPr/>
                  <p:nvPr/>
                </p:nvSpPr>
                <p:spPr>
                  <a:xfrm>
                    <a:off x="2322547" y="1599181"/>
                    <a:ext cx="24000" cy="24000"/>
                  </a:xfrm>
                  <a:prstGeom prst="ellipse">
                    <a:avLst/>
                  </a:prstGeom>
                  <a:solidFill>
                    <a:schemeClr val="dk2"/>
                  </a:solidFill>
                  <a:ln>
                    <a:noFill/>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3F3F3F"/>
                      </a:solidFill>
                      <a:latin typeface="Quattrocento Sans"/>
                      <a:ea typeface="Quattrocento Sans"/>
                      <a:cs typeface="Quattrocento Sans"/>
                      <a:sym typeface="Quattrocento Sans"/>
                    </a:endParaRPr>
                  </a:p>
                </p:txBody>
              </p:sp>
              <p:sp>
                <p:nvSpPr>
                  <p:cNvPr id="5415" name="Google Shape;5415;p186"/>
                  <p:cNvSpPr/>
                  <p:nvPr/>
                </p:nvSpPr>
                <p:spPr>
                  <a:xfrm>
                    <a:off x="2359134" y="1599181"/>
                    <a:ext cx="24000" cy="24000"/>
                  </a:xfrm>
                  <a:prstGeom prst="ellipse">
                    <a:avLst/>
                  </a:prstGeom>
                  <a:solidFill>
                    <a:schemeClr val="dk2"/>
                  </a:solidFill>
                  <a:ln>
                    <a:noFill/>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3F3F3F"/>
                      </a:solidFill>
                      <a:latin typeface="Quattrocento Sans"/>
                      <a:ea typeface="Quattrocento Sans"/>
                      <a:cs typeface="Quattrocento Sans"/>
                      <a:sym typeface="Quattrocento Sans"/>
                    </a:endParaRPr>
                  </a:p>
                </p:txBody>
              </p:sp>
            </p:grpSp>
            <p:grpSp>
              <p:nvGrpSpPr>
                <p:cNvPr id="5416" name="Google Shape;5416;p186"/>
                <p:cNvGrpSpPr/>
                <p:nvPr/>
              </p:nvGrpSpPr>
              <p:grpSpPr>
                <a:xfrm>
                  <a:off x="2202934" y="1701907"/>
                  <a:ext cx="95690" cy="90074"/>
                  <a:chOff x="2202934" y="1701907"/>
                  <a:chExt cx="95690" cy="90074"/>
                </a:xfrm>
              </p:grpSpPr>
              <p:sp>
                <p:nvSpPr>
                  <p:cNvPr id="5417" name="Google Shape;5417;p186"/>
                  <p:cNvSpPr/>
                  <p:nvPr/>
                </p:nvSpPr>
                <p:spPr>
                  <a:xfrm>
                    <a:off x="2202934" y="1701907"/>
                    <a:ext cx="95690" cy="90061"/>
                  </a:xfrm>
                  <a:custGeom>
                    <a:avLst/>
                    <a:gdLst/>
                    <a:ahLst/>
                    <a:cxnLst/>
                    <a:rect l="l" t="t" r="r" b="b"/>
                    <a:pathLst>
                      <a:path w="68" h="64" extrusionOk="0">
                        <a:moveTo>
                          <a:pt x="0" y="64"/>
                        </a:moveTo>
                        <a:lnTo>
                          <a:pt x="0" y="34"/>
                        </a:lnTo>
                        <a:lnTo>
                          <a:pt x="34" y="0"/>
                        </a:lnTo>
                        <a:lnTo>
                          <a:pt x="68" y="34"/>
                        </a:lnTo>
                        <a:lnTo>
                          <a:pt x="68" y="64"/>
                        </a:lnTo>
                        <a:lnTo>
                          <a:pt x="0" y="64"/>
                        </a:ln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3F3F3F"/>
                      </a:solidFill>
                      <a:latin typeface="Quattrocento Sans"/>
                      <a:ea typeface="Quattrocento Sans"/>
                      <a:cs typeface="Quattrocento Sans"/>
                      <a:sym typeface="Quattrocento Sans"/>
                    </a:endParaRPr>
                  </a:p>
                </p:txBody>
              </p:sp>
              <p:cxnSp>
                <p:nvCxnSpPr>
                  <p:cNvPr id="5418" name="Google Shape;5418;p186"/>
                  <p:cNvCxnSpPr/>
                  <p:nvPr/>
                </p:nvCxnSpPr>
                <p:spPr>
                  <a:xfrm>
                    <a:off x="2253117" y="1755381"/>
                    <a:ext cx="0" cy="36600"/>
                  </a:xfrm>
                  <a:prstGeom prst="straightConnector1">
                    <a:avLst/>
                  </a:prstGeom>
                  <a:noFill/>
                  <a:ln w="12700" cap="flat" cmpd="sng">
                    <a:solidFill>
                      <a:schemeClr val="dk2"/>
                    </a:solidFill>
                    <a:prstDash val="solid"/>
                    <a:miter lim="800000"/>
                    <a:headEnd type="none" w="med" len="med"/>
                    <a:tailEnd type="none" w="med" len="med"/>
                  </a:ln>
                </p:spPr>
              </p:cxnSp>
            </p:grpSp>
          </p:grpSp>
        </p:grpSp>
        <p:sp>
          <p:nvSpPr>
            <p:cNvPr id="5419" name="Google Shape;5419;p186"/>
            <p:cNvSpPr/>
            <p:nvPr/>
          </p:nvSpPr>
          <p:spPr>
            <a:xfrm>
              <a:off x="3855473" y="4866867"/>
              <a:ext cx="617100" cy="230700"/>
            </a:xfrm>
            <a:prstGeom prst="rect">
              <a:avLst/>
            </a:prstGeom>
            <a:noFill/>
            <a:ln>
              <a:noFill/>
            </a:ln>
          </p:spPr>
          <p:txBody>
            <a:bodyPr spcFirstLastPara="1" wrap="square" lIns="89625" tIns="44800" rIns="89625" bIns="44800" anchor="t" anchorCtr="0">
              <a:noAutofit/>
            </a:bodyPr>
            <a:lstStyle/>
            <a:p>
              <a:pPr marL="0" marR="0" lvl="0" indent="0" algn="ctr" rtl="0">
                <a:spcBef>
                  <a:spcPts val="0"/>
                </a:spcBef>
                <a:spcAft>
                  <a:spcPts val="0"/>
                </a:spcAft>
                <a:buNone/>
              </a:pPr>
              <a:r>
                <a:rPr lang="en-US" sz="900">
                  <a:solidFill>
                    <a:schemeClr val="dk1"/>
                  </a:solidFill>
                  <a:latin typeface="Quattrocento Sans"/>
                  <a:ea typeface="Quattrocento Sans"/>
                  <a:cs typeface="Quattrocento Sans"/>
                  <a:sym typeface="Quattrocento Sans"/>
                </a:rPr>
                <a:t>Cloud</a:t>
              </a:r>
              <a:endParaRPr sz="1400"/>
            </a:p>
          </p:txBody>
        </p:sp>
        <p:sp>
          <p:nvSpPr>
            <p:cNvPr id="5420" name="Google Shape;5420;p186"/>
            <p:cNvSpPr/>
            <p:nvPr/>
          </p:nvSpPr>
          <p:spPr>
            <a:xfrm>
              <a:off x="4425547" y="4866867"/>
              <a:ext cx="617100" cy="369300"/>
            </a:xfrm>
            <a:prstGeom prst="rect">
              <a:avLst/>
            </a:prstGeom>
            <a:noFill/>
            <a:ln>
              <a:noFill/>
            </a:ln>
          </p:spPr>
          <p:txBody>
            <a:bodyPr spcFirstLastPara="1" wrap="square" lIns="89625" tIns="44800" rIns="89625" bIns="44800" anchor="t" anchorCtr="0">
              <a:noAutofit/>
            </a:bodyPr>
            <a:lstStyle/>
            <a:p>
              <a:pPr marL="0" marR="0" lvl="0" indent="0" algn="ctr" rtl="0">
                <a:spcBef>
                  <a:spcPts val="0"/>
                </a:spcBef>
                <a:spcAft>
                  <a:spcPts val="0"/>
                </a:spcAft>
                <a:buNone/>
              </a:pPr>
              <a:r>
                <a:rPr lang="en-US" sz="900">
                  <a:solidFill>
                    <a:schemeClr val="dk1"/>
                  </a:solidFill>
                  <a:latin typeface="Quattrocento Sans"/>
                  <a:ea typeface="Quattrocento Sans"/>
                  <a:cs typeface="Quattrocento Sans"/>
                  <a:sym typeface="Quattrocento Sans"/>
                </a:rPr>
                <a:t>Light Edge</a:t>
              </a:r>
              <a:endParaRPr sz="1400"/>
            </a:p>
          </p:txBody>
        </p:sp>
        <p:sp>
          <p:nvSpPr>
            <p:cNvPr id="5421" name="Google Shape;5421;p186"/>
            <p:cNvSpPr/>
            <p:nvPr/>
          </p:nvSpPr>
          <p:spPr>
            <a:xfrm>
              <a:off x="4952933" y="4866867"/>
              <a:ext cx="617100" cy="369300"/>
            </a:xfrm>
            <a:prstGeom prst="rect">
              <a:avLst/>
            </a:prstGeom>
            <a:noFill/>
            <a:ln>
              <a:noFill/>
            </a:ln>
          </p:spPr>
          <p:txBody>
            <a:bodyPr spcFirstLastPara="1" wrap="square" lIns="89625" tIns="44800" rIns="89625" bIns="44800" anchor="t" anchorCtr="0">
              <a:noAutofit/>
            </a:bodyPr>
            <a:lstStyle/>
            <a:p>
              <a:pPr marL="0" marR="0" lvl="0" indent="0" algn="ctr" rtl="0">
                <a:spcBef>
                  <a:spcPts val="0"/>
                </a:spcBef>
                <a:spcAft>
                  <a:spcPts val="0"/>
                </a:spcAft>
                <a:buNone/>
              </a:pPr>
              <a:r>
                <a:rPr lang="en-US" sz="900">
                  <a:solidFill>
                    <a:schemeClr val="dk1"/>
                  </a:solidFill>
                  <a:latin typeface="Quattrocento Sans"/>
                  <a:ea typeface="Quattrocento Sans"/>
                  <a:cs typeface="Quattrocento Sans"/>
                  <a:sym typeface="Quattrocento Sans"/>
                </a:rPr>
                <a:t>Heavy Edge</a:t>
              </a:r>
              <a:endParaRPr sz="1400"/>
            </a:p>
          </p:txBody>
        </p:sp>
        <p:sp>
          <p:nvSpPr>
            <p:cNvPr id="5422" name="Google Shape;5422;p186"/>
            <p:cNvSpPr/>
            <p:nvPr/>
          </p:nvSpPr>
          <p:spPr>
            <a:xfrm>
              <a:off x="2958884" y="4670362"/>
              <a:ext cx="976200" cy="461700"/>
            </a:xfrm>
            <a:prstGeom prst="rect">
              <a:avLst/>
            </a:prstGeom>
            <a:noFill/>
            <a:ln>
              <a:noFill/>
            </a:ln>
          </p:spPr>
          <p:txBody>
            <a:bodyPr spcFirstLastPara="1" wrap="square" lIns="89625" tIns="44800" rIns="89625" bIns="44800" anchor="t" anchorCtr="0">
              <a:noAutofit/>
            </a:bodyPr>
            <a:lstStyle/>
            <a:p>
              <a:pPr marL="0" marR="0" lvl="0" indent="0" algn="ctr" rtl="0">
                <a:spcBef>
                  <a:spcPts val="0"/>
                </a:spcBef>
                <a:spcAft>
                  <a:spcPts val="0"/>
                </a:spcAft>
                <a:buNone/>
              </a:pPr>
              <a:r>
                <a:rPr lang="en-US" sz="1200" b="1">
                  <a:solidFill>
                    <a:schemeClr val="dk2"/>
                  </a:solidFill>
                  <a:latin typeface="Quattrocento Sans"/>
                  <a:ea typeface="Quattrocento Sans"/>
                  <a:cs typeface="Quattrocento Sans"/>
                  <a:sym typeface="Quattrocento Sans"/>
                </a:rPr>
                <a:t>Deploy image</a:t>
              </a:r>
              <a:endParaRPr sz="1200">
                <a:solidFill>
                  <a:schemeClr val="dk1"/>
                </a:solidFill>
                <a:latin typeface="Quattrocento Sans"/>
                <a:ea typeface="Quattrocento Sans"/>
                <a:cs typeface="Quattrocento Sans"/>
                <a:sym typeface="Quattrocento Sans"/>
              </a:endParaRPr>
            </a:p>
          </p:txBody>
        </p:sp>
      </p:grpSp>
      <p:cxnSp>
        <p:nvCxnSpPr>
          <p:cNvPr id="5423" name="Google Shape;5423;p186"/>
          <p:cNvCxnSpPr/>
          <p:nvPr/>
        </p:nvCxnSpPr>
        <p:spPr>
          <a:xfrm>
            <a:off x="8026457" y="3489131"/>
            <a:ext cx="0" cy="679200"/>
          </a:xfrm>
          <a:prstGeom prst="straightConnector1">
            <a:avLst/>
          </a:prstGeom>
          <a:noFill/>
          <a:ln w="9525" cap="flat" cmpd="sng">
            <a:solidFill>
              <a:schemeClr val="dk2"/>
            </a:solidFill>
            <a:prstDash val="solid"/>
            <a:round/>
            <a:headEnd type="none" w="sm" len="sm"/>
            <a:tailEnd type="triangle" w="med" len="med"/>
          </a:ln>
        </p:spPr>
      </p:cxnSp>
      <p:cxnSp>
        <p:nvCxnSpPr>
          <p:cNvPr id="5424" name="Google Shape;5424;p186"/>
          <p:cNvCxnSpPr/>
          <p:nvPr/>
        </p:nvCxnSpPr>
        <p:spPr>
          <a:xfrm rot="10800000">
            <a:off x="4298744" y="3448070"/>
            <a:ext cx="0" cy="720300"/>
          </a:xfrm>
          <a:prstGeom prst="straightConnector1">
            <a:avLst/>
          </a:prstGeom>
          <a:noFill/>
          <a:ln w="9525" cap="flat" cmpd="sng">
            <a:solidFill>
              <a:schemeClr val="dk2"/>
            </a:solidFill>
            <a:prstDash val="solid"/>
            <a:round/>
            <a:headEnd type="none" w="sm" len="sm"/>
            <a:tailEnd type="triangle" w="med" len="med"/>
          </a:ln>
        </p:spPr>
      </p:cxnSp>
      <p:cxnSp>
        <p:nvCxnSpPr>
          <p:cNvPr id="5425" name="Google Shape;5425;p186"/>
          <p:cNvCxnSpPr/>
          <p:nvPr/>
        </p:nvCxnSpPr>
        <p:spPr>
          <a:xfrm rot="10800000" flipH="1">
            <a:off x="4247751" y="2064534"/>
            <a:ext cx="695700" cy="460800"/>
          </a:xfrm>
          <a:prstGeom prst="bentConnector3">
            <a:avLst>
              <a:gd name="adj1" fmla="val -993"/>
            </a:avLst>
          </a:prstGeom>
          <a:noFill/>
          <a:ln w="9525" cap="flat" cmpd="sng">
            <a:solidFill>
              <a:schemeClr val="dk2"/>
            </a:solidFill>
            <a:prstDash val="solid"/>
            <a:round/>
            <a:headEnd type="none" w="sm" len="sm"/>
            <a:tailEnd type="triangle" w="med" len="med"/>
          </a:ln>
        </p:spPr>
      </p:cxnSp>
      <p:cxnSp>
        <p:nvCxnSpPr>
          <p:cNvPr id="5426" name="Google Shape;5426;p186"/>
          <p:cNvCxnSpPr/>
          <p:nvPr/>
        </p:nvCxnSpPr>
        <p:spPr>
          <a:xfrm>
            <a:off x="7398149" y="2037857"/>
            <a:ext cx="609600" cy="525900"/>
          </a:xfrm>
          <a:prstGeom prst="bentConnector3">
            <a:avLst>
              <a:gd name="adj1" fmla="val 100539"/>
            </a:avLst>
          </a:prstGeom>
          <a:noFill/>
          <a:ln w="9525" cap="flat" cmpd="sng">
            <a:solidFill>
              <a:schemeClr val="dk2"/>
            </a:solidFill>
            <a:prstDash val="solid"/>
            <a:round/>
            <a:headEnd type="none" w="sm" len="sm"/>
            <a:tailEnd type="triangle" w="med" len="med"/>
          </a:ln>
        </p:spPr>
      </p:cxnSp>
      <p:cxnSp>
        <p:nvCxnSpPr>
          <p:cNvPr id="5427" name="Google Shape;5427;p186"/>
          <p:cNvCxnSpPr/>
          <p:nvPr/>
        </p:nvCxnSpPr>
        <p:spPr>
          <a:xfrm rot="5400000">
            <a:off x="7448808" y="5519381"/>
            <a:ext cx="625500" cy="522600"/>
          </a:xfrm>
          <a:prstGeom prst="bentConnector3">
            <a:avLst>
              <a:gd name="adj1" fmla="val 99181"/>
            </a:avLst>
          </a:prstGeom>
          <a:noFill/>
          <a:ln w="9525" cap="flat" cmpd="sng">
            <a:solidFill>
              <a:schemeClr val="dk2"/>
            </a:solidFill>
            <a:prstDash val="solid"/>
            <a:round/>
            <a:headEnd type="none" w="sm" len="sm"/>
            <a:tailEnd type="triangle" w="med" len="med"/>
          </a:ln>
        </p:spPr>
      </p:cxnSp>
      <p:cxnSp>
        <p:nvCxnSpPr>
          <p:cNvPr id="5428" name="Google Shape;5428;p186"/>
          <p:cNvCxnSpPr/>
          <p:nvPr/>
        </p:nvCxnSpPr>
        <p:spPr>
          <a:xfrm rot="10800000">
            <a:off x="4339554" y="5510855"/>
            <a:ext cx="729000" cy="582300"/>
          </a:xfrm>
          <a:prstGeom prst="bentConnector3">
            <a:avLst>
              <a:gd name="adj1" fmla="val 99958"/>
            </a:avLst>
          </a:prstGeom>
          <a:noFill/>
          <a:ln w="9525" cap="flat" cmpd="sng">
            <a:solidFill>
              <a:schemeClr val="dk2"/>
            </a:solidFill>
            <a:prstDash val="solid"/>
            <a:round/>
            <a:headEnd type="none" w="sm" len="sm"/>
            <a:tailEnd type="triangle"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24"/>
                                        </p:tgtEl>
                                        <p:attrNameLst>
                                          <p:attrName>style.visibility</p:attrName>
                                        </p:attrNameLst>
                                      </p:cBhvr>
                                      <p:to>
                                        <p:strVal val="visible"/>
                                      </p:to>
                                    </p:set>
                                    <p:animEffect transition="in" filter="fade">
                                      <p:cBhvr>
                                        <p:cTn id="7" dur="750"/>
                                        <p:tgtEl>
                                          <p:spTgt spid="532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5368"/>
                                        </p:tgtEl>
                                        <p:attrNameLst>
                                          <p:attrName>style.visibility</p:attrName>
                                        </p:attrNameLst>
                                      </p:cBhvr>
                                      <p:to>
                                        <p:strVal val="visible"/>
                                      </p:to>
                                    </p:set>
                                    <p:animEffect transition="in" filter="fade">
                                      <p:cBhvr>
                                        <p:cTn id="11" dur="750"/>
                                        <p:tgtEl>
                                          <p:spTgt spid="536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343"/>
                                        </p:tgtEl>
                                        <p:attrNameLst>
                                          <p:attrName>style.visibility</p:attrName>
                                        </p:attrNameLst>
                                      </p:cBhvr>
                                      <p:to>
                                        <p:strVal val="visible"/>
                                      </p:to>
                                    </p:set>
                                    <p:animEffect transition="in" filter="fade">
                                      <p:cBhvr>
                                        <p:cTn id="15" dur="750"/>
                                        <p:tgtEl>
                                          <p:spTgt spid="5343"/>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5350"/>
                                        </p:tgtEl>
                                        <p:attrNameLst>
                                          <p:attrName>style.visibility</p:attrName>
                                        </p:attrNameLst>
                                      </p:cBhvr>
                                      <p:to>
                                        <p:strVal val="visible"/>
                                      </p:to>
                                    </p:set>
                                    <p:animEffect transition="in" filter="fade">
                                      <p:cBhvr>
                                        <p:cTn id="19" dur="750"/>
                                        <p:tgtEl>
                                          <p:spTgt spid="5350"/>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5375"/>
                                        </p:tgtEl>
                                        <p:attrNameLst>
                                          <p:attrName>style.visibility</p:attrName>
                                        </p:attrNameLst>
                                      </p:cBhvr>
                                      <p:to>
                                        <p:strVal val="visible"/>
                                      </p:to>
                                    </p:set>
                                    <p:animEffect transition="in" filter="fade">
                                      <p:cBhvr>
                                        <p:cTn id="23" dur="750"/>
                                        <p:tgtEl>
                                          <p:spTgt spid="5375"/>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5364"/>
                                        </p:tgtEl>
                                        <p:attrNameLst>
                                          <p:attrName>style.visibility</p:attrName>
                                        </p:attrNameLst>
                                      </p:cBhvr>
                                      <p:to>
                                        <p:strVal val="visible"/>
                                      </p:to>
                                    </p:set>
                                    <p:animEffect transition="in" filter="fade">
                                      <p:cBhvr>
                                        <p:cTn id="27" dur="750"/>
                                        <p:tgtEl>
                                          <p:spTgt spid="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8"/>
        <p:cNvGrpSpPr/>
        <p:nvPr/>
      </p:nvGrpSpPr>
      <p:grpSpPr>
        <a:xfrm>
          <a:off x="0" y="0"/>
          <a:ext cx="0" cy="0"/>
          <a:chOff x="0" y="0"/>
          <a:chExt cx="0" cy="0"/>
        </a:xfrm>
      </p:grpSpPr>
      <p:sp>
        <p:nvSpPr>
          <p:cNvPr id="4479" name="Google Shape;4479;p169"/>
          <p:cNvSpPr txBox="1">
            <a:spLocks noGrp="1"/>
          </p:cNvSpPr>
          <p:nvPr>
            <p:ph type="title"/>
          </p:nvPr>
        </p:nvSpPr>
        <p:spPr>
          <a:xfrm>
            <a:off x="350225" y="80375"/>
            <a:ext cx="11336100" cy="859500"/>
          </a:xfrm>
          <a:prstGeom prst="rect">
            <a:avLst/>
          </a:prstGeom>
          <a:noFill/>
          <a:ln>
            <a:noFill/>
          </a:ln>
        </p:spPr>
        <p:txBody>
          <a:bodyPr spcFirstLastPara="1" wrap="square" lIns="0" tIns="164575"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sz="4500" b="1" dirty="0">
                <a:latin typeface="Calibri"/>
                <a:ea typeface="Calibri"/>
                <a:cs typeface="Calibri"/>
                <a:sym typeface="Calibri"/>
              </a:rPr>
              <a:t>Overview</a:t>
            </a:r>
            <a:endParaRPr sz="4500" b="1" dirty="0">
              <a:latin typeface="Calibri"/>
              <a:ea typeface="Calibri"/>
              <a:cs typeface="Calibri"/>
              <a:sym typeface="Calibri"/>
            </a:endParaRPr>
          </a:p>
        </p:txBody>
      </p:sp>
      <p:sp>
        <p:nvSpPr>
          <p:cNvPr id="4480" name="Google Shape;4480;p169"/>
          <p:cNvSpPr txBox="1">
            <a:spLocks noGrp="1"/>
          </p:cNvSpPr>
          <p:nvPr>
            <p:ph type="body" idx="1"/>
          </p:nvPr>
        </p:nvSpPr>
        <p:spPr>
          <a:xfrm>
            <a:off x="434000" y="1281976"/>
            <a:ext cx="11018400" cy="4137900"/>
          </a:xfrm>
          <a:prstGeom prst="rect">
            <a:avLst/>
          </a:prstGeom>
          <a:noFill/>
          <a:ln>
            <a:noFill/>
          </a:ln>
        </p:spPr>
        <p:txBody>
          <a:bodyPr spcFirstLastPara="1" wrap="square" lIns="0" tIns="0" rIns="0" bIns="0" anchor="t" anchorCtr="0">
            <a:noAutofit/>
          </a:bodyPr>
          <a:lstStyle/>
          <a:p>
            <a:pPr marL="457200" lvl="0" indent="-419100" algn="l" rtl="0">
              <a:lnSpc>
                <a:spcPct val="90000"/>
              </a:lnSpc>
              <a:spcBef>
                <a:spcPts val="0"/>
              </a:spcBef>
              <a:spcAft>
                <a:spcPts val="0"/>
              </a:spcAft>
              <a:buSzPts val="3000"/>
              <a:buFont typeface="Calibri"/>
              <a:buChar char="●"/>
            </a:pPr>
            <a:r>
              <a:rPr lang="en-US" sz="3000" dirty="0">
                <a:latin typeface="Calibri"/>
                <a:ea typeface="Calibri"/>
                <a:cs typeface="Calibri"/>
                <a:sym typeface="Calibri"/>
              </a:rPr>
              <a:t>Machine Learning on Azure</a:t>
            </a:r>
            <a:endParaRPr sz="3000" dirty="0">
              <a:latin typeface="Calibri"/>
              <a:ea typeface="Calibri"/>
              <a:cs typeface="Calibri"/>
              <a:sym typeface="Calibri"/>
            </a:endParaRPr>
          </a:p>
          <a:p>
            <a:pPr marL="457200" lvl="0" indent="-419100" algn="l" rtl="0">
              <a:lnSpc>
                <a:spcPct val="90000"/>
              </a:lnSpc>
              <a:spcBef>
                <a:spcPts val="0"/>
              </a:spcBef>
              <a:spcAft>
                <a:spcPts val="0"/>
              </a:spcAft>
              <a:buSzPts val="3000"/>
              <a:buFont typeface="Calibri"/>
              <a:buChar char="●"/>
            </a:pPr>
            <a:r>
              <a:rPr lang="en-US" sz="3000" dirty="0">
                <a:latin typeface="Calibri"/>
                <a:ea typeface="Calibri"/>
                <a:cs typeface="Calibri"/>
                <a:sym typeface="Calibri"/>
              </a:rPr>
              <a:t>Custom AI</a:t>
            </a:r>
            <a:endParaRPr sz="3000" dirty="0">
              <a:latin typeface="Calibri"/>
              <a:ea typeface="Calibri"/>
              <a:cs typeface="Calibri"/>
              <a:sym typeface="Calibri"/>
            </a:endParaRPr>
          </a:p>
          <a:p>
            <a:pPr marL="457200" lvl="0" indent="-419100" algn="l" rtl="0">
              <a:lnSpc>
                <a:spcPct val="90000"/>
              </a:lnSpc>
              <a:spcBef>
                <a:spcPts val="0"/>
              </a:spcBef>
              <a:spcAft>
                <a:spcPts val="0"/>
              </a:spcAft>
              <a:buSzPts val="3000"/>
              <a:buFont typeface="Calibri"/>
              <a:buChar char="●"/>
            </a:pPr>
            <a:r>
              <a:rPr lang="en-US" sz="3000" dirty="0">
                <a:latin typeface="Calibri"/>
                <a:ea typeface="Calibri"/>
                <a:cs typeface="Calibri"/>
                <a:sym typeface="Calibri"/>
              </a:rPr>
              <a:t>Compute Targets (DSVMs and Managed Compute)</a:t>
            </a:r>
            <a:endParaRPr sz="3000" dirty="0">
              <a:latin typeface="Calibri"/>
              <a:ea typeface="Calibri"/>
              <a:cs typeface="Calibri"/>
              <a:sym typeface="Calibri"/>
            </a:endParaRPr>
          </a:p>
          <a:p>
            <a:pPr marL="457200" lvl="0" indent="-419100" algn="l" rtl="0">
              <a:lnSpc>
                <a:spcPct val="90000"/>
              </a:lnSpc>
              <a:spcBef>
                <a:spcPts val="0"/>
              </a:spcBef>
              <a:spcAft>
                <a:spcPts val="0"/>
              </a:spcAft>
              <a:buSzPts val="3000"/>
              <a:buFont typeface="Calibri"/>
              <a:buChar char="●"/>
            </a:pPr>
            <a:r>
              <a:rPr lang="en-US" sz="3000" dirty="0">
                <a:latin typeface="Calibri"/>
                <a:ea typeface="Calibri"/>
                <a:cs typeface="Calibri"/>
                <a:sym typeface="Calibri"/>
              </a:rPr>
              <a:t>DevOps for Machine Learning</a:t>
            </a:r>
            <a:endParaRPr sz="3000" dirty="0">
              <a:latin typeface="Calibri"/>
              <a:ea typeface="Calibri"/>
              <a:cs typeface="Calibri"/>
              <a:sym typeface="Calibri"/>
            </a:endParaRPr>
          </a:p>
          <a:p>
            <a:pPr marL="457200" lvl="0" indent="-419100" algn="l" rtl="0">
              <a:lnSpc>
                <a:spcPct val="90000"/>
              </a:lnSpc>
              <a:spcBef>
                <a:spcPts val="0"/>
              </a:spcBef>
              <a:spcAft>
                <a:spcPts val="0"/>
              </a:spcAft>
              <a:buSzPts val="3000"/>
              <a:buFont typeface="Calibri"/>
              <a:buChar char="●"/>
            </a:pPr>
            <a:r>
              <a:rPr lang="en-US" sz="3000" dirty="0">
                <a:latin typeface="Calibri"/>
                <a:ea typeface="Calibri"/>
                <a:cs typeface="Calibri"/>
                <a:sym typeface="Calibri"/>
              </a:rPr>
              <a:t>Azure Machine Learning Pipelines</a:t>
            </a:r>
            <a:endParaRPr sz="3000" dirty="0">
              <a:latin typeface="Calibri"/>
              <a:ea typeface="Calibri"/>
              <a:cs typeface="Calibri"/>
              <a:sym typeface="Calibri"/>
            </a:endParaRPr>
          </a:p>
          <a:p>
            <a:pPr marL="457200" lvl="0" indent="-419100" algn="l" rtl="0">
              <a:lnSpc>
                <a:spcPct val="90000"/>
              </a:lnSpc>
              <a:spcBef>
                <a:spcPts val="0"/>
              </a:spcBef>
              <a:spcAft>
                <a:spcPts val="0"/>
              </a:spcAft>
              <a:buSzPts val="3000"/>
              <a:buFont typeface="Calibri"/>
              <a:buChar char="●"/>
            </a:pPr>
            <a:r>
              <a:rPr lang="en-US" sz="3000" dirty="0">
                <a:latin typeface="Calibri"/>
                <a:ea typeface="Calibri"/>
                <a:cs typeface="Calibri"/>
                <a:sym typeface="Calibri"/>
              </a:rPr>
              <a:t>Flexible and Support for Open Source Frameworks</a:t>
            </a:r>
            <a:endParaRPr sz="3000" dirty="0">
              <a:latin typeface="Calibri"/>
              <a:ea typeface="Calibri"/>
              <a:cs typeface="Calibri"/>
              <a:sym typeface="Calibri"/>
            </a:endParaRPr>
          </a:p>
          <a:p>
            <a:pPr marL="457200" lvl="0" indent="-419100" algn="l" rtl="0">
              <a:lnSpc>
                <a:spcPct val="90000"/>
              </a:lnSpc>
              <a:spcBef>
                <a:spcPts val="0"/>
              </a:spcBef>
              <a:spcAft>
                <a:spcPts val="0"/>
              </a:spcAft>
              <a:buSzPts val="3000"/>
              <a:buFont typeface="Calibri"/>
              <a:buChar char="●"/>
            </a:pPr>
            <a:r>
              <a:rPr lang="en-US" sz="3000" dirty="0">
                <a:latin typeface="Calibri"/>
                <a:ea typeface="Calibri"/>
                <a:cs typeface="Calibri"/>
                <a:sym typeface="Calibri"/>
              </a:rPr>
              <a:t>Deployment</a:t>
            </a:r>
            <a:endParaRPr sz="3000" dirty="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US" sz="3000" dirty="0">
                <a:solidFill>
                  <a:schemeClr val="dk1"/>
                </a:solidFill>
                <a:latin typeface="Calibri"/>
                <a:ea typeface="Calibri"/>
                <a:cs typeface="Calibri"/>
                <a:sym typeface="Calibri"/>
              </a:rPr>
              <a:t>Tool Agnostic Python SDK</a:t>
            </a:r>
            <a:endParaRPr sz="3000"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32"/>
        <p:cNvGrpSpPr/>
        <p:nvPr/>
      </p:nvGrpSpPr>
      <p:grpSpPr>
        <a:xfrm>
          <a:off x="0" y="0"/>
          <a:ext cx="0" cy="0"/>
          <a:chOff x="0" y="0"/>
          <a:chExt cx="0" cy="0"/>
        </a:xfrm>
      </p:grpSpPr>
      <p:sp>
        <p:nvSpPr>
          <p:cNvPr id="5433" name="Google Shape;5433;p187"/>
          <p:cNvSpPr txBox="1">
            <a:spLocks noGrp="1"/>
          </p:cNvSpPr>
          <p:nvPr>
            <p:ph type="title"/>
          </p:nvPr>
        </p:nvSpPr>
        <p:spPr>
          <a:xfrm>
            <a:off x="426424" y="302551"/>
            <a:ext cx="11335800" cy="758100"/>
          </a:xfrm>
          <a:prstGeom prst="rect">
            <a:avLst/>
          </a:prstGeom>
          <a:noFill/>
          <a:ln>
            <a:noFill/>
          </a:ln>
        </p:spPr>
        <p:txBody>
          <a:bodyPr spcFirstLastPara="1" wrap="square" lIns="0" tIns="161350"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sz="4500" b="1">
                <a:latin typeface="Calibri"/>
                <a:ea typeface="Calibri"/>
                <a:cs typeface="Calibri"/>
                <a:sym typeface="Calibri"/>
              </a:rPr>
              <a:t>Model Management in detail  </a:t>
            </a:r>
            <a:endParaRPr sz="4500" b="1">
              <a:latin typeface="Calibri"/>
              <a:ea typeface="Calibri"/>
              <a:cs typeface="Calibri"/>
              <a:sym typeface="Calibri"/>
            </a:endParaRPr>
          </a:p>
        </p:txBody>
      </p:sp>
      <p:sp>
        <p:nvSpPr>
          <p:cNvPr id="5434" name="Google Shape;5434;p187"/>
          <p:cNvSpPr/>
          <p:nvPr/>
        </p:nvSpPr>
        <p:spPr>
          <a:xfrm>
            <a:off x="1188482" y="3977647"/>
            <a:ext cx="2653500" cy="809700"/>
          </a:xfrm>
          <a:prstGeom prst="rect">
            <a:avLst/>
          </a:prstGeom>
          <a:noFill/>
          <a:ln>
            <a:noFill/>
          </a:ln>
        </p:spPr>
        <p:txBody>
          <a:bodyPr spcFirstLastPara="1" wrap="square" lIns="89625" tIns="44800" rIns="89625" bIns="44800" anchor="t" anchorCtr="0">
            <a:noAutofit/>
          </a:bodyPr>
          <a:lstStyle/>
          <a:p>
            <a:pPr marL="0" marR="0" lvl="0" indent="0" algn="ctr" rtl="0">
              <a:spcBef>
                <a:spcPts val="0"/>
              </a:spcBef>
              <a:spcAft>
                <a:spcPts val="0"/>
              </a:spcAft>
              <a:buNone/>
            </a:pPr>
            <a:r>
              <a:rPr lang="en-US" sz="1800" b="1">
                <a:solidFill>
                  <a:schemeClr val="dk2"/>
                </a:solidFill>
                <a:latin typeface="Quattrocento Sans"/>
                <a:ea typeface="Quattrocento Sans"/>
                <a:cs typeface="Quattrocento Sans"/>
                <a:sym typeface="Quattrocento Sans"/>
              </a:rPr>
              <a:t>Create/Retrain Model</a:t>
            </a:r>
            <a:endParaRPr sz="1800">
              <a:solidFill>
                <a:schemeClr val="dk1"/>
              </a:solidFill>
              <a:latin typeface="Quattrocento Sans"/>
              <a:ea typeface="Quattrocento Sans"/>
              <a:cs typeface="Quattrocento Sans"/>
              <a:sym typeface="Quattrocento Sans"/>
            </a:endParaRPr>
          </a:p>
          <a:p>
            <a:pPr marL="0" marR="0" lvl="0" indent="0" algn="ctr" rtl="0">
              <a:spcBef>
                <a:spcPts val="200"/>
              </a:spcBef>
              <a:spcAft>
                <a:spcPts val="0"/>
              </a:spcAft>
              <a:buNone/>
            </a:pPr>
            <a:r>
              <a:rPr lang="en-US" sz="1400">
                <a:solidFill>
                  <a:schemeClr val="dk1"/>
                </a:solidFill>
                <a:latin typeface="Quattrocento Sans"/>
                <a:ea typeface="Quattrocento Sans"/>
                <a:cs typeface="Quattrocento Sans"/>
                <a:sym typeface="Quattrocento Sans"/>
              </a:rPr>
              <a:t>Enable DevOps with full CI/CD integration with VSTS</a:t>
            </a:r>
            <a:endParaRPr sz="1400"/>
          </a:p>
        </p:txBody>
      </p:sp>
      <p:sp>
        <p:nvSpPr>
          <p:cNvPr id="5435" name="Google Shape;5435;p187"/>
          <p:cNvSpPr/>
          <p:nvPr/>
        </p:nvSpPr>
        <p:spPr>
          <a:xfrm>
            <a:off x="4769291" y="3977647"/>
            <a:ext cx="2653500" cy="809700"/>
          </a:xfrm>
          <a:prstGeom prst="rect">
            <a:avLst/>
          </a:prstGeom>
          <a:noFill/>
          <a:ln>
            <a:noFill/>
          </a:ln>
        </p:spPr>
        <p:txBody>
          <a:bodyPr spcFirstLastPara="1" wrap="square" lIns="89625" tIns="44800" rIns="89625" bIns="44800" anchor="t" anchorCtr="0">
            <a:noAutofit/>
          </a:bodyPr>
          <a:lstStyle/>
          <a:p>
            <a:pPr marL="0" marR="0" lvl="0" indent="0" algn="ctr" rtl="0">
              <a:spcBef>
                <a:spcPts val="0"/>
              </a:spcBef>
              <a:spcAft>
                <a:spcPts val="0"/>
              </a:spcAft>
              <a:buNone/>
            </a:pPr>
            <a:r>
              <a:rPr lang="en-US" sz="1800" b="1">
                <a:solidFill>
                  <a:schemeClr val="dk2"/>
                </a:solidFill>
                <a:latin typeface="Quattrocento Sans"/>
                <a:ea typeface="Quattrocento Sans"/>
                <a:cs typeface="Quattrocento Sans"/>
                <a:sym typeface="Quattrocento Sans"/>
              </a:rPr>
              <a:t>Register Model</a:t>
            </a:r>
            <a:endParaRPr sz="1800">
              <a:solidFill>
                <a:schemeClr val="dk1"/>
              </a:solidFill>
              <a:latin typeface="Quattrocento Sans"/>
              <a:ea typeface="Quattrocento Sans"/>
              <a:cs typeface="Quattrocento Sans"/>
              <a:sym typeface="Quattrocento Sans"/>
            </a:endParaRPr>
          </a:p>
          <a:p>
            <a:pPr marL="0" marR="0" lvl="0" indent="0" algn="ctr" rtl="0">
              <a:spcBef>
                <a:spcPts val="200"/>
              </a:spcBef>
              <a:spcAft>
                <a:spcPts val="0"/>
              </a:spcAft>
              <a:buNone/>
            </a:pPr>
            <a:r>
              <a:rPr lang="en-US" sz="1400">
                <a:solidFill>
                  <a:schemeClr val="dk1"/>
                </a:solidFill>
                <a:latin typeface="Quattrocento Sans"/>
                <a:ea typeface="Quattrocento Sans"/>
                <a:cs typeface="Quattrocento Sans"/>
                <a:sym typeface="Quattrocento Sans"/>
              </a:rPr>
              <a:t>Track model versions with a central model registry</a:t>
            </a:r>
            <a:endParaRPr sz="1400"/>
          </a:p>
        </p:txBody>
      </p:sp>
      <p:sp>
        <p:nvSpPr>
          <p:cNvPr id="5436" name="Google Shape;5436;p187"/>
          <p:cNvSpPr/>
          <p:nvPr/>
        </p:nvSpPr>
        <p:spPr>
          <a:xfrm>
            <a:off x="8350100" y="3977647"/>
            <a:ext cx="2653500" cy="809700"/>
          </a:xfrm>
          <a:prstGeom prst="rect">
            <a:avLst/>
          </a:prstGeom>
          <a:noFill/>
          <a:ln>
            <a:noFill/>
          </a:ln>
        </p:spPr>
        <p:txBody>
          <a:bodyPr spcFirstLastPara="1" wrap="square" lIns="89625" tIns="44800" rIns="89625" bIns="44800" anchor="t" anchorCtr="0">
            <a:noAutofit/>
          </a:bodyPr>
          <a:lstStyle/>
          <a:p>
            <a:pPr marL="0" marR="0" lvl="0" indent="0" algn="ctr" rtl="0">
              <a:spcBef>
                <a:spcPts val="0"/>
              </a:spcBef>
              <a:spcAft>
                <a:spcPts val="0"/>
              </a:spcAft>
              <a:buNone/>
            </a:pPr>
            <a:r>
              <a:rPr lang="en-US" sz="1800" b="1">
                <a:solidFill>
                  <a:schemeClr val="dk2"/>
                </a:solidFill>
                <a:latin typeface="Quattrocento Sans"/>
                <a:ea typeface="Quattrocento Sans"/>
                <a:cs typeface="Quattrocento Sans"/>
                <a:sym typeface="Quattrocento Sans"/>
              </a:rPr>
              <a:t>Monitor</a:t>
            </a:r>
            <a:endParaRPr sz="1800">
              <a:solidFill>
                <a:schemeClr val="dk1"/>
              </a:solidFill>
              <a:latin typeface="Quattrocento Sans"/>
              <a:ea typeface="Quattrocento Sans"/>
              <a:cs typeface="Quattrocento Sans"/>
              <a:sym typeface="Quattrocento Sans"/>
            </a:endParaRPr>
          </a:p>
          <a:p>
            <a:pPr marL="0" marR="0" lvl="0" indent="0" algn="ctr" rtl="0">
              <a:spcBef>
                <a:spcPts val="200"/>
              </a:spcBef>
              <a:spcAft>
                <a:spcPts val="0"/>
              </a:spcAft>
              <a:buNone/>
            </a:pPr>
            <a:r>
              <a:rPr lang="en-US" sz="1400">
                <a:solidFill>
                  <a:schemeClr val="dk1"/>
                </a:solidFill>
                <a:latin typeface="Quattrocento Sans"/>
                <a:ea typeface="Quattrocento Sans"/>
                <a:cs typeface="Quattrocento Sans"/>
                <a:sym typeface="Quattrocento Sans"/>
              </a:rPr>
              <a:t>Oversea deployments through Azure AppInsights</a:t>
            </a:r>
            <a:endParaRPr sz="1400"/>
          </a:p>
        </p:txBody>
      </p:sp>
      <p:grpSp>
        <p:nvGrpSpPr>
          <p:cNvPr id="5437" name="Google Shape;5437;p187"/>
          <p:cNvGrpSpPr/>
          <p:nvPr/>
        </p:nvGrpSpPr>
        <p:grpSpPr>
          <a:xfrm>
            <a:off x="2073564" y="3003751"/>
            <a:ext cx="882618" cy="850068"/>
            <a:chOff x="8604306" y="4747239"/>
            <a:chExt cx="1221786" cy="1176565"/>
          </a:xfrm>
        </p:grpSpPr>
        <p:grpSp>
          <p:nvGrpSpPr>
            <p:cNvPr id="5438" name="Google Shape;5438;p187"/>
            <p:cNvGrpSpPr/>
            <p:nvPr/>
          </p:nvGrpSpPr>
          <p:grpSpPr>
            <a:xfrm>
              <a:off x="9215191" y="4915258"/>
              <a:ext cx="610900" cy="672092"/>
              <a:chOff x="6053699" y="2879832"/>
              <a:chExt cx="279256" cy="307228"/>
            </a:xfrm>
          </p:grpSpPr>
          <p:sp>
            <p:nvSpPr>
              <p:cNvPr id="5439" name="Google Shape;5439;p187"/>
              <p:cNvSpPr/>
              <p:nvPr/>
            </p:nvSpPr>
            <p:spPr>
              <a:xfrm>
                <a:off x="6053699" y="2879832"/>
                <a:ext cx="279256" cy="307228"/>
              </a:xfrm>
              <a:custGeom>
                <a:avLst/>
                <a:gdLst/>
                <a:ahLst/>
                <a:cxnLst/>
                <a:rect l="l" t="t" r="r" b="b"/>
                <a:pathLst>
                  <a:path w="279256" h="307228" extrusionOk="0">
                    <a:moveTo>
                      <a:pt x="139628" y="0"/>
                    </a:moveTo>
                    <a:lnTo>
                      <a:pt x="279256" y="76617"/>
                    </a:lnTo>
                    <a:lnTo>
                      <a:pt x="279256" y="230611"/>
                    </a:lnTo>
                    <a:lnTo>
                      <a:pt x="139628" y="307228"/>
                    </a:lnTo>
                    <a:lnTo>
                      <a:pt x="0" y="230611"/>
                    </a:lnTo>
                    <a:lnTo>
                      <a:pt x="0" y="76617"/>
                    </a:lnTo>
                    <a:lnTo>
                      <a:pt x="139628" y="0"/>
                    </a:lnTo>
                    <a:close/>
                  </a:path>
                </a:pathLst>
              </a:custGeom>
              <a:no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5440" name="Google Shape;5440;p187"/>
              <p:cNvCxnSpPr/>
              <p:nvPr/>
            </p:nvCxnSpPr>
            <p:spPr>
              <a:xfrm>
                <a:off x="6053699" y="2956449"/>
                <a:ext cx="139500" cy="77100"/>
              </a:xfrm>
              <a:prstGeom prst="straightConnector1">
                <a:avLst/>
              </a:prstGeom>
              <a:noFill/>
              <a:ln w="12700" cap="flat" cmpd="sng">
                <a:solidFill>
                  <a:schemeClr val="dk2"/>
                </a:solidFill>
                <a:prstDash val="solid"/>
                <a:round/>
                <a:headEnd type="none" w="sm" len="sm"/>
                <a:tailEnd type="none" w="sm" len="sm"/>
              </a:ln>
            </p:spPr>
          </p:cxnSp>
          <p:cxnSp>
            <p:nvCxnSpPr>
              <p:cNvPr id="5441" name="Google Shape;5441;p187"/>
              <p:cNvCxnSpPr/>
              <p:nvPr/>
            </p:nvCxnSpPr>
            <p:spPr>
              <a:xfrm rot="10800000" flipH="1">
                <a:off x="6193327" y="2956346"/>
                <a:ext cx="139500" cy="77100"/>
              </a:xfrm>
              <a:prstGeom prst="straightConnector1">
                <a:avLst/>
              </a:prstGeom>
              <a:noFill/>
              <a:ln w="12700" cap="flat" cmpd="sng">
                <a:solidFill>
                  <a:schemeClr val="dk2"/>
                </a:solidFill>
                <a:prstDash val="solid"/>
                <a:round/>
                <a:headEnd type="none" w="sm" len="sm"/>
                <a:tailEnd type="none" w="sm" len="sm"/>
              </a:ln>
            </p:spPr>
          </p:cxnSp>
          <p:cxnSp>
            <p:nvCxnSpPr>
              <p:cNvPr id="5442" name="Google Shape;5442;p187"/>
              <p:cNvCxnSpPr/>
              <p:nvPr/>
            </p:nvCxnSpPr>
            <p:spPr>
              <a:xfrm rot="10800000">
                <a:off x="6193327" y="3033460"/>
                <a:ext cx="0" cy="153600"/>
              </a:xfrm>
              <a:prstGeom prst="straightConnector1">
                <a:avLst/>
              </a:prstGeom>
              <a:noFill/>
              <a:ln w="12700" cap="flat" cmpd="sng">
                <a:solidFill>
                  <a:schemeClr val="dk2"/>
                </a:solidFill>
                <a:prstDash val="solid"/>
                <a:round/>
                <a:headEnd type="none" w="sm" len="sm"/>
                <a:tailEnd type="none" w="sm" len="sm"/>
              </a:ln>
            </p:spPr>
          </p:cxnSp>
        </p:grpSp>
        <p:grpSp>
          <p:nvGrpSpPr>
            <p:cNvPr id="5443" name="Google Shape;5443;p187"/>
            <p:cNvGrpSpPr/>
            <p:nvPr/>
          </p:nvGrpSpPr>
          <p:grpSpPr>
            <a:xfrm>
              <a:off x="8604306" y="5251712"/>
              <a:ext cx="610900" cy="672092"/>
              <a:chOff x="6053699" y="2879832"/>
              <a:chExt cx="279256" cy="307228"/>
            </a:xfrm>
          </p:grpSpPr>
          <p:sp>
            <p:nvSpPr>
              <p:cNvPr id="5444" name="Google Shape;5444;p187"/>
              <p:cNvSpPr/>
              <p:nvPr/>
            </p:nvSpPr>
            <p:spPr>
              <a:xfrm>
                <a:off x="6053699" y="2879832"/>
                <a:ext cx="279256" cy="307228"/>
              </a:xfrm>
              <a:custGeom>
                <a:avLst/>
                <a:gdLst/>
                <a:ahLst/>
                <a:cxnLst/>
                <a:rect l="l" t="t" r="r" b="b"/>
                <a:pathLst>
                  <a:path w="279256" h="307228" extrusionOk="0">
                    <a:moveTo>
                      <a:pt x="139628" y="0"/>
                    </a:moveTo>
                    <a:lnTo>
                      <a:pt x="279256" y="76617"/>
                    </a:lnTo>
                    <a:lnTo>
                      <a:pt x="279256" y="230611"/>
                    </a:lnTo>
                    <a:lnTo>
                      <a:pt x="139628" y="307228"/>
                    </a:lnTo>
                    <a:lnTo>
                      <a:pt x="0" y="230611"/>
                    </a:lnTo>
                    <a:lnTo>
                      <a:pt x="0" y="76617"/>
                    </a:lnTo>
                    <a:lnTo>
                      <a:pt x="139628" y="0"/>
                    </a:lnTo>
                    <a:close/>
                  </a:path>
                </a:pathLst>
              </a:custGeom>
              <a:no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5445" name="Google Shape;5445;p187"/>
              <p:cNvCxnSpPr/>
              <p:nvPr/>
            </p:nvCxnSpPr>
            <p:spPr>
              <a:xfrm>
                <a:off x="6053699" y="2956449"/>
                <a:ext cx="139500" cy="77100"/>
              </a:xfrm>
              <a:prstGeom prst="straightConnector1">
                <a:avLst/>
              </a:prstGeom>
              <a:noFill/>
              <a:ln w="12700" cap="flat" cmpd="sng">
                <a:solidFill>
                  <a:schemeClr val="dk2"/>
                </a:solidFill>
                <a:prstDash val="solid"/>
                <a:round/>
                <a:headEnd type="none" w="sm" len="sm"/>
                <a:tailEnd type="none" w="sm" len="sm"/>
              </a:ln>
            </p:spPr>
          </p:cxnSp>
          <p:cxnSp>
            <p:nvCxnSpPr>
              <p:cNvPr id="5446" name="Google Shape;5446;p187"/>
              <p:cNvCxnSpPr/>
              <p:nvPr/>
            </p:nvCxnSpPr>
            <p:spPr>
              <a:xfrm rot="10800000" flipH="1">
                <a:off x="6193327" y="2956346"/>
                <a:ext cx="139500" cy="77100"/>
              </a:xfrm>
              <a:prstGeom prst="straightConnector1">
                <a:avLst/>
              </a:prstGeom>
              <a:noFill/>
              <a:ln w="12700" cap="flat" cmpd="sng">
                <a:solidFill>
                  <a:schemeClr val="dk2"/>
                </a:solidFill>
                <a:prstDash val="solid"/>
                <a:round/>
                <a:headEnd type="none" w="sm" len="sm"/>
                <a:tailEnd type="none" w="sm" len="sm"/>
              </a:ln>
            </p:spPr>
          </p:cxnSp>
          <p:cxnSp>
            <p:nvCxnSpPr>
              <p:cNvPr id="5447" name="Google Shape;5447;p187"/>
              <p:cNvCxnSpPr/>
              <p:nvPr/>
            </p:nvCxnSpPr>
            <p:spPr>
              <a:xfrm rot="10800000">
                <a:off x="6193327" y="3033460"/>
                <a:ext cx="0" cy="153600"/>
              </a:xfrm>
              <a:prstGeom prst="straightConnector1">
                <a:avLst/>
              </a:prstGeom>
              <a:noFill/>
              <a:ln w="12700" cap="flat" cmpd="sng">
                <a:solidFill>
                  <a:schemeClr val="dk2"/>
                </a:solidFill>
                <a:prstDash val="solid"/>
                <a:round/>
                <a:headEnd type="none" w="sm" len="sm"/>
                <a:tailEnd type="none" w="sm" len="sm"/>
              </a:ln>
            </p:spPr>
          </p:cxnSp>
        </p:grpSp>
        <p:grpSp>
          <p:nvGrpSpPr>
            <p:cNvPr id="5448" name="Google Shape;5448;p187"/>
            <p:cNvGrpSpPr/>
            <p:nvPr/>
          </p:nvGrpSpPr>
          <p:grpSpPr>
            <a:xfrm>
              <a:off x="8909749" y="4747239"/>
              <a:ext cx="610900" cy="672092"/>
              <a:chOff x="6053699" y="2879832"/>
              <a:chExt cx="279256" cy="307228"/>
            </a:xfrm>
          </p:grpSpPr>
          <p:sp>
            <p:nvSpPr>
              <p:cNvPr id="5449" name="Google Shape;5449;p187"/>
              <p:cNvSpPr/>
              <p:nvPr/>
            </p:nvSpPr>
            <p:spPr>
              <a:xfrm>
                <a:off x="6053699" y="2879832"/>
                <a:ext cx="279256" cy="307228"/>
              </a:xfrm>
              <a:custGeom>
                <a:avLst/>
                <a:gdLst/>
                <a:ahLst/>
                <a:cxnLst/>
                <a:rect l="l" t="t" r="r" b="b"/>
                <a:pathLst>
                  <a:path w="279256" h="307228" extrusionOk="0">
                    <a:moveTo>
                      <a:pt x="139628" y="0"/>
                    </a:moveTo>
                    <a:lnTo>
                      <a:pt x="279256" y="76617"/>
                    </a:lnTo>
                    <a:lnTo>
                      <a:pt x="279256" y="230611"/>
                    </a:lnTo>
                    <a:lnTo>
                      <a:pt x="139628" y="307228"/>
                    </a:lnTo>
                    <a:lnTo>
                      <a:pt x="0" y="230611"/>
                    </a:lnTo>
                    <a:lnTo>
                      <a:pt x="0" y="76617"/>
                    </a:lnTo>
                    <a:lnTo>
                      <a:pt x="139628" y="0"/>
                    </a:lnTo>
                    <a:close/>
                  </a:path>
                </a:pathLst>
              </a:custGeom>
              <a:solidFill>
                <a:schemeClr val="lt1"/>
              </a:solid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5450" name="Google Shape;5450;p187"/>
              <p:cNvCxnSpPr/>
              <p:nvPr/>
            </p:nvCxnSpPr>
            <p:spPr>
              <a:xfrm>
                <a:off x="6053699" y="2956449"/>
                <a:ext cx="139500" cy="77100"/>
              </a:xfrm>
              <a:prstGeom prst="straightConnector1">
                <a:avLst/>
              </a:prstGeom>
              <a:noFill/>
              <a:ln w="12700" cap="flat" cmpd="sng">
                <a:solidFill>
                  <a:schemeClr val="dk2"/>
                </a:solidFill>
                <a:prstDash val="solid"/>
                <a:round/>
                <a:headEnd type="none" w="sm" len="sm"/>
                <a:tailEnd type="none" w="sm" len="sm"/>
              </a:ln>
            </p:spPr>
          </p:cxnSp>
          <p:cxnSp>
            <p:nvCxnSpPr>
              <p:cNvPr id="5451" name="Google Shape;5451;p187"/>
              <p:cNvCxnSpPr/>
              <p:nvPr/>
            </p:nvCxnSpPr>
            <p:spPr>
              <a:xfrm rot="10800000" flipH="1">
                <a:off x="6193327" y="2956346"/>
                <a:ext cx="139500" cy="77100"/>
              </a:xfrm>
              <a:prstGeom prst="straightConnector1">
                <a:avLst/>
              </a:prstGeom>
              <a:noFill/>
              <a:ln w="12700" cap="flat" cmpd="sng">
                <a:solidFill>
                  <a:schemeClr val="dk2"/>
                </a:solidFill>
                <a:prstDash val="solid"/>
                <a:round/>
                <a:headEnd type="none" w="sm" len="sm"/>
                <a:tailEnd type="none" w="sm" len="sm"/>
              </a:ln>
            </p:spPr>
          </p:cxnSp>
          <p:cxnSp>
            <p:nvCxnSpPr>
              <p:cNvPr id="5452" name="Google Shape;5452;p187"/>
              <p:cNvCxnSpPr/>
              <p:nvPr/>
            </p:nvCxnSpPr>
            <p:spPr>
              <a:xfrm rot="10800000">
                <a:off x="6193327" y="3033460"/>
                <a:ext cx="0" cy="153600"/>
              </a:xfrm>
              <a:prstGeom prst="straightConnector1">
                <a:avLst/>
              </a:prstGeom>
              <a:noFill/>
              <a:ln w="12700" cap="flat" cmpd="sng">
                <a:solidFill>
                  <a:schemeClr val="dk2"/>
                </a:solidFill>
                <a:prstDash val="solid"/>
                <a:round/>
                <a:headEnd type="none" w="sm" len="sm"/>
                <a:tailEnd type="none" w="sm" len="sm"/>
              </a:ln>
            </p:spPr>
          </p:cxnSp>
        </p:grpSp>
      </p:grpSp>
      <p:grpSp>
        <p:nvGrpSpPr>
          <p:cNvPr id="5453" name="Google Shape;5453;p187"/>
          <p:cNvGrpSpPr/>
          <p:nvPr/>
        </p:nvGrpSpPr>
        <p:grpSpPr>
          <a:xfrm>
            <a:off x="5623166" y="3010208"/>
            <a:ext cx="777397" cy="838103"/>
            <a:chOff x="8882196" y="3721867"/>
            <a:chExt cx="283742" cy="305855"/>
          </a:xfrm>
        </p:grpSpPr>
        <p:sp>
          <p:nvSpPr>
            <p:cNvPr id="5454" name="Google Shape;5454;p187"/>
            <p:cNvSpPr/>
            <p:nvPr/>
          </p:nvSpPr>
          <p:spPr>
            <a:xfrm>
              <a:off x="8901347" y="3950022"/>
              <a:ext cx="247500" cy="77700"/>
            </a:xfrm>
            <a:prstGeom prst="rect">
              <a:avLst/>
            </a:prstGeom>
            <a:solidFill>
              <a:schemeClr val="lt1"/>
            </a:solid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l" rtl="0">
                <a:lnSpc>
                  <a:spcPct val="100000"/>
                </a:lnSpc>
                <a:spcBef>
                  <a:spcPts val="0"/>
                </a:spcBef>
                <a:spcAft>
                  <a:spcPts val="0"/>
                </a:spcAft>
                <a:buClr>
                  <a:schemeClr val="dk1"/>
                </a:buClr>
                <a:buSzPts val="2000"/>
                <a:buFont typeface="Quattrocento Sans"/>
                <a:buNone/>
              </a:pPr>
              <a:endParaRPr sz="2000" b="0" i="0" u="none" strike="noStrike" cap="none">
                <a:solidFill>
                  <a:srgbClr val="FFFFFF"/>
                </a:solidFill>
                <a:latin typeface="Quattrocento Sans"/>
                <a:ea typeface="Quattrocento Sans"/>
                <a:cs typeface="Quattrocento Sans"/>
                <a:sym typeface="Quattrocento Sans"/>
              </a:endParaRPr>
            </a:p>
          </p:txBody>
        </p:sp>
        <p:sp>
          <p:nvSpPr>
            <p:cNvPr id="5455" name="Google Shape;5455;p187"/>
            <p:cNvSpPr/>
            <p:nvPr/>
          </p:nvSpPr>
          <p:spPr>
            <a:xfrm>
              <a:off x="8882196" y="3721867"/>
              <a:ext cx="177944" cy="300687"/>
            </a:xfrm>
            <a:custGeom>
              <a:avLst/>
              <a:gdLst/>
              <a:ahLst/>
              <a:cxnLst/>
              <a:rect l="l" t="t" r="r" b="b"/>
              <a:pathLst>
                <a:path w="2847109" h="4810991" extrusionOk="0">
                  <a:moveTo>
                    <a:pt x="1641764" y="0"/>
                  </a:moveTo>
                  <a:lnTo>
                    <a:pt x="2847109" y="0"/>
                  </a:lnTo>
                  <a:lnTo>
                    <a:pt x="2847109" y="1797627"/>
                  </a:lnTo>
                  <a:lnTo>
                    <a:pt x="290946" y="4810991"/>
                  </a:lnTo>
                  <a:lnTo>
                    <a:pt x="0" y="3647209"/>
                  </a:lnTo>
                  <a:lnTo>
                    <a:pt x="1662546" y="1787236"/>
                  </a:lnTo>
                  <a:lnTo>
                    <a:pt x="1641764" y="0"/>
                  </a:lnTo>
                  <a:close/>
                </a:path>
              </a:pathLst>
            </a:custGeom>
            <a:solidFill>
              <a:schemeClr val="lt1"/>
            </a:solid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l" rtl="0">
                <a:lnSpc>
                  <a:spcPct val="100000"/>
                </a:lnSpc>
                <a:spcBef>
                  <a:spcPts val="0"/>
                </a:spcBef>
                <a:spcAft>
                  <a:spcPts val="0"/>
                </a:spcAft>
                <a:buClr>
                  <a:schemeClr val="dk1"/>
                </a:buClr>
                <a:buSzPts val="2000"/>
                <a:buFont typeface="Quattrocento Sans"/>
                <a:buNone/>
              </a:pPr>
              <a:endParaRPr sz="2000" b="0" i="0" u="none" strike="noStrike" cap="none">
                <a:solidFill>
                  <a:srgbClr val="FFFFFF"/>
                </a:solidFill>
                <a:latin typeface="Quattrocento Sans"/>
                <a:ea typeface="Quattrocento Sans"/>
                <a:cs typeface="Quattrocento Sans"/>
                <a:sym typeface="Quattrocento Sans"/>
              </a:endParaRPr>
            </a:p>
          </p:txBody>
        </p:sp>
        <p:sp>
          <p:nvSpPr>
            <p:cNvPr id="5456" name="Google Shape;5456;p187"/>
            <p:cNvSpPr/>
            <p:nvPr/>
          </p:nvSpPr>
          <p:spPr>
            <a:xfrm>
              <a:off x="9035402" y="3857904"/>
              <a:ext cx="130536" cy="166904"/>
            </a:xfrm>
            <a:custGeom>
              <a:avLst/>
              <a:gdLst/>
              <a:ahLst/>
              <a:cxnLst/>
              <a:rect l="l" t="t" r="r" b="b"/>
              <a:pathLst>
                <a:path w="2088573" h="2670464" extrusionOk="0">
                  <a:moveTo>
                    <a:pt x="0" y="883227"/>
                  </a:moveTo>
                  <a:lnTo>
                    <a:pt x="737755" y="0"/>
                  </a:lnTo>
                  <a:lnTo>
                    <a:pt x="2088573" y="1517073"/>
                  </a:lnTo>
                  <a:lnTo>
                    <a:pt x="1797627" y="2670464"/>
                  </a:lnTo>
                  <a:lnTo>
                    <a:pt x="0" y="883227"/>
                  </a:lnTo>
                  <a:close/>
                </a:path>
              </a:pathLst>
            </a:custGeom>
            <a:solidFill>
              <a:schemeClr val="lt1"/>
            </a:solid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l" rtl="0">
                <a:lnSpc>
                  <a:spcPct val="100000"/>
                </a:lnSpc>
                <a:spcBef>
                  <a:spcPts val="0"/>
                </a:spcBef>
                <a:spcAft>
                  <a:spcPts val="0"/>
                </a:spcAft>
                <a:buClr>
                  <a:schemeClr val="dk1"/>
                </a:buClr>
                <a:buSzPts val="2000"/>
                <a:buFont typeface="Quattrocento Sans"/>
                <a:buNone/>
              </a:pPr>
              <a:endParaRPr sz="2000" b="0" i="0" u="none" strike="noStrike" cap="none">
                <a:solidFill>
                  <a:srgbClr val="FFFFFF"/>
                </a:solidFill>
                <a:latin typeface="Quattrocento Sans"/>
                <a:ea typeface="Quattrocento Sans"/>
                <a:cs typeface="Quattrocento Sans"/>
                <a:sym typeface="Quattrocento Sans"/>
              </a:endParaRPr>
            </a:p>
          </p:txBody>
        </p:sp>
      </p:grpSp>
      <p:sp>
        <p:nvSpPr>
          <p:cNvPr id="5457" name="Google Shape;5457;p187"/>
          <p:cNvSpPr/>
          <p:nvPr/>
        </p:nvSpPr>
        <p:spPr>
          <a:xfrm>
            <a:off x="9249650" y="3001780"/>
            <a:ext cx="854317" cy="854438"/>
          </a:xfrm>
          <a:custGeom>
            <a:avLst/>
            <a:gdLst/>
            <a:ahLst/>
            <a:cxnLst/>
            <a:rect l="l" t="t" r="r" b="b"/>
            <a:pathLst>
              <a:path w="281" h="281" extrusionOk="0">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w="12700" cap="rnd"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62"/>
        <p:cNvGrpSpPr/>
        <p:nvPr/>
      </p:nvGrpSpPr>
      <p:grpSpPr>
        <a:xfrm>
          <a:off x="0" y="0"/>
          <a:ext cx="0" cy="0"/>
          <a:chOff x="0" y="0"/>
          <a:chExt cx="0" cy="0"/>
        </a:xfrm>
      </p:grpSpPr>
      <p:sp>
        <p:nvSpPr>
          <p:cNvPr id="5463" name="Google Shape;5463;p188"/>
          <p:cNvSpPr txBox="1"/>
          <p:nvPr/>
        </p:nvSpPr>
        <p:spPr>
          <a:xfrm>
            <a:off x="845674" y="5725182"/>
            <a:ext cx="4213200" cy="573300"/>
          </a:xfrm>
          <a:prstGeom prst="rect">
            <a:avLst/>
          </a:prstGeom>
          <a:noFill/>
          <a:ln>
            <a:noFill/>
          </a:ln>
        </p:spPr>
        <p:txBody>
          <a:bodyPr spcFirstLastPara="1" wrap="square" lIns="89625" tIns="44800" rIns="89625" bIns="44800" anchor="t" anchorCtr="0">
            <a:no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Use leaderboards, side by side run comparison and model selection</a:t>
            </a:r>
            <a:endParaRPr sz="1400"/>
          </a:p>
        </p:txBody>
      </p:sp>
      <p:sp>
        <p:nvSpPr>
          <p:cNvPr id="5464" name="Google Shape;5464;p188"/>
          <p:cNvSpPr txBox="1"/>
          <p:nvPr/>
        </p:nvSpPr>
        <p:spPr>
          <a:xfrm>
            <a:off x="6539390" y="5725182"/>
            <a:ext cx="4213200" cy="573300"/>
          </a:xfrm>
          <a:prstGeom prst="rect">
            <a:avLst/>
          </a:prstGeom>
          <a:noFill/>
          <a:ln>
            <a:noFill/>
          </a:ln>
        </p:spPr>
        <p:txBody>
          <a:bodyPr spcFirstLastPara="1" wrap="square" lIns="89625" tIns="44800" rIns="89625" bIns="44800" anchor="t" anchorCtr="0">
            <a:no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Conduct a hyperparameter search on traditional ML or DNN</a:t>
            </a:r>
            <a:endParaRPr sz="1400"/>
          </a:p>
        </p:txBody>
      </p:sp>
      <p:sp>
        <p:nvSpPr>
          <p:cNvPr id="5465" name="Google Shape;5465;p188"/>
          <p:cNvSpPr txBox="1"/>
          <p:nvPr/>
        </p:nvSpPr>
        <p:spPr>
          <a:xfrm>
            <a:off x="845674" y="3196122"/>
            <a:ext cx="4213200" cy="573300"/>
          </a:xfrm>
          <a:prstGeom prst="rect">
            <a:avLst/>
          </a:prstGeom>
          <a:noFill/>
          <a:ln>
            <a:noFill/>
          </a:ln>
        </p:spPr>
        <p:txBody>
          <a:bodyPr spcFirstLastPara="1" wrap="square" lIns="89625" tIns="44800" rIns="89625" bIns="44800" anchor="t" anchorCtr="0">
            <a:no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Leverage service-side capture of run metrics, output logs and models </a:t>
            </a:r>
            <a:endParaRPr sz="1400"/>
          </a:p>
        </p:txBody>
      </p:sp>
      <p:sp>
        <p:nvSpPr>
          <p:cNvPr id="5466" name="Google Shape;5466;p188"/>
          <p:cNvSpPr txBox="1"/>
          <p:nvPr/>
        </p:nvSpPr>
        <p:spPr>
          <a:xfrm>
            <a:off x="6539390" y="3196122"/>
            <a:ext cx="4213200" cy="573300"/>
          </a:xfrm>
          <a:prstGeom prst="rect">
            <a:avLst/>
          </a:prstGeom>
          <a:noFill/>
          <a:ln>
            <a:noFill/>
          </a:ln>
        </p:spPr>
        <p:txBody>
          <a:bodyPr spcFirstLastPara="1" wrap="square" lIns="89625" tIns="44800" rIns="89625" bIns="44800" anchor="t" anchorCtr="0">
            <a:noAutofit/>
          </a:bodyPr>
          <a:lstStyle/>
          <a:p>
            <a:pPr marL="0" marR="0" lvl="0" indent="0" algn="l" rtl="0">
              <a:spcBef>
                <a:spcPts val="0"/>
              </a:spcBef>
              <a:spcAft>
                <a:spcPts val="0"/>
              </a:spcAft>
              <a:buNone/>
            </a:pPr>
            <a:r>
              <a:rPr lang="en-US" sz="1600">
                <a:solidFill>
                  <a:schemeClr val="dk1"/>
                </a:solidFill>
                <a:latin typeface="Quattrocento Sans"/>
                <a:ea typeface="Quattrocento Sans"/>
                <a:cs typeface="Quattrocento Sans"/>
                <a:sym typeface="Quattrocento Sans"/>
              </a:rPr>
              <a:t>Manage training jobs locally, scaled-up or scaled-out</a:t>
            </a:r>
            <a:endParaRPr sz="1400"/>
          </a:p>
        </p:txBody>
      </p:sp>
      <p:sp>
        <p:nvSpPr>
          <p:cNvPr id="5467" name="Google Shape;5467;p188"/>
          <p:cNvSpPr txBox="1">
            <a:spLocks noGrp="1"/>
          </p:cNvSpPr>
          <p:nvPr>
            <p:ph type="title"/>
          </p:nvPr>
        </p:nvSpPr>
        <p:spPr>
          <a:xfrm>
            <a:off x="426424" y="302551"/>
            <a:ext cx="11335800" cy="758100"/>
          </a:xfrm>
          <a:prstGeom prst="rect">
            <a:avLst/>
          </a:prstGeom>
          <a:noFill/>
          <a:ln>
            <a:noFill/>
          </a:ln>
        </p:spPr>
        <p:txBody>
          <a:bodyPr spcFirstLastPara="1" wrap="square" lIns="0" tIns="161350"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sz="4500" b="1">
                <a:latin typeface="Calibri"/>
                <a:ea typeface="Calibri"/>
                <a:cs typeface="Calibri"/>
                <a:sym typeface="Calibri"/>
              </a:rPr>
              <a:t>Experimentation</a:t>
            </a:r>
            <a:endParaRPr sz="4500" b="1">
              <a:latin typeface="Calibri"/>
              <a:ea typeface="Calibri"/>
              <a:cs typeface="Calibri"/>
              <a:sym typeface="Calibri"/>
            </a:endParaRPr>
          </a:p>
        </p:txBody>
      </p:sp>
      <p:grpSp>
        <p:nvGrpSpPr>
          <p:cNvPr id="5468" name="Google Shape;5468;p188"/>
          <p:cNvGrpSpPr/>
          <p:nvPr/>
        </p:nvGrpSpPr>
        <p:grpSpPr>
          <a:xfrm>
            <a:off x="1433515" y="1969651"/>
            <a:ext cx="1424159" cy="1094487"/>
            <a:chOff x="1054529" y="1695557"/>
            <a:chExt cx="1860429" cy="1429581"/>
          </a:xfrm>
        </p:grpSpPr>
        <p:sp>
          <p:nvSpPr>
            <p:cNvPr id="5469" name="Google Shape;5469;p188"/>
            <p:cNvSpPr/>
            <p:nvPr/>
          </p:nvSpPr>
          <p:spPr>
            <a:xfrm>
              <a:off x="1054529" y="2126319"/>
              <a:ext cx="597959" cy="668107"/>
            </a:xfrm>
            <a:custGeom>
              <a:avLst/>
              <a:gdLst/>
              <a:ahLst/>
              <a:cxnLst/>
              <a:rect l="l" t="t" r="r" b="b"/>
              <a:pathLst>
                <a:path w="246" h="275" extrusionOk="0">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grpSp>
          <p:nvGrpSpPr>
            <p:cNvPr id="5470" name="Google Shape;5470;p188"/>
            <p:cNvGrpSpPr/>
            <p:nvPr/>
          </p:nvGrpSpPr>
          <p:grpSpPr>
            <a:xfrm flipH="1">
              <a:off x="1486762" y="2560815"/>
              <a:ext cx="335503" cy="410891"/>
              <a:chOff x="3004070" y="3685414"/>
              <a:chExt cx="403200" cy="493800"/>
            </a:xfrm>
          </p:grpSpPr>
          <p:sp>
            <p:nvSpPr>
              <p:cNvPr id="5471" name="Google Shape;5471;p188"/>
              <p:cNvSpPr/>
              <p:nvPr/>
            </p:nvSpPr>
            <p:spPr>
              <a:xfrm flipH="1">
                <a:off x="3004070" y="3685414"/>
                <a:ext cx="403200" cy="493800"/>
              </a:xfrm>
              <a:prstGeom prst="snip1Rect">
                <a:avLst>
                  <a:gd name="adj" fmla="val 28736"/>
                </a:avLst>
              </a:prstGeom>
              <a:solidFill>
                <a:schemeClr val="lt1"/>
              </a:solid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472" name="Google Shape;5472;p188"/>
              <p:cNvSpPr/>
              <p:nvPr/>
            </p:nvSpPr>
            <p:spPr>
              <a:xfrm rot="8100000">
                <a:off x="3012602" y="3733484"/>
                <a:ext cx="159948" cy="81034"/>
              </a:xfrm>
              <a:prstGeom prst="triangle">
                <a:avLst>
                  <a:gd name="adj" fmla="val 50000"/>
                </a:avLst>
              </a:prstGeom>
              <a:solidFill>
                <a:schemeClr val="lt1"/>
              </a:solidFill>
              <a:ln w="12700" cap="flat" cmpd="sng">
                <a:solidFill>
                  <a:schemeClr val="dk2"/>
                </a:solidFill>
                <a:prstDash val="solid"/>
                <a:bevel/>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grpSp>
          <p:nvGrpSpPr>
            <p:cNvPr id="5473" name="Google Shape;5473;p188"/>
            <p:cNvGrpSpPr/>
            <p:nvPr/>
          </p:nvGrpSpPr>
          <p:grpSpPr>
            <a:xfrm>
              <a:off x="2548216" y="2758396"/>
              <a:ext cx="366743" cy="366743"/>
              <a:chOff x="1672050" y="2651602"/>
              <a:chExt cx="321000" cy="321000"/>
            </a:xfrm>
          </p:grpSpPr>
          <p:grpSp>
            <p:nvGrpSpPr>
              <p:cNvPr id="5474" name="Google Shape;5474;p188"/>
              <p:cNvGrpSpPr/>
              <p:nvPr/>
            </p:nvGrpSpPr>
            <p:grpSpPr>
              <a:xfrm>
                <a:off x="1731694" y="2713010"/>
                <a:ext cx="201940" cy="201940"/>
                <a:chOff x="10194876" y="1273488"/>
                <a:chExt cx="394800" cy="394800"/>
              </a:xfrm>
            </p:grpSpPr>
            <p:cxnSp>
              <p:nvCxnSpPr>
                <p:cNvPr id="5475" name="Google Shape;5475;p188"/>
                <p:cNvCxnSpPr/>
                <p:nvPr/>
              </p:nvCxnSpPr>
              <p:spPr>
                <a:xfrm>
                  <a:off x="10392248" y="1273488"/>
                  <a:ext cx="0" cy="394800"/>
                </a:xfrm>
                <a:prstGeom prst="straightConnector1">
                  <a:avLst/>
                </a:prstGeom>
                <a:noFill/>
                <a:ln w="12700" cap="flat" cmpd="sng">
                  <a:solidFill>
                    <a:schemeClr val="dk2"/>
                  </a:solidFill>
                  <a:prstDash val="solid"/>
                  <a:round/>
                  <a:headEnd type="none" w="sm" len="sm"/>
                  <a:tailEnd type="none" w="sm" len="sm"/>
                </a:ln>
              </p:spPr>
            </p:cxnSp>
            <p:cxnSp>
              <p:nvCxnSpPr>
                <p:cNvPr id="5476" name="Google Shape;5476;p188"/>
                <p:cNvCxnSpPr/>
                <p:nvPr/>
              </p:nvCxnSpPr>
              <p:spPr>
                <a:xfrm>
                  <a:off x="10392276" y="1273516"/>
                  <a:ext cx="0" cy="394800"/>
                </a:xfrm>
                <a:prstGeom prst="straightConnector1">
                  <a:avLst/>
                </a:prstGeom>
                <a:noFill/>
                <a:ln w="12700" cap="flat" cmpd="sng">
                  <a:solidFill>
                    <a:schemeClr val="dk2"/>
                  </a:solidFill>
                  <a:prstDash val="solid"/>
                  <a:round/>
                  <a:headEnd type="none" w="sm" len="sm"/>
                  <a:tailEnd type="none" w="sm" len="sm"/>
                </a:ln>
              </p:spPr>
            </p:cxnSp>
          </p:grpSp>
          <p:sp>
            <p:nvSpPr>
              <p:cNvPr id="5477" name="Google Shape;5477;p188"/>
              <p:cNvSpPr/>
              <p:nvPr/>
            </p:nvSpPr>
            <p:spPr>
              <a:xfrm>
                <a:off x="1672050" y="2651602"/>
                <a:ext cx="321000" cy="3210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grpSp>
          <p:nvGrpSpPr>
            <p:cNvPr id="5478" name="Google Shape;5478;p188"/>
            <p:cNvGrpSpPr/>
            <p:nvPr/>
          </p:nvGrpSpPr>
          <p:grpSpPr>
            <a:xfrm>
              <a:off x="2548216" y="2239672"/>
              <a:ext cx="366743" cy="366742"/>
              <a:chOff x="1672050" y="2197577"/>
              <a:chExt cx="321000" cy="321000"/>
            </a:xfrm>
          </p:grpSpPr>
          <p:grpSp>
            <p:nvGrpSpPr>
              <p:cNvPr id="5479" name="Google Shape;5479;p188"/>
              <p:cNvGrpSpPr/>
              <p:nvPr/>
            </p:nvGrpSpPr>
            <p:grpSpPr>
              <a:xfrm>
                <a:off x="1738130" y="2257950"/>
                <a:ext cx="204609" cy="199264"/>
                <a:chOff x="1047750" y="3578225"/>
                <a:chExt cx="368400" cy="358775"/>
              </a:xfrm>
            </p:grpSpPr>
            <p:cxnSp>
              <p:nvCxnSpPr>
                <p:cNvPr id="5480" name="Google Shape;5480;p188"/>
                <p:cNvCxnSpPr/>
                <p:nvPr/>
              </p:nvCxnSpPr>
              <p:spPr>
                <a:xfrm>
                  <a:off x="1047750" y="3578225"/>
                  <a:ext cx="216000" cy="0"/>
                </a:xfrm>
                <a:prstGeom prst="straightConnector1">
                  <a:avLst/>
                </a:prstGeom>
                <a:noFill/>
                <a:ln w="12700" cap="rnd" cmpd="sng">
                  <a:solidFill>
                    <a:schemeClr val="dk2"/>
                  </a:solidFill>
                  <a:prstDash val="solid"/>
                  <a:miter lim="800000"/>
                  <a:headEnd type="none" w="sm" len="sm"/>
                  <a:tailEnd type="none" w="sm" len="sm"/>
                </a:ln>
              </p:spPr>
            </p:cxnSp>
            <p:cxnSp>
              <p:nvCxnSpPr>
                <p:cNvPr id="5481" name="Google Shape;5481;p188"/>
                <p:cNvCxnSpPr/>
                <p:nvPr/>
              </p:nvCxnSpPr>
              <p:spPr>
                <a:xfrm>
                  <a:off x="1047750" y="3697817"/>
                  <a:ext cx="368400" cy="0"/>
                </a:xfrm>
                <a:prstGeom prst="straightConnector1">
                  <a:avLst/>
                </a:prstGeom>
                <a:noFill/>
                <a:ln w="12700" cap="rnd" cmpd="sng">
                  <a:solidFill>
                    <a:schemeClr val="dk2"/>
                  </a:solidFill>
                  <a:prstDash val="solid"/>
                  <a:miter lim="800000"/>
                  <a:headEnd type="none" w="sm" len="sm"/>
                  <a:tailEnd type="none" w="sm" len="sm"/>
                </a:ln>
              </p:spPr>
            </p:cxnSp>
            <p:cxnSp>
              <p:nvCxnSpPr>
                <p:cNvPr id="5482" name="Google Shape;5482;p188"/>
                <p:cNvCxnSpPr/>
                <p:nvPr/>
              </p:nvCxnSpPr>
              <p:spPr>
                <a:xfrm>
                  <a:off x="1047750" y="3817409"/>
                  <a:ext cx="368400" cy="0"/>
                </a:xfrm>
                <a:prstGeom prst="straightConnector1">
                  <a:avLst/>
                </a:prstGeom>
                <a:noFill/>
                <a:ln w="12700" cap="rnd" cmpd="sng">
                  <a:solidFill>
                    <a:schemeClr val="dk2"/>
                  </a:solidFill>
                  <a:prstDash val="solid"/>
                  <a:miter lim="800000"/>
                  <a:headEnd type="none" w="sm" len="sm"/>
                  <a:tailEnd type="none" w="sm" len="sm"/>
                </a:ln>
              </p:spPr>
            </p:cxnSp>
            <p:cxnSp>
              <p:nvCxnSpPr>
                <p:cNvPr id="5483" name="Google Shape;5483;p188"/>
                <p:cNvCxnSpPr/>
                <p:nvPr/>
              </p:nvCxnSpPr>
              <p:spPr>
                <a:xfrm>
                  <a:off x="1047750" y="3937000"/>
                  <a:ext cx="368400" cy="0"/>
                </a:xfrm>
                <a:prstGeom prst="straightConnector1">
                  <a:avLst/>
                </a:prstGeom>
                <a:noFill/>
                <a:ln w="12700" cap="rnd" cmpd="sng">
                  <a:solidFill>
                    <a:schemeClr val="dk2"/>
                  </a:solidFill>
                  <a:prstDash val="solid"/>
                  <a:miter lim="800000"/>
                  <a:headEnd type="none" w="sm" len="sm"/>
                  <a:tailEnd type="none" w="sm" len="sm"/>
                </a:ln>
              </p:spPr>
            </p:cxnSp>
          </p:grpSp>
          <p:sp>
            <p:nvSpPr>
              <p:cNvPr id="5484" name="Google Shape;5484;p188"/>
              <p:cNvSpPr/>
              <p:nvPr/>
            </p:nvSpPr>
            <p:spPr>
              <a:xfrm>
                <a:off x="1672050" y="2197577"/>
                <a:ext cx="321000" cy="3210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grpSp>
          <p:nvGrpSpPr>
            <p:cNvPr id="5485" name="Google Shape;5485;p188"/>
            <p:cNvGrpSpPr/>
            <p:nvPr/>
          </p:nvGrpSpPr>
          <p:grpSpPr>
            <a:xfrm>
              <a:off x="2548216" y="1695557"/>
              <a:ext cx="366743" cy="366743"/>
              <a:chOff x="1672050" y="1721327"/>
              <a:chExt cx="321000" cy="321000"/>
            </a:xfrm>
          </p:grpSpPr>
          <p:grpSp>
            <p:nvGrpSpPr>
              <p:cNvPr id="5486" name="Google Shape;5486;p188"/>
              <p:cNvGrpSpPr/>
              <p:nvPr/>
            </p:nvGrpSpPr>
            <p:grpSpPr>
              <a:xfrm>
                <a:off x="1751387" y="1774535"/>
                <a:ext cx="215308" cy="189746"/>
                <a:chOff x="1751387" y="1774535"/>
                <a:chExt cx="215308" cy="189746"/>
              </a:xfrm>
            </p:grpSpPr>
            <p:grpSp>
              <p:nvGrpSpPr>
                <p:cNvPr id="5487" name="Google Shape;5487;p188"/>
                <p:cNvGrpSpPr/>
                <p:nvPr/>
              </p:nvGrpSpPr>
              <p:grpSpPr>
                <a:xfrm>
                  <a:off x="1751387" y="1791385"/>
                  <a:ext cx="180253" cy="172896"/>
                  <a:chOff x="10547588" y="3559464"/>
                  <a:chExt cx="623714" cy="598257"/>
                </a:xfrm>
              </p:grpSpPr>
              <p:sp>
                <p:nvSpPr>
                  <p:cNvPr id="5488" name="Google Shape;5488;p188"/>
                  <p:cNvSpPr/>
                  <p:nvPr/>
                </p:nvSpPr>
                <p:spPr>
                  <a:xfrm>
                    <a:off x="10547588" y="3559464"/>
                    <a:ext cx="623714" cy="598257"/>
                  </a:xfrm>
                  <a:custGeom>
                    <a:avLst/>
                    <a:gdLst/>
                    <a:ahLst/>
                    <a:cxnLst/>
                    <a:rect l="l" t="t" r="r" b="b"/>
                    <a:pathLst>
                      <a:path w="509154" h="488373" extrusionOk="0">
                        <a:moveTo>
                          <a:pt x="0" y="0"/>
                        </a:moveTo>
                        <a:lnTo>
                          <a:pt x="0" y="488373"/>
                        </a:lnTo>
                        <a:lnTo>
                          <a:pt x="509154" y="488373"/>
                        </a:lnTo>
                      </a:path>
                    </a:pathLst>
                  </a:custGeom>
                  <a:noFill/>
                  <a:ln w="12700" cap="flat"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489" name="Google Shape;5489;p188"/>
                  <p:cNvSpPr/>
                  <p:nvPr/>
                </p:nvSpPr>
                <p:spPr>
                  <a:xfrm>
                    <a:off x="10547588" y="3596957"/>
                    <a:ext cx="617324" cy="560071"/>
                  </a:xfrm>
                  <a:custGeom>
                    <a:avLst/>
                    <a:gdLst/>
                    <a:ahLst/>
                    <a:cxnLst/>
                    <a:rect l="l" t="t" r="r" b="b"/>
                    <a:pathLst>
                      <a:path w="540327" h="415637" extrusionOk="0">
                        <a:moveTo>
                          <a:pt x="0" y="415637"/>
                        </a:moveTo>
                        <a:lnTo>
                          <a:pt x="166254" y="176646"/>
                        </a:lnTo>
                        <a:lnTo>
                          <a:pt x="311727" y="332509"/>
                        </a:lnTo>
                        <a:lnTo>
                          <a:pt x="540327" y="0"/>
                        </a:lnTo>
                      </a:path>
                    </a:pathLst>
                  </a:custGeom>
                  <a:noFill/>
                  <a:ln w="12700" cap="flat"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
              <p:nvSpPr>
                <p:cNvPr id="5490" name="Google Shape;5490;p188"/>
                <p:cNvSpPr/>
                <p:nvPr/>
              </p:nvSpPr>
              <p:spPr>
                <a:xfrm rot="2093278">
                  <a:off x="1888465" y="1788675"/>
                  <a:ext cx="67660" cy="58420"/>
                </a:xfrm>
                <a:prstGeom prst="triangle">
                  <a:avLst>
                    <a:gd name="adj" fmla="val 50000"/>
                  </a:avLst>
                </a:prstGeom>
                <a:solidFill>
                  <a:schemeClr val="dk2"/>
                </a:solid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sp>
            <p:nvSpPr>
              <p:cNvPr id="5491" name="Google Shape;5491;p188"/>
              <p:cNvSpPr/>
              <p:nvPr/>
            </p:nvSpPr>
            <p:spPr>
              <a:xfrm>
                <a:off x="1672050" y="1721327"/>
                <a:ext cx="321000" cy="3210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sp>
          <p:nvSpPr>
            <p:cNvPr id="5492" name="Google Shape;5492;p188"/>
            <p:cNvSpPr/>
            <p:nvPr/>
          </p:nvSpPr>
          <p:spPr>
            <a:xfrm flipH="1">
              <a:off x="2254903" y="1865017"/>
              <a:ext cx="293400" cy="1116000"/>
            </a:xfrm>
            <a:prstGeom prst="rightBracket">
              <a:avLst>
                <a:gd name="adj" fmla="val 0"/>
              </a:avLst>
            </a:prstGeom>
            <a:noFill/>
            <a:ln w="12700" cap="flat" cmpd="sng">
              <a:solidFill>
                <a:schemeClr val="dk2"/>
              </a:solidFill>
              <a:prstDash val="dash"/>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cxnSp>
          <p:nvCxnSpPr>
            <p:cNvPr id="5493" name="Google Shape;5493;p188"/>
            <p:cNvCxnSpPr>
              <a:stCxn id="5484" idx="1"/>
              <a:endCxn id="5471" idx="0"/>
            </p:cNvCxnSpPr>
            <p:nvPr/>
          </p:nvCxnSpPr>
          <p:spPr>
            <a:xfrm flipH="1">
              <a:off x="1822516" y="2423043"/>
              <a:ext cx="725700" cy="343200"/>
            </a:xfrm>
            <a:prstGeom prst="bentConnector3">
              <a:avLst>
                <a:gd name="adj1" fmla="val 99160"/>
              </a:avLst>
            </a:prstGeom>
            <a:noFill/>
            <a:ln w="12700" cap="flat" cmpd="sng">
              <a:solidFill>
                <a:schemeClr val="dk2"/>
              </a:solidFill>
              <a:prstDash val="dash"/>
              <a:round/>
              <a:headEnd type="none" w="sm" len="sm"/>
              <a:tailEnd type="none" w="sm" len="sm"/>
            </a:ln>
          </p:spPr>
        </p:cxnSp>
      </p:grpSp>
      <p:grpSp>
        <p:nvGrpSpPr>
          <p:cNvPr id="5494" name="Google Shape;5494;p188"/>
          <p:cNvGrpSpPr/>
          <p:nvPr/>
        </p:nvGrpSpPr>
        <p:grpSpPr>
          <a:xfrm>
            <a:off x="6989801" y="1668133"/>
            <a:ext cx="2272569" cy="1396046"/>
            <a:chOff x="6592418" y="1370957"/>
            <a:chExt cx="2856062" cy="1754047"/>
          </a:xfrm>
        </p:grpSpPr>
        <p:grpSp>
          <p:nvGrpSpPr>
            <p:cNvPr id="5495" name="Google Shape;5495;p188"/>
            <p:cNvGrpSpPr/>
            <p:nvPr/>
          </p:nvGrpSpPr>
          <p:grpSpPr>
            <a:xfrm>
              <a:off x="6699762" y="1669789"/>
              <a:ext cx="2344048" cy="1455215"/>
              <a:chOff x="6247761" y="1498352"/>
              <a:chExt cx="2541800" cy="1577982"/>
            </a:xfrm>
          </p:grpSpPr>
          <p:cxnSp>
            <p:nvCxnSpPr>
              <p:cNvPr id="5496" name="Google Shape;5496;p188"/>
              <p:cNvCxnSpPr/>
              <p:nvPr/>
            </p:nvCxnSpPr>
            <p:spPr>
              <a:xfrm rot="10800000">
                <a:off x="6382002" y="1498352"/>
                <a:ext cx="0" cy="1266000"/>
              </a:xfrm>
              <a:prstGeom prst="straightConnector1">
                <a:avLst/>
              </a:prstGeom>
              <a:noFill/>
              <a:ln w="12700" cap="flat" cmpd="sng">
                <a:solidFill>
                  <a:schemeClr val="dk2"/>
                </a:solidFill>
                <a:prstDash val="solid"/>
                <a:round/>
                <a:headEnd type="none" w="sm" len="sm"/>
                <a:tailEnd type="triangle" w="med" len="med"/>
              </a:ln>
            </p:spPr>
          </p:cxnSp>
          <p:cxnSp>
            <p:nvCxnSpPr>
              <p:cNvPr id="5497" name="Google Shape;5497;p188"/>
              <p:cNvCxnSpPr/>
              <p:nvPr/>
            </p:nvCxnSpPr>
            <p:spPr>
              <a:xfrm>
                <a:off x="6603162" y="2961999"/>
                <a:ext cx="2186400" cy="0"/>
              </a:xfrm>
              <a:prstGeom prst="straightConnector1">
                <a:avLst/>
              </a:prstGeom>
              <a:noFill/>
              <a:ln w="12700" cap="flat" cmpd="sng">
                <a:solidFill>
                  <a:schemeClr val="dk2"/>
                </a:solidFill>
                <a:prstDash val="solid"/>
                <a:round/>
                <a:headEnd type="none" w="sm" len="sm"/>
                <a:tailEnd type="triangle" w="med" len="med"/>
              </a:ln>
            </p:spPr>
          </p:cxnSp>
          <p:grpSp>
            <p:nvGrpSpPr>
              <p:cNvPr id="5498" name="Google Shape;5498;p188"/>
              <p:cNvGrpSpPr/>
              <p:nvPr/>
            </p:nvGrpSpPr>
            <p:grpSpPr>
              <a:xfrm>
                <a:off x="6247761" y="2807707"/>
                <a:ext cx="268627" cy="268627"/>
                <a:chOff x="2316391" y="2981021"/>
                <a:chExt cx="230700" cy="230700"/>
              </a:xfrm>
            </p:grpSpPr>
            <p:cxnSp>
              <p:nvCxnSpPr>
                <p:cNvPr id="5499" name="Google Shape;5499;p188"/>
                <p:cNvCxnSpPr/>
                <p:nvPr/>
              </p:nvCxnSpPr>
              <p:spPr>
                <a:xfrm>
                  <a:off x="2431717" y="2981021"/>
                  <a:ext cx="0" cy="230700"/>
                </a:xfrm>
                <a:prstGeom prst="straightConnector1">
                  <a:avLst/>
                </a:prstGeom>
                <a:noFill/>
                <a:ln w="12700" cap="flat" cmpd="sng">
                  <a:solidFill>
                    <a:schemeClr val="dk2"/>
                  </a:solidFill>
                  <a:prstDash val="solid"/>
                  <a:round/>
                  <a:headEnd type="none" w="sm" len="sm"/>
                  <a:tailEnd type="none" w="sm" len="sm"/>
                </a:ln>
              </p:spPr>
            </p:cxnSp>
            <p:cxnSp>
              <p:nvCxnSpPr>
                <p:cNvPr id="5500" name="Google Shape;5500;p188"/>
                <p:cNvCxnSpPr/>
                <p:nvPr/>
              </p:nvCxnSpPr>
              <p:spPr>
                <a:xfrm>
                  <a:off x="2431741" y="2981046"/>
                  <a:ext cx="0" cy="230700"/>
                </a:xfrm>
                <a:prstGeom prst="straightConnector1">
                  <a:avLst/>
                </a:prstGeom>
                <a:noFill/>
                <a:ln w="12700" cap="flat" cmpd="sng">
                  <a:solidFill>
                    <a:schemeClr val="dk2"/>
                  </a:solidFill>
                  <a:prstDash val="solid"/>
                  <a:round/>
                  <a:headEnd type="none" w="sm" len="sm"/>
                  <a:tailEnd type="none" w="sm" len="sm"/>
                </a:ln>
              </p:spPr>
            </p:cxnSp>
          </p:grpSp>
        </p:grpSp>
        <p:grpSp>
          <p:nvGrpSpPr>
            <p:cNvPr id="5501" name="Google Shape;5501;p188"/>
            <p:cNvGrpSpPr/>
            <p:nvPr/>
          </p:nvGrpSpPr>
          <p:grpSpPr>
            <a:xfrm>
              <a:off x="7529757" y="1997971"/>
              <a:ext cx="791669" cy="673107"/>
              <a:chOff x="6728031" y="1805859"/>
              <a:chExt cx="679894" cy="578072"/>
            </a:xfrm>
          </p:grpSpPr>
          <p:grpSp>
            <p:nvGrpSpPr>
              <p:cNvPr id="5502" name="Google Shape;5502;p188"/>
              <p:cNvGrpSpPr/>
              <p:nvPr/>
            </p:nvGrpSpPr>
            <p:grpSpPr>
              <a:xfrm>
                <a:off x="6728031" y="1805859"/>
                <a:ext cx="679894" cy="578072"/>
                <a:chOff x="2107137" y="1575258"/>
                <a:chExt cx="311207" cy="264600"/>
              </a:xfrm>
            </p:grpSpPr>
            <p:grpSp>
              <p:nvGrpSpPr>
                <p:cNvPr id="5503" name="Google Shape;5503;p188"/>
                <p:cNvGrpSpPr/>
                <p:nvPr/>
              </p:nvGrpSpPr>
              <p:grpSpPr>
                <a:xfrm>
                  <a:off x="2107137" y="1575258"/>
                  <a:ext cx="311207" cy="264600"/>
                  <a:chOff x="2107137" y="1575258"/>
                  <a:chExt cx="311207" cy="264600"/>
                </a:xfrm>
              </p:grpSpPr>
              <p:sp>
                <p:nvSpPr>
                  <p:cNvPr id="5504" name="Google Shape;5504;p188"/>
                  <p:cNvSpPr/>
                  <p:nvPr/>
                </p:nvSpPr>
                <p:spPr>
                  <a:xfrm>
                    <a:off x="2107244" y="1575258"/>
                    <a:ext cx="311100" cy="264600"/>
                  </a:xfrm>
                  <a:prstGeom prst="rect">
                    <a:avLst/>
                  </a:pr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3F3F3F"/>
                      </a:solidFill>
                      <a:latin typeface="Quattrocento Sans"/>
                      <a:ea typeface="Quattrocento Sans"/>
                      <a:cs typeface="Quattrocento Sans"/>
                      <a:sym typeface="Quattrocento Sans"/>
                    </a:endParaRPr>
                  </a:p>
                </p:txBody>
              </p:sp>
              <p:cxnSp>
                <p:nvCxnSpPr>
                  <p:cNvPr id="5505" name="Google Shape;5505;p188"/>
                  <p:cNvCxnSpPr/>
                  <p:nvPr/>
                </p:nvCxnSpPr>
                <p:spPr>
                  <a:xfrm rot="10800000">
                    <a:off x="2107137" y="1647026"/>
                    <a:ext cx="311100" cy="0"/>
                  </a:xfrm>
                  <a:prstGeom prst="straightConnector1">
                    <a:avLst/>
                  </a:prstGeom>
                  <a:noFill/>
                  <a:ln w="12700" cap="flat" cmpd="sng">
                    <a:solidFill>
                      <a:schemeClr val="dk2"/>
                    </a:solidFill>
                    <a:prstDash val="solid"/>
                    <a:miter lim="800000"/>
                    <a:headEnd type="none" w="med" len="med"/>
                    <a:tailEnd type="none" w="med" len="med"/>
                  </a:ln>
                </p:spPr>
              </p:cxnSp>
            </p:grpSp>
            <p:grpSp>
              <p:nvGrpSpPr>
                <p:cNvPr id="5506" name="Google Shape;5506;p188"/>
                <p:cNvGrpSpPr/>
                <p:nvPr/>
              </p:nvGrpSpPr>
              <p:grpSpPr>
                <a:xfrm>
                  <a:off x="2287367" y="1599181"/>
                  <a:ext cx="95767" cy="24000"/>
                  <a:chOff x="2287367" y="1599181"/>
                  <a:chExt cx="95767" cy="24000"/>
                </a:xfrm>
              </p:grpSpPr>
              <p:sp>
                <p:nvSpPr>
                  <p:cNvPr id="5507" name="Google Shape;5507;p188"/>
                  <p:cNvSpPr/>
                  <p:nvPr/>
                </p:nvSpPr>
                <p:spPr>
                  <a:xfrm>
                    <a:off x="2287367" y="1599181"/>
                    <a:ext cx="24000" cy="24000"/>
                  </a:xfrm>
                  <a:prstGeom prst="ellipse">
                    <a:avLst/>
                  </a:prstGeom>
                  <a:noFill/>
                  <a:ln w="12700" cap="flat" cmpd="sng">
                    <a:solidFill>
                      <a:schemeClr val="dk2"/>
                    </a:solidFill>
                    <a:prstDash val="solid"/>
                    <a:round/>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3F3F3F"/>
                      </a:solidFill>
                      <a:latin typeface="Quattrocento Sans"/>
                      <a:ea typeface="Quattrocento Sans"/>
                      <a:cs typeface="Quattrocento Sans"/>
                      <a:sym typeface="Quattrocento Sans"/>
                    </a:endParaRPr>
                  </a:p>
                </p:txBody>
              </p:sp>
              <p:sp>
                <p:nvSpPr>
                  <p:cNvPr id="5508" name="Google Shape;5508;p188"/>
                  <p:cNvSpPr/>
                  <p:nvPr/>
                </p:nvSpPr>
                <p:spPr>
                  <a:xfrm>
                    <a:off x="2322547" y="1599181"/>
                    <a:ext cx="24000" cy="24000"/>
                  </a:xfrm>
                  <a:prstGeom prst="ellipse">
                    <a:avLst/>
                  </a:prstGeom>
                  <a:noFill/>
                  <a:ln w="12700" cap="flat" cmpd="sng">
                    <a:solidFill>
                      <a:schemeClr val="dk2"/>
                    </a:solidFill>
                    <a:prstDash val="solid"/>
                    <a:round/>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3F3F3F"/>
                      </a:solidFill>
                      <a:latin typeface="Quattrocento Sans"/>
                      <a:ea typeface="Quattrocento Sans"/>
                      <a:cs typeface="Quattrocento Sans"/>
                      <a:sym typeface="Quattrocento Sans"/>
                    </a:endParaRPr>
                  </a:p>
                </p:txBody>
              </p:sp>
              <p:sp>
                <p:nvSpPr>
                  <p:cNvPr id="5509" name="Google Shape;5509;p188"/>
                  <p:cNvSpPr/>
                  <p:nvPr/>
                </p:nvSpPr>
                <p:spPr>
                  <a:xfrm>
                    <a:off x="2359134" y="1599181"/>
                    <a:ext cx="24000" cy="24000"/>
                  </a:xfrm>
                  <a:prstGeom prst="ellipse">
                    <a:avLst/>
                  </a:prstGeom>
                  <a:noFill/>
                  <a:ln w="12700" cap="flat" cmpd="sng">
                    <a:solidFill>
                      <a:schemeClr val="dk2"/>
                    </a:solidFill>
                    <a:prstDash val="solid"/>
                    <a:round/>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3F3F3F"/>
                      </a:solidFill>
                      <a:latin typeface="Quattrocento Sans"/>
                      <a:ea typeface="Quattrocento Sans"/>
                      <a:cs typeface="Quattrocento Sans"/>
                      <a:sym typeface="Quattrocento Sans"/>
                    </a:endParaRPr>
                  </a:p>
                </p:txBody>
              </p:sp>
            </p:grpSp>
          </p:grpSp>
          <p:grpSp>
            <p:nvGrpSpPr>
              <p:cNvPr id="5510" name="Google Shape;5510;p188"/>
              <p:cNvGrpSpPr/>
              <p:nvPr/>
            </p:nvGrpSpPr>
            <p:grpSpPr>
              <a:xfrm>
                <a:off x="6982362" y="2034325"/>
                <a:ext cx="331176" cy="274294"/>
                <a:chOff x="1672050" y="2197577"/>
                <a:chExt cx="321000" cy="321000"/>
              </a:xfrm>
            </p:grpSpPr>
            <p:grpSp>
              <p:nvGrpSpPr>
                <p:cNvPr id="5511" name="Google Shape;5511;p188"/>
                <p:cNvGrpSpPr/>
                <p:nvPr/>
              </p:nvGrpSpPr>
              <p:grpSpPr>
                <a:xfrm>
                  <a:off x="1738130" y="2257950"/>
                  <a:ext cx="204609" cy="199264"/>
                  <a:chOff x="1047750" y="3578225"/>
                  <a:chExt cx="368400" cy="358775"/>
                </a:xfrm>
              </p:grpSpPr>
              <p:cxnSp>
                <p:nvCxnSpPr>
                  <p:cNvPr id="5512" name="Google Shape;5512;p188"/>
                  <p:cNvCxnSpPr/>
                  <p:nvPr/>
                </p:nvCxnSpPr>
                <p:spPr>
                  <a:xfrm>
                    <a:off x="1047750" y="3578225"/>
                    <a:ext cx="216000" cy="0"/>
                  </a:xfrm>
                  <a:prstGeom prst="straightConnector1">
                    <a:avLst/>
                  </a:prstGeom>
                  <a:noFill/>
                  <a:ln w="12700" cap="rnd" cmpd="sng">
                    <a:solidFill>
                      <a:schemeClr val="dk2"/>
                    </a:solidFill>
                    <a:prstDash val="solid"/>
                    <a:miter lim="800000"/>
                    <a:headEnd type="none" w="sm" len="sm"/>
                    <a:tailEnd type="none" w="sm" len="sm"/>
                  </a:ln>
                </p:spPr>
              </p:cxnSp>
              <p:cxnSp>
                <p:nvCxnSpPr>
                  <p:cNvPr id="5513" name="Google Shape;5513;p188"/>
                  <p:cNvCxnSpPr/>
                  <p:nvPr/>
                </p:nvCxnSpPr>
                <p:spPr>
                  <a:xfrm>
                    <a:off x="1047750" y="3697817"/>
                    <a:ext cx="368400" cy="0"/>
                  </a:xfrm>
                  <a:prstGeom prst="straightConnector1">
                    <a:avLst/>
                  </a:prstGeom>
                  <a:noFill/>
                  <a:ln w="12700" cap="rnd" cmpd="sng">
                    <a:solidFill>
                      <a:schemeClr val="dk2"/>
                    </a:solidFill>
                    <a:prstDash val="solid"/>
                    <a:miter lim="800000"/>
                    <a:headEnd type="none" w="sm" len="sm"/>
                    <a:tailEnd type="none" w="sm" len="sm"/>
                  </a:ln>
                </p:spPr>
              </p:cxnSp>
              <p:cxnSp>
                <p:nvCxnSpPr>
                  <p:cNvPr id="5514" name="Google Shape;5514;p188"/>
                  <p:cNvCxnSpPr/>
                  <p:nvPr/>
                </p:nvCxnSpPr>
                <p:spPr>
                  <a:xfrm>
                    <a:off x="1047750" y="3817409"/>
                    <a:ext cx="368400" cy="0"/>
                  </a:xfrm>
                  <a:prstGeom prst="straightConnector1">
                    <a:avLst/>
                  </a:prstGeom>
                  <a:noFill/>
                  <a:ln w="12700" cap="rnd" cmpd="sng">
                    <a:solidFill>
                      <a:schemeClr val="dk2"/>
                    </a:solidFill>
                    <a:prstDash val="solid"/>
                    <a:miter lim="800000"/>
                    <a:headEnd type="none" w="sm" len="sm"/>
                    <a:tailEnd type="none" w="sm" len="sm"/>
                  </a:ln>
                </p:spPr>
              </p:cxnSp>
              <p:cxnSp>
                <p:nvCxnSpPr>
                  <p:cNvPr id="5515" name="Google Shape;5515;p188"/>
                  <p:cNvCxnSpPr/>
                  <p:nvPr/>
                </p:nvCxnSpPr>
                <p:spPr>
                  <a:xfrm>
                    <a:off x="1047750" y="3937000"/>
                    <a:ext cx="368400" cy="0"/>
                  </a:xfrm>
                  <a:prstGeom prst="straightConnector1">
                    <a:avLst/>
                  </a:prstGeom>
                  <a:noFill/>
                  <a:ln w="12700" cap="rnd" cmpd="sng">
                    <a:solidFill>
                      <a:schemeClr val="dk2"/>
                    </a:solidFill>
                    <a:prstDash val="solid"/>
                    <a:miter lim="800000"/>
                    <a:headEnd type="none" w="sm" len="sm"/>
                    <a:tailEnd type="none" w="sm" len="sm"/>
                  </a:ln>
                </p:spPr>
              </p:cxnSp>
            </p:grpSp>
            <p:sp>
              <p:nvSpPr>
                <p:cNvPr id="5516" name="Google Shape;5516;p188"/>
                <p:cNvSpPr/>
                <p:nvPr/>
              </p:nvSpPr>
              <p:spPr>
                <a:xfrm>
                  <a:off x="1672050" y="2197577"/>
                  <a:ext cx="321000" cy="3210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sp>
            <p:nvSpPr>
              <p:cNvPr id="5517" name="Google Shape;5517;p188"/>
              <p:cNvSpPr/>
              <p:nvPr/>
            </p:nvSpPr>
            <p:spPr>
              <a:xfrm>
                <a:off x="6806045" y="2034308"/>
                <a:ext cx="114000" cy="2742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sp>
          <p:nvSpPr>
            <p:cNvPr id="5518" name="Google Shape;5518;p188"/>
            <p:cNvSpPr/>
            <p:nvPr/>
          </p:nvSpPr>
          <p:spPr>
            <a:xfrm>
              <a:off x="6592418" y="1370957"/>
              <a:ext cx="462844" cy="259121"/>
            </a:xfrm>
            <a:custGeom>
              <a:avLst/>
              <a:gdLst/>
              <a:ahLst/>
              <a:cxnLst/>
              <a:rect l="l" t="t" r="r" b="b"/>
              <a:pathLst>
                <a:path w="509" h="281" extrusionOk="0">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000">
                <a:solidFill>
                  <a:srgbClr val="333333"/>
                </a:solidFill>
                <a:latin typeface="Quattrocento Sans"/>
                <a:ea typeface="Quattrocento Sans"/>
                <a:cs typeface="Quattrocento Sans"/>
                <a:sym typeface="Quattrocento Sans"/>
              </a:endParaRPr>
            </a:p>
          </p:txBody>
        </p:sp>
        <p:grpSp>
          <p:nvGrpSpPr>
            <p:cNvPr id="5519" name="Google Shape;5519;p188"/>
            <p:cNvGrpSpPr/>
            <p:nvPr/>
          </p:nvGrpSpPr>
          <p:grpSpPr>
            <a:xfrm>
              <a:off x="9152673" y="2816777"/>
              <a:ext cx="295807" cy="294540"/>
              <a:chOff x="5775130" y="5528944"/>
              <a:chExt cx="187018" cy="188120"/>
            </a:xfrm>
          </p:grpSpPr>
          <p:grpSp>
            <p:nvGrpSpPr>
              <p:cNvPr id="5520" name="Google Shape;5520;p188"/>
              <p:cNvGrpSpPr/>
              <p:nvPr/>
            </p:nvGrpSpPr>
            <p:grpSpPr>
              <a:xfrm flipH="1">
                <a:off x="5775130" y="5528944"/>
                <a:ext cx="187018" cy="188120"/>
                <a:chOff x="7749590" y="2876913"/>
                <a:chExt cx="187018" cy="188120"/>
              </a:xfrm>
            </p:grpSpPr>
            <p:sp>
              <p:nvSpPr>
                <p:cNvPr id="5521" name="Google Shape;5521;p188"/>
                <p:cNvSpPr/>
                <p:nvPr/>
              </p:nvSpPr>
              <p:spPr>
                <a:xfrm>
                  <a:off x="7749616" y="2951946"/>
                  <a:ext cx="111966" cy="113087"/>
                </a:xfrm>
                <a:custGeom>
                  <a:avLst/>
                  <a:gdLst/>
                  <a:ahLst/>
                  <a:cxnLst/>
                  <a:rect l="l" t="t" r="r" b="b"/>
                  <a:pathLst>
                    <a:path w="46" h="47" extrusionOk="0">
                      <a:moveTo>
                        <a:pt x="0" y="0"/>
                      </a:moveTo>
                      <a:cubicBezTo>
                        <a:pt x="25" y="0"/>
                        <a:pt x="46" y="21"/>
                        <a:pt x="46" y="47"/>
                      </a:cubicBezTo>
                    </a:path>
                  </a:pathLst>
                </a:custGeom>
                <a:noFill/>
                <a:ln w="12700" cap="flat" cmpd="sng">
                  <a:solidFill>
                    <a:schemeClr val="dk2"/>
                  </a:solidFill>
                  <a:prstDash val="solid"/>
                  <a:miter lim="800000"/>
                  <a:headEnd type="none" w="sm" len="sm"/>
                  <a:tailEnd type="none" w="sm" len="sm"/>
                </a:ln>
              </p:spPr>
              <p:txBody>
                <a:bodyPr spcFirstLastPara="1" wrap="square" lIns="72400" tIns="36200" rIns="72400" bIns="36200" anchor="t" anchorCtr="0">
                  <a:noAutofit/>
                </a:bodyPr>
                <a:lstStyle/>
                <a:p>
                  <a:pPr marL="0" marR="0" lvl="0" indent="0" algn="l" rtl="0">
                    <a:spcBef>
                      <a:spcPts val="0"/>
                    </a:spcBef>
                    <a:spcAft>
                      <a:spcPts val="0"/>
                    </a:spcAft>
                    <a:buNone/>
                  </a:pPr>
                  <a:endParaRPr sz="1000">
                    <a:solidFill>
                      <a:srgbClr val="FFFFFF"/>
                    </a:solidFill>
                    <a:latin typeface="Quattrocento Sans"/>
                    <a:ea typeface="Quattrocento Sans"/>
                    <a:cs typeface="Quattrocento Sans"/>
                    <a:sym typeface="Quattrocento Sans"/>
                  </a:endParaRPr>
                </a:p>
              </p:txBody>
            </p:sp>
            <p:sp>
              <p:nvSpPr>
                <p:cNvPr id="5522" name="Google Shape;5522;p188"/>
                <p:cNvSpPr/>
                <p:nvPr/>
              </p:nvSpPr>
              <p:spPr>
                <a:xfrm>
                  <a:off x="7749590" y="2916113"/>
                  <a:ext cx="150035" cy="148916"/>
                </a:xfrm>
                <a:custGeom>
                  <a:avLst/>
                  <a:gdLst/>
                  <a:ahLst/>
                  <a:cxnLst/>
                  <a:rect l="l" t="t" r="r" b="b"/>
                  <a:pathLst>
                    <a:path w="62" h="62" extrusionOk="0">
                      <a:moveTo>
                        <a:pt x="0" y="0"/>
                      </a:moveTo>
                      <a:cubicBezTo>
                        <a:pt x="34" y="0"/>
                        <a:pt x="62" y="27"/>
                        <a:pt x="62" y="62"/>
                      </a:cubicBezTo>
                    </a:path>
                  </a:pathLst>
                </a:custGeom>
                <a:noFill/>
                <a:ln w="12700" cap="flat" cmpd="sng">
                  <a:solidFill>
                    <a:schemeClr val="dk2"/>
                  </a:solidFill>
                  <a:prstDash val="solid"/>
                  <a:miter lim="800000"/>
                  <a:headEnd type="none" w="sm" len="sm"/>
                  <a:tailEnd type="none" w="sm" len="sm"/>
                </a:ln>
              </p:spPr>
              <p:txBody>
                <a:bodyPr spcFirstLastPara="1" wrap="square" lIns="72400" tIns="36200" rIns="72400" bIns="36200" anchor="t" anchorCtr="0">
                  <a:noAutofit/>
                </a:bodyPr>
                <a:lstStyle/>
                <a:p>
                  <a:pPr marL="0" marR="0" lvl="0" indent="0" algn="l" rtl="0">
                    <a:spcBef>
                      <a:spcPts val="0"/>
                    </a:spcBef>
                    <a:spcAft>
                      <a:spcPts val="0"/>
                    </a:spcAft>
                    <a:buNone/>
                  </a:pPr>
                  <a:endParaRPr sz="1000">
                    <a:solidFill>
                      <a:srgbClr val="FFFFFF"/>
                    </a:solidFill>
                    <a:latin typeface="Quattrocento Sans"/>
                    <a:ea typeface="Quattrocento Sans"/>
                    <a:cs typeface="Quattrocento Sans"/>
                    <a:sym typeface="Quattrocento Sans"/>
                  </a:endParaRPr>
                </a:p>
              </p:txBody>
            </p:sp>
            <p:sp>
              <p:nvSpPr>
                <p:cNvPr id="5523" name="Google Shape;5523;p188"/>
                <p:cNvSpPr/>
                <p:nvPr/>
              </p:nvSpPr>
              <p:spPr>
                <a:xfrm>
                  <a:off x="7749625" y="2876913"/>
                  <a:ext cx="186983" cy="188103"/>
                </a:xfrm>
                <a:custGeom>
                  <a:avLst/>
                  <a:gdLst/>
                  <a:ahLst/>
                  <a:cxnLst/>
                  <a:rect l="l" t="t" r="r" b="b"/>
                  <a:pathLst>
                    <a:path w="77" h="78" extrusionOk="0">
                      <a:moveTo>
                        <a:pt x="0" y="0"/>
                      </a:moveTo>
                      <a:cubicBezTo>
                        <a:pt x="42" y="0"/>
                        <a:pt x="77" y="35"/>
                        <a:pt x="77" y="78"/>
                      </a:cubicBezTo>
                    </a:path>
                  </a:pathLst>
                </a:custGeom>
                <a:noFill/>
                <a:ln w="12700" cap="flat" cmpd="sng">
                  <a:solidFill>
                    <a:schemeClr val="dk2"/>
                  </a:solidFill>
                  <a:prstDash val="solid"/>
                  <a:miter lim="800000"/>
                  <a:headEnd type="none" w="sm" len="sm"/>
                  <a:tailEnd type="none" w="sm" len="sm"/>
                </a:ln>
              </p:spPr>
              <p:txBody>
                <a:bodyPr spcFirstLastPara="1" wrap="square" lIns="72400" tIns="36200" rIns="72400" bIns="36200" anchor="t" anchorCtr="0">
                  <a:noAutofit/>
                </a:bodyPr>
                <a:lstStyle/>
                <a:p>
                  <a:pPr marL="0" marR="0" lvl="0" indent="0" algn="l" rtl="0">
                    <a:spcBef>
                      <a:spcPts val="0"/>
                    </a:spcBef>
                    <a:spcAft>
                      <a:spcPts val="0"/>
                    </a:spcAft>
                    <a:buNone/>
                  </a:pPr>
                  <a:endParaRPr sz="1000">
                    <a:solidFill>
                      <a:srgbClr val="FFFFFF"/>
                    </a:solidFill>
                    <a:latin typeface="Quattrocento Sans"/>
                    <a:ea typeface="Quattrocento Sans"/>
                    <a:cs typeface="Quattrocento Sans"/>
                    <a:sym typeface="Quattrocento Sans"/>
                  </a:endParaRPr>
                </a:p>
              </p:txBody>
            </p:sp>
          </p:grpSp>
          <p:sp>
            <p:nvSpPr>
              <p:cNvPr id="5524" name="Google Shape;5524;p188"/>
              <p:cNvSpPr/>
              <p:nvPr/>
            </p:nvSpPr>
            <p:spPr>
              <a:xfrm>
                <a:off x="5900501" y="5653212"/>
                <a:ext cx="57000" cy="57000"/>
              </a:xfrm>
              <a:prstGeom prst="ellipse">
                <a:avLst/>
              </a:prstGeom>
              <a:solidFill>
                <a:srgbClr val="34343B"/>
              </a:solidFill>
              <a:ln w="12700" cap="flat" cmpd="sng">
                <a:solidFill>
                  <a:schemeClr val="dk2"/>
                </a:solidFill>
                <a:prstDash val="solid"/>
                <a:miter lim="800000"/>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1000">
                  <a:solidFill>
                    <a:srgbClr val="FFFFFF"/>
                  </a:solidFill>
                  <a:latin typeface="Quattrocento Sans"/>
                  <a:ea typeface="Quattrocento Sans"/>
                  <a:cs typeface="Quattrocento Sans"/>
                  <a:sym typeface="Quattrocento Sans"/>
                </a:endParaRPr>
              </a:p>
            </p:txBody>
          </p:sp>
        </p:grpSp>
      </p:grpSp>
      <p:grpSp>
        <p:nvGrpSpPr>
          <p:cNvPr id="5525" name="Google Shape;5525;p188"/>
          <p:cNvGrpSpPr/>
          <p:nvPr/>
        </p:nvGrpSpPr>
        <p:grpSpPr>
          <a:xfrm>
            <a:off x="6990095" y="4647759"/>
            <a:ext cx="3027364" cy="731732"/>
            <a:chOff x="960129" y="4599348"/>
            <a:chExt cx="3383286" cy="817670"/>
          </a:xfrm>
        </p:grpSpPr>
        <p:grpSp>
          <p:nvGrpSpPr>
            <p:cNvPr id="5526" name="Google Shape;5526;p188"/>
            <p:cNvGrpSpPr/>
            <p:nvPr/>
          </p:nvGrpSpPr>
          <p:grpSpPr>
            <a:xfrm>
              <a:off x="1785766" y="4763598"/>
              <a:ext cx="548700" cy="535473"/>
              <a:chOff x="1912629" y="4904349"/>
              <a:chExt cx="548700" cy="535473"/>
            </a:xfrm>
          </p:grpSpPr>
          <p:sp>
            <p:nvSpPr>
              <p:cNvPr id="5527" name="Google Shape;5527;p188"/>
              <p:cNvSpPr/>
              <p:nvPr/>
            </p:nvSpPr>
            <p:spPr>
              <a:xfrm>
                <a:off x="1912629" y="4904349"/>
                <a:ext cx="548700" cy="639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528" name="Google Shape;5528;p188"/>
              <p:cNvSpPr/>
              <p:nvPr/>
            </p:nvSpPr>
            <p:spPr>
              <a:xfrm>
                <a:off x="1912629" y="5059566"/>
                <a:ext cx="548700" cy="660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529" name="Google Shape;5529;p188"/>
              <p:cNvSpPr/>
              <p:nvPr/>
            </p:nvSpPr>
            <p:spPr>
              <a:xfrm>
                <a:off x="1912629" y="5216694"/>
                <a:ext cx="548700" cy="660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530" name="Google Shape;5530;p188"/>
              <p:cNvSpPr/>
              <p:nvPr/>
            </p:nvSpPr>
            <p:spPr>
              <a:xfrm>
                <a:off x="1912629" y="5373822"/>
                <a:ext cx="548700" cy="660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grpSp>
          <p:nvGrpSpPr>
            <p:cNvPr id="5531" name="Google Shape;5531;p188"/>
            <p:cNvGrpSpPr/>
            <p:nvPr/>
          </p:nvGrpSpPr>
          <p:grpSpPr>
            <a:xfrm>
              <a:off x="2611403" y="4753979"/>
              <a:ext cx="548584" cy="594509"/>
              <a:chOff x="2692208" y="4894730"/>
              <a:chExt cx="548584" cy="594509"/>
            </a:xfrm>
          </p:grpSpPr>
          <p:grpSp>
            <p:nvGrpSpPr>
              <p:cNvPr id="5532" name="Google Shape;5532;p188"/>
              <p:cNvGrpSpPr/>
              <p:nvPr/>
            </p:nvGrpSpPr>
            <p:grpSpPr>
              <a:xfrm>
                <a:off x="2692208" y="4894730"/>
                <a:ext cx="548584" cy="112364"/>
                <a:chOff x="2692208" y="4891555"/>
                <a:chExt cx="548584" cy="112364"/>
              </a:xfrm>
            </p:grpSpPr>
            <p:sp>
              <p:nvSpPr>
                <p:cNvPr id="5533" name="Google Shape;5533;p188"/>
                <p:cNvSpPr/>
                <p:nvPr/>
              </p:nvSpPr>
              <p:spPr>
                <a:xfrm>
                  <a:off x="2799672" y="4954119"/>
                  <a:ext cx="57600" cy="49800"/>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chemeClr val="accent1"/>
                    </a:solidFill>
                    <a:latin typeface="Quattrocento Sans"/>
                    <a:ea typeface="Quattrocento Sans"/>
                    <a:cs typeface="Quattrocento Sans"/>
                    <a:sym typeface="Quattrocento Sans"/>
                  </a:endParaRPr>
                </a:p>
              </p:txBody>
            </p:sp>
            <p:cxnSp>
              <p:nvCxnSpPr>
                <p:cNvPr id="5534" name="Google Shape;5534;p188"/>
                <p:cNvCxnSpPr/>
                <p:nvPr/>
              </p:nvCxnSpPr>
              <p:spPr>
                <a:xfrm>
                  <a:off x="2692392" y="4923559"/>
                  <a:ext cx="548400" cy="0"/>
                </a:xfrm>
                <a:prstGeom prst="straightConnector1">
                  <a:avLst/>
                </a:prstGeom>
                <a:noFill/>
                <a:ln w="12700" cap="flat" cmpd="sng">
                  <a:solidFill>
                    <a:schemeClr val="dk2"/>
                  </a:solidFill>
                  <a:prstDash val="solid"/>
                  <a:round/>
                  <a:headEnd type="none" w="sm" len="sm"/>
                  <a:tailEnd type="none" w="sm" len="sm"/>
                </a:ln>
              </p:spPr>
            </p:cxnSp>
            <p:grpSp>
              <p:nvGrpSpPr>
                <p:cNvPr id="5535" name="Google Shape;5535;p188"/>
                <p:cNvGrpSpPr/>
                <p:nvPr/>
              </p:nvGrpSpPr>
              <p:grpSpPr>
                <a:xfrm>
                  <a:off x="2692208" y="4891555"/>
                  <a:ext cx="545917" cy="63900"/>
                  <a:chOff x="2692208" y="4891555"/>
                  <a:chExt cx="545917" cy="63900"/>
                </a:xfrm>
              </p:grpSpPr>
              <p:cxnSp>
                <p:nvCxnSpPr>
                  <p:cNvPr id="5536" name="Google Shape;5536;p188"/>
                  <p:cNvCxnSpPr/>
                  <p:nvPr/>
                </p:nvCxnSpPr>
                <p:spPr>
                  <a:xfrm>
                    <a:off x="2692208" y="4891555"/>
                    <a:ext cx="0" cy="63900"/>
                  </a:xfrm>
                  <a:prstGeom prst="straightConnector1">
                    <a:avLst/>
                  </a:prstGeom>
                  <a:noFill/>
                  <a:ln w="12700" cap="flat" cmpd="sng">
                    <a:solidFill>
                      <a:schemeClr val="dk2"/>
                    </a:solidFill>
                    <a:prstDash val="solid"/>
                    <a:round/>
                    <a:headEnd type="none" w="sm" len="sm"/>
                    <a:tailEnd type="none" w="sm" len="sm"/>
                  </a:ln>
                </p:spPr>
              </p:cxnSp>
              <p:cxnSp>
                <p:nvCxnSpPr>
                  <p:cNvPr id="5537" name="Google Shape;5537;p188"/>
                  <p:cNvCxnSpPr/>
                  <p:nvPr/>
                </p:nvCxnSpPr>
                <p:spPr>
                  <a:xfrm>
                    <a:off x="3238125" y="4891555"/>
                    <a:ext cx="0" cy="63900"/>
                  </a:xfrm>
                  <a:prstGeom prst="straightConnector1">
                    <a:avLst/>
                  </a:prstGeom>
                  <a:noFill/>
                  <a:ln w="12700" cap="flat" cmpd="sng">
                    <a:solidFill>
                      <a:schemeClr val="dk2"/>
                    </a:solidFill>
                    <a:prstDash val="solid"/>
                    <a:round/>
                    <a:headEnd type="none" w="sm" len="sm"/>
                    <a:tailEnd type="none" w="sm" len="sm"/>
                  </a:ln>
                </p:spPr>
              </p:cxnSp>
              <p:cxnSp>
                <p:nvCxnSpPr>
                  <p:cNvPr id="5538" name="Google Shape;5538;p188"/>
                  <p:cNvCxnSpPr/>
                  <p:nvPr/>
                </p:nvCxnSpPr>
                <p:spPr>
                  <a:xfrm>
                    <a:off x="3101645" y="4904305"/>
                    <a:ext cx="0" cy="38400"/>
                  </a:xfrm>
                  <a:prstGeom prst="straightConnector1">
                    <a:avLst/>
                  </a:prstGeom>
                  <a:noFill/>
                  <a:ln w="12700" cap="flat" cmpd="sng">
                    <a:solidFill>
                      <a:schemeClr val="dk2"/>
                    </a:solidFill>
                    <a:prstDash val="solid"/>
                    <a:round/>
                    <a:headEnd type="none" w="sm" len="sm"/>
                    <a:tailEnd type="none" w="sm" len="sm"/>
                  </a:ln>
                </p:spPr>
              </p:cxnSp>
              <p:cxnSp>
                <p:nvCxnSpPr>
                  <p:cNvPr id="5539" name="Google Shape;5539;p188"/>
                  <p:cNvCxnSpPr/>
                  <p:nvPr/>
                </p:nvCxnSpPr>
                <p:spPr>
                  <a:xfrm>
                    <a:off x="2965166" y="4904305"/>
                    <a:ext cx="0" cy="38400"/>
                  </a:xfrm>
                  <a:prstGeom prst="straightConnector1">
                    <a:avLst/>
                  </a:prstGeom>
                  <a:noFill/>
                  <a:ln w="12700" cap="flat" cmpd="sng">
                    <a:solidFill>
                      <a:schemeClr val="dk2"/>
                    </a:solidFill>
                    <a:prstDash val="solid"/>
                    <a:round/>
                    <a:headEnd type="none" w="sm" len="sm"/>
                    <a:tailEnd type="none" w="sm" len="sm"/>
                  </a:ln>
                </p:spPr>
              </p:cxnSp>
              <p:cxnSp>
                <p:nvCxnSpPr>
                  <p:cNvPr id="5540" name="Google Shape;5540;p188"/>
                  <p:cNvCxnSpPr/>
                  <p:nvPr/>
                </p:nvCxnSpPr>
                <p:spPr>
                  <a:xfrm>
                    <a:off x="2828687" y="4904305"/>
                    <a:ext cx="0" cy="38400"/>
                  </a:xfrm>
                  <a:prstGeom prst="straightConnector1">
                    <a:avLst/>
                  </a:prstGeom>
                  <a:noFill/>
                  <a:ln w="12700" cap="flat" cmpd="sng">
                    <a:solidFill>
                      <a:schemeClr val="dk2"/>
                    </a:solidFill>
                    <a:prstDash val="solid"/>
                    <a:round/>
                    <a:headEnd type="none" w="sm" len="sm"/>
                    <a:tailEnd type="none" w="sm" len="sm"/>
                  </a:ln>
                </p:spPr>
              </p:cxnSp>
            </p:grpSp>
          </p:grpSp>
          <p:grpSp>
            <p:nvGrpSpPr>
              <p:cNvPr id="5541" name="Google Shape;5541;p188"/>
              <p:cNvGrpSpPr/>
              <p:nvPr/>
            </p:nvGrpSpPr>
            <p:grpSpPr>
              <a:xfrm>
                <a:off x="2692208" y="5055445"/>
                <a:ext cx="548584" cy="112364"/>
                <a:chOff x="2692208" y="4891555"/>
                <a:chExt cx="548584" cy="112364"/>
              </a:xfrm>
            </p:grpSpPr>
            <p:sp>
              <p:nvSpPr>
                <p:cNvPr id="5542" name="Google Shape;5542;p188"/>
                <p:cNvSpPr/>
                <p:nvPr/>
              </p:nvSpPr>
              <p:spPr>
                <a:xfrm>
                  <a:off x="3069218" y="4954119"/>
                  <a:ext cx="57600" cy="49800"/>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chemeClr val="accent1"/>
                    </a:solidFill>
                    <a:latin typeface="Quattrocento Sans"/>
                    <a:ea typeface="Quattrocento Sans"/>
                    <a:cs typeface="Quattrocento Sans"/>
                    <a:sym typeface="Quattrocento Sans"/>
                  </a:endParaRPr>
                </a:p>
              </p:txBody>
            </p:sp>
            <p:cxnSp>
              <p:nvCxnSpPr>
                <p:cNvPr id="5543" name="Google Shape;5543;p188"/>
                <p:cNvCxnSpPr/>
                <p:nvPr/>
              </p:nvCxnSpPr>
              <p:spPr>
                <a:xfrm>
                  <a:off x="2692392" y="4923559"/>
                  <a:ext cx="548400" cy="0"/>
                </a:xfrm>
                <a:prstGeom prst="straightConnector1">
                  <a:avLst/>
                </a:prstGeom>
                <a:noFill/>
                <a:ln w="12700" cap="flat" cmpd="sng">
                  <a:solidFill>
                    <a:schemeClr val="dk2"/>
                  </a:solidFill>
                  <a:prstDash val="solid"/>
                  <a:round/>
                  <a:headEnd type="none" w="sm" len="sm"/>
                  <a:tailEnd type="none" w="sm" len="sm"/>
                </a:ln>
              </p:spPr>
            </p:cxnSp>
            <p:grpSp>
              <p:nvGrpSpPr>
                <p:cNvPr id="5544" name="Google Shape;5544;p188"/>
                <p:cNvGrpSpPr/>
                <p:nvPr/>
              </p:nvGrpSpPr>
              <p:grpSpPr>
                <a:xfrm>
                  <a:off x="2692208" y="4891555"/>
                  <a:ext cx="545917" cy="63900"/>
                  <a:chOff x="2692208" y="4891555"/>
                  <a:chExt cx="545917" cy="63900"/>
                </a:xfrm>
              </p:grpSpPr>
              <p:cxnSp>
                <p:nvCxnSpPr>
                  <p:cNvPr id="5545" name="Google Shape;5545;p188"/>
                  <p:cNvCxnSpPr/>
                  <p:nvPr/>
                </p:nvCxnSpPr>
                <p:spPr>
                  <a:xfrm>
                    <a:off x="2692208" y="4891555"/>
                    <a:ext cx="0" cy="63900"/>
                  </a:xfrm>
                  <a:prstGeom prst="straightConnector1">
                    <a:avLst/>
                  </a:prstGeom>
                  <a:noFill/>
                  <a:ln w="12700" cap="flat" cmpd="sng">
                    <a:solidFill>
                      <a:schemeClr val="dk2"/>
                    </a:solidFill>
                    <a:prstDash val="solid"/>
                    <a:round/>
                    <a:headEnd type="none" w="sm" len="sm"/>
                    <a:tailEnd type="none" w="sm" len="sm"/>
                  </a:ln>
                </p:spPr>
              </p:cxnSp>
              <p:cxnSp>
                <p:nvCxnSpPr>
                  <p:cNvPr id="5546" name="Google Shape;5546;p188"/>
                  <p:cNvCxnSpPr/>
                  <p:nvPr/>
                </p:nvCxnSpPr>
                <p:spPr>
                  <a:xfrm>
                    <a:off x="3238125" y="4891555"/>
                    <a:ext cx="0" cy="63900"/>
                  </a:xfrm>
                  <a:prstGeom prst="straightConnector1">
                    <a:avLst/>
                  </a:prstGeom>
                  <a:noFill/>
                  <a:ln w="12700" cap="flat" cmpd="sng">
                    <a:solidFill>
                      <a:schemeClr val="dk2"/>
                    </a:solidFill>
                    <a:prstDash val="solid"/>
                    <a:round/>
                    <a:headEnd type="none" w="sm" len="sm"/>
                    <a:tailEnd type="none" w="sm" len="sm"/>
                  </a:ln>
                </p:spPr>
              </p:cxnSp>
              <p:cxnSp>
                <p:nvCxnSpPr>
                  <p:cNvPr id="5547" name="Google Shape;5547;p188"/>
                  <p:cNvCxnSpPr/>
                  <p:nvPr/>
                </p:nvCxnSpPr>
                <p:spPr>
                  <a:xfrm>
                    <a:off x="3101645" y="4904305"/>
                    <a:ext cx="0" cy="38400"/>
                  </a:xfrm>
                  <a:prstGeom prst="straightConnector1">
                    <a:avLst/>
                  </a:prstGeom>
                  <a:noFill/>
                  <a:ln w="12700" cap="flat" cmpd="sng">
                    <a:solidFill>
                      <a:schemeClr val="dk2"/>
                    </a:solidFill>
                    <a:prstDash val="solid"/>
                    <a:round/>
                    <a:headEnd type="none" w="sm" len="sm"/>
                    <a:tailEnd type="none" w="sm" len="sm"/>
                  </a:ln>
                </p:spPr>
              </p:cxnSp>
              <p:cxnSp>
                <p:nvCxnSpPr>
                  <p:cNvPr id="5548" name="Google Shape;5548;p188"/>
                  <p:cNvCxnSpPr/>
                  <p:nvPr/>
                </p:nvCxnSpPr>
                <p:spPr>
                  <a:xfrm>
                    <a:off x="2965166" y="4904305"/>
                    <a:ext cx="0" cy="38400"/>
                  </a:xfrm>
                  <a:prstGeom prst="straightConnector1">
                    <a:avLst/>
                  </a:prstGeom>
                  <a:noFill/>
                  <a:ln w="12700" cap="flat" cmpd="sng">
                    <a:solidFill>
                      <a:schemeClr val="dk2"/>
                    </a:solidFill>
                    <a:prstDash val="solid"/>
                    <a:round/>
                    <a:headEnd type="none" w="sm" len="sm"/>
                    <a:tailEnd type="none" w="sm" len="sm"/>
                  </a:ln>
                </p:spPr>
              </p:cxnSp>
              <p:cxnSp>
                <p:nvCxnSpPr>
                  <p:cNvPr id="5549" name="Google Shape;5549;p188"/>
                  <p:cNvCxnSpPr/>
                  <p:nvPr/>
                </p:nvCxnSpPr>
                <p:spPr>
                  <a:xfrm>
                    <a:off x="2828687" y="4904305"/>
                    <a:ext cx="0" cy="38400"/>
                  </a:xfrm>
                  <a:prstGeom prst="straightConnector1">
                    <a:avLst/>
                  </a:prstGeom>
                  <a:noFill/>
                  <a:ln w="12700" cap="flat" cmpd="sng">
                    <a:solidFill>
                      <a:schemeClr val="dk2"/>
                    </a:solidFill>
                    <a:prstDash val="solid"/>
                    <a:round/>
                    <a:headEnd type="none" w="sm" len="sm"/>
                    <a:tailEnd type="none" w="sm" len="sm"/>
                  </a:ln>
                </p:spPr>
              </p:cxnSp>
            </p:grpSp>
          </p:grpSp>
          <p:grpSp>
            <p:nvGrpSpPr>
              <p:cNvPr id="5550" name="Google Shape;5550;p188"/>
              <p:cNvGrpSpPr/>
              <p:nvPr/>
            </p:nvGrpSpPr>
            <p:grpSpPr>
              <a:xfrm>
                <a:off x="2692208" y="5216160"/>
                <a:ext cx="548584" cy="112364"/>
                <a:chOff x="2692208" y="4891555"/>
                <a:chExt cx="548584" cy="112364"/>
              </a:xfrm>
            </p:grpSpPr>
            <p:sp>
              <p:nvSpPr>
                <p:cNvPr id="5551" name="Google Shape;5551;p188"/>
                <p:cNvSpPr/>
                <p:nvPr/>
              </p:nvSpPr>
              <p:spPr>
                <a:xfrm>
                  <a:off x="2936300" y="4954119"/>
                  <a:ext cx="57600" cy="49800"/>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chemeClr val="accent1"/>
                    </a:solidFill>
                    <a:latin typeface="Quattrocento Sans"/>
                    <a:ea typeface="Quattrocento Sans"/>
                    <a:cs typeface="Quattrocento Sans"/>
                    <a:sym typeface="Quattrocento Sans"/>
                  </a:endParaRPr>
                </a:p>
              </p:txBody>
            </p:sp>
            <p:cxnSp>
              <p:nvCxnSpPr>
                <p:cNvPr id="5552" name="Google Shape;5552;p188"/>
                <p:cNvCxnSpPr/>
                <p:nvPr/>
              </p:nvCxnSpPr>
              <p:spPr>
                <a:xfrm>
                  <a:off x="2692392" y="4923559"/>
                  <a:ext cx="548400" cy="0"/>
                </a:xfrm>
                <a:prstGeom prst="straightConnector1">
                  <a:avLst/>
                </a:prstGeom>
                <a:noFill/>
                <a:ln w="12700" cap="flat" cmpd="sng">
                  <a:solidFill>
                    <a:schemeClr val="dk2"/>
                  </a:solidFill>
                  <a:prstDash val="solid"/>
                  <a:round/>
                  <a:headEnd type="none" w="sm" len="sm"/>
                  <a:tailEnd type="none" w="sm" len="sm"/>
                </a:ln>
              </p:spPr>
            </p:cxnSp>
            <p:grpSp>
              <p:nvGrpSpPr>
                <p:cNvPr id="5553" name="Google Shape;5553;p188"/>
                <p:cNvGrpSpPr/>
                <p:nvPr/>
              </p:nvGrpSpPr>
              <p:grpSpPr>
                <a:xfrm>
                  <a:off x="2692208" y="4891555"/>
                  <a:ext cx="545917" cy="63900"/>
                  <a:chOff x="2692208" y="4891555"/>
                  <a:chExt cx="545917" cy="63900"/>
                </a:xfrm>
              </p:grpSpPr>
              <p:cxnSp>
                <p:nvCxnSpPr>
                  <p:cNvPr id="5554" name="Google Shape;5554;p188"/>
                  <p:cNvCxnSpPr/>
                  <p:nvPr/>
                </p:nvCxnSpPr>
                <p:spPr>
                  <a:xfrm>
                    <a:off x="2692208" y="4891555"/>
                    <a:ext cx="0" cy="63900"/>
                  </a:xfrm>
                  <a:prstGeom prst="straightConnector1">
                    <a:avLst/>
                  </a:prstGeom>
                  <a:noFill/>
                  <a:ln w="12700" cap="flat" cmpd="sng">
                    <a:solidFill>
                      <a:schemeClr val="dk2"/>
                    </a:solidFill>
                    <a:prstDash val="solid"/>
                    <a:round/>
                    <a:headEnd type="none" w="sm" len="sm"/>
                    <a:tailEnd type="none" w="sm" len="sm"/>
                  </a:ln>
                </p:spPr>
              </p:cxnSp>
              <p:cxnSp>
                <p:nvCxnSpPr>
                  <p:cNvPr id="5555" name="Google Shape;5555;p188"/>
                  <p:cNvCxnSpPr/>
                  <p:nvPr/>
                </p:nvCxnSpPr>
                <p:spPr>
                  <a:xfrm>
                    <a:off x="3238125" y="4891555"/>
                    <a:ext cx="0" cy="63900"/>
                  </a:xfrm>
                  <a:prstGeom prst="straightConnector1">
                    <a:avLst/>
                  </a:prstGeom>
                  <a:noFill/>
                  <a:ln w="12700" cap="flat" cmpd="sng">
                    <a:solidFill>
                      <a:schemeClr val="dk2"/>
                    </a:solidFill>
                    <a:prstDash val="solid"/>
                    <a:round/>
                    <a:headEnd type="none" w="sm" len="sm"/>
                    <a:tailEnd type="none" w="sm" len="sm"/>
                  </a:ln>
                </p:spPr>
              </p:cxnSp>
              <p:cxnSp>
                <p:nvCxnSpPr>
                  <p:cNvPr id="5556" name="Google Shape;5556;p188"/>
                  <p:cNvCxnSpPr/>
                  <p:nvPr/>
                </p:nvCxnSpPr>
                <p:spPr>
                  <a:xfrm>
                    <a:off x="3101645" y="4904305"/>
                    <a:ext cx="0" cy="38400"/>
                  </a:xfrm>
                  <a:prstGeom prst="straightConnector1">
                    <a:avLst/>
                  </a:prstGeom>
                  <a:noFill/>
                  <a:ln w="12700" cap="flat" cmpd="sng">
                    <a:solidFill>
                      <a:schemeClr val="dk2"/>
                    </a:solidFill>
                    <a:prstDash val="solid"/>
                    <a:round/>
                    <a:headEnd type="none" w="sm" len="sm"/>
                    <a:tailEnd type="none" w="sm" len="sm"/>
                  </a:ln>
                </p:spPr>
              </p:cxnSp>
              <p:cxnSp>
                <p:nvCxnSpPr>
                  <p:cNvPr id="5557" name="Google Shape;5557;p188"/>
                  <p:cNvCxnSpPr/>
                  <p:nvPr/>
                </p:nvCxnSpPr>
                <p:spPr>
                  <a:xfrm>
                    <a:off x="2965166" y="4904305"/>
                    <a:ext cx="0" cy="38400"/>
                  </a:xfrm>
                  <a:prstGeom prst="straightConnector1">
                    <a:avLst/>
                  </a:prstGeom>
                  <a:noFill/>
                  <a:ln w="12700" cap="flat" cmpd="sng">
                    <a:solidFill>
                      <a:schemeClr val="dk2"/>
                    </a:solidFill>
                    <a:prstDash val="solid"/>
                    <a:round/>
                    <a:headEnd type="none" w="sm" len="sm"/>
                    <a:tailEnd type="none" w="sm" len="sm"/>
                  </a:ln>
                </p:spPr>
              </p:cxnSp>
              <p:cxnSp>
                <p:nvCxnSpPr>
                  <p:cNvPr id="5558" name="Google Shape;5558;p188"/>
                  <p:cNvCxnSpPr/>
                  <p:nvPr/>
                </p:nvCxnSpPr>
                <p:spPr>
                  <a:xfrm>
                    <a:off x="2828687" y="4904305"/>
                    <a:ext cx="0" cy="38400"/>
                  </a:xfrm>
                  <a:prstGeom prst="straightConnector1">
                    <a:avLst/>
                  </a:prstGeom>
                  <a:noFill/>
                  <a:ln w="12700" cap="flat" cmpd="sng">
                    <a:solidFill>
                      <a:schemeClr val="dk2"/>
                    </a:solidFill>
                    <a:prstDash val="solid"/>
                    <a:round/>
                    <a:headEnd type="none" w="sm" len="sm"/>
                    <a:tailEnd type="none" w="sm" len="sm"/>
                  </a:ln>
                </p:spPr>
              </p:cxnSp>
            </p:grpSp>
          </p:grpSp>
          <p:grpSp>
            <p:nvGrpSpPr>
              <p:cNvPr id="5559" name="Google Shape;5559;p188"/>
              <p:cNvGrpSpPr/>
              <p:nvPr/>
            </p:nvGrpSpPr>
            <p:grpSpPr>
              <a:xfrm>
                <a:off x="2692208" y="5376875"/>
                <a:ext cx="548584" cy="112364"/>
                <a:chOff x="2692208" y="4891555"/>
                <a:chExt cx="548584" cy="112364"/>
              </a:xfrm>
            </p:grpSpPr>
            <p:sp>
              <p:nvSpPr>
                <p:cNvPr id="5560" name="Google Shape;5560;p188"/>
                <p:cNvSpPr/>
                <p:nvPr/>
              </p:nvSpPr>
              <p:spPr>
                <a:xfrm>
                  <a:off x="2799672" y="4954119"/>
                  <a:ext cx="57600" cy="49800"/>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chemeClr val="accent1"/>
                    </a:solidFill>
                    <a:latin typeface="Quattrocento Sans"/>
                    <a:ea typeface="Quattrocento Sans"/>
                    <a:cs typeface="Quattrocento Sans"/>
                    <a:sym typeface="Quattrocento Sans"/>
                  </a:endParaRPr>
                </a:p>
              </p:txBody>
            </p:sp>
            <p:cxnSp>
              <p:nvCxnSpPr>
                <p:cNvPr id="5561" name="Google Shape;5561;p188"/>
                <p:cNvCxnSpPr/>
                <p:nvPr/>
              </p:nvCxnSpPr>
              <p:spPr>
                <a:xfrm>
                  <a:off x="2692392" y="4923559"/>
                  <a:ext cx="548400" cy="0"/>
                </a:xfrm>
                <a:prstGeom prst="straightConnector1">
                  <a:avLst/>
                </a:prstGeom>
                <a:noFill/>
                <a:ln w="12700" cap="flat" cmpd="sng">
                  <a:solidFill>
                    <a:schemeClr val="dk2"/>
                  </a:solidFill>
                  <a:prstDash val="solid"/>
                  <a:round/>
                  <a:headEnd type="none" w="sm" len="sm"/>
                  <a:tailEnd type="none" w="sm" len="sm"/>
                </a:ln>
              </p:spPr>
            </p:cxnSp>
            <p:grpSp>
              <p:nvGrpSpPr>
                <p:cNvPr id="5562" name="Google Shape;5562;p188"/>
                <p:cNvGrpSpPr/>
                <p:nvPr/>
              </p:nvGrpSpPr>
              <p:grpSpPr>
                <a:xfrm>
                  <a:off x="2692208" y="4891555"/>
                  <a:ext cx="545917" cy="63900"/>
                  <a:chOff x="2692208" y="4891555"/>
                  <a:chExt cx="545917" cy="63900"/>
                </a:xfrm>
              </p:grpSpPr>
              <p:cxnSp>
                <p:nvCxnSpPr>
                  <p:cNvPr id="5563" name="Google Shape;5563;p188"/>
                  <p:cNvCxnSpPr/>
                  <p:nvPr/>
                </p:nvCxnSpPr>
                <p:spPr>
                  <a:xfrm>
                    <a:off x="2692208" y="4891555"/>
                    <a:ext cx="0" cy="63900"/>
                  </a:xfrm>
                  <a:prstGeom prst="straightConnector1">
                    <a:avLst/>
                  </a:prstGeom>
                  <a:noFill/>
                  <a:ln w="12700" cap="flat" cmpd="sng">
                    <a:solidFill>
                      <a:schemeClr val="dk2"/>
                    </a:solidFill>
                    <a:prstDash val="solid"/>
                    <a:round/>
                    <a:headEnd type="none" w="sm" len="sm"/>
                    <a:tailEnd type="none" w="sm" len="sm"/>
                  </a:ln>
                </p:spPr>
              </p:cxnSp>
              <p:cxnSp>
                <p:nvCxnSpPr>
                  <p:cNvPr id="5564" name="Google Shape;5564;p188"/>
                  <p:cNvCxnSpPr/>
                  <p:nvPr/>
                </p:nvCxnSpPr>
                <p:spPr>
                  <a:xfrm>
                    <a:off x="3238125" y="4891555"/>
                    <a:ext cx="0" cy="63900"/>
                  </a:xfrm>
                  <a:prstGeom prst="straightConnector1">
                    <a:avLst/>
                  </a:prstGeom>
                  <a:noFill/>
                  <a:ln w="12700" cap="flat" cmpd="sng">
                    <a:solidFill>
                      <a:schemeClr val="dk2"/>
                    </a:solidFill>
                    <a:prstDash val="solid"/>
                    <a:round/>
                    <a:headEnd type="none" w="sm" len="sm"/>
                    <a:tailEnd type="none" w="sm" len="sm"/>
                  </a:ln>
                </p:spPr>
              </p:cxnSp>
              <p:cxnSp>
                <p:nvCxnSpPr>
                  <p:cNvPr id="5565" name="Google Shape;5565;p188"/>
                  <p:cNvCxnSpPr/>
                  <p:nvPr/>
                </p:nvCxnSpPr>
                <p:spPr>
                  <a:xfrm>
                    <a:off x="3101645" y="4904305"/>
                    <a:ext cx="0" cy="38400"/>
                  </a:xfrm>
                  <a:prstGeom prst="straightConnector1">
                    <a:avLst/>
                  </a:prstGeom>
                  <a:noFill/>
                  <a:ln w="12700" cap="flat" cmpd="sng">
                    <a:solidFill>
                      <a:schemeClr val="dk2"/>
                    </a:solidFill>
                    <a:prstDash val="solid"/>
                    <a:round/>
                    <a:headEnd type="none" w="sm" len="sm"/>
                    <a:tailEnd type="none" w="sm" len="sm"/>
                  </a:ln>
                </p:spPr>
              </p:cxnSp>
              <p:cxnSp>
                <p:nvCxnSpPr>
                  <p:cNvPr id="5566" name="Google Shape;5566;p188"/>
                  <p:cNvCxnSpPr/>
                  <p:nvPr/>
                </p:nvCxnSpPr>
                <p:spPr>
                  <a:xfrm>
                    <a:off x="2965166" y="4904305"/>
                    <a:ext cx="0" cy="38400"/>
                  </a:xfrm>
                  <a:prstGeom prst="straightConnector1">
                    <a:avLst/>
                  </a:prstGeom>
                  <a:noFill/>
                  <a:ln w="12700" cap="flat" cmpd="sng">
                    <a:solidFill>
                      <a:schemeClr val="dk2"/>
                    </a:solidFill>
                    <a:prstDash val="solid"/>
                    <a:round/>
                    <a:headEnd type="none" w="sm" len="sm"/>
                    <a:tailEnd type="none" w="sm" len="sm"/>
                  </a:ln>
                </p:spPr>
              </p:cxnSp>
              <p:cxnSp>
                <p:nvCxnSpPr>
                  <p:cNvPr id="5567" name="Google Shape;5567;p188"/>
                  <p:cNvCxnSpPr/>
                  <p:nvPr/>
                </p:nvCxnSpPr>
                <p:spPr>
                  <a:xfrm>
                    <a:off x="2828687" y="4904305"/>
                    <a:ext cx="0" cy="38400"/>
                  </a:xfrm>
                  <a:prstGeom prst="straightConnector1">
                    <a:avLst/>
                  </a:prstGeom>
                  <a:noFill/>
                  <a:ln w="12700" cap="flat" cmpd="sng">
                    <a:solidFill>
                      <a:schemeClr val="dk2"/>
                    </a:solidFill>
                    <a:prstDash val="solid"/>
                    <a:round/>
                    <a:headEnd type="none" w="sm" len="sm"/>
                    <a:tailEnd type="none" w="sm" len="sm"/>
                  </a:ln>
                </p:spPr>
              </p:cxnSp>
            </p:grpSp>
          </p:grpSp>
        </p:grpSp>
        <p:grpSp>
          <p:nvGrpSpPr>
            <p:cNvPr id="5568" name="Google Shape;5568;p188"/>
            <p:cNvGrpSpPr/>
            <p:nvPr/>
          </p:nvGrpSpPr>
          <p:grpSpPr>
            <a:xfrm>
              <a:off x="960129" y="4763598"/>
              <a:ext cx="548700" cy="535473"/>
              <a:chOff x="1912629" y="4904349"/>
              <a:chExt cx="548700" cy="535473"/>
            </a:xfrm>
          </p:grpSpPr>
          <p:sp>
            <p:nvSpPr>
              <p:cNvPr id="5569" name="Google Shape;5569;p188"/>
              <p:cNvSpPr/>
              <p:nvPr/>
            </p:nvSpPr>
            <p:spPr>
              <a:xfrm>
                <a:off x="1912629" y="4904349"/>
                <a:ext cx="548700" cy="639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570" name="Google Shape;5570;p188"/>
              <p:cNvSpPr/>
              <p:nvPr/>
            </p:nvSpPr>
            <p:spPr>
              <a:xfrm>
                <a:off x="1912629" y="5059566"/>
                <a:ext cx="548700" cy="660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571" name="Google Shape;5571;p188"/>
              <p:cNvSpPr/>
              <p:nvPr/>
            </p:nvSpPr>
            <p:spPr>
              <a:xfrm>
                <a:off x="1912629" y="5216694"/>
                <a:ext cx="548700" cy="660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572" name="Google Shape;5572;p188"/>
              <p:cNvSpPr/>
              <p:nvPr/>
            </p:nvSpPr>
            <p:spPr>
              <a:xfrm>
                <a:off x="1912629" y="5373822"/>
                <a:ext cx="548700" cy="660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sp>
          <p:nvSpPr>
            <p:cNvPr id="5573" name="Google Shape;5573;p188"/>
            <p:cNvSpPr/>
            <p:nvPr/>
          </p:nvSpPr>
          <p:spPr>
            <a:xfrm>
              <a:off x="3437040" y="4599348"/>
              <a:ext cx="228141" cy="817670"/>
            </a:xfrm>
            <a:custGeom>
              <a:avLst/>
              <a:gdLst/>
              <a:ahLst/>
              <a:cxnLst/>
              <a:rect l="l" t="t" r="r" b="b"/>
              <a:pathLst>
                <a:path w="297252" h="1018903" extrusionOk="0">
                  <a:moveTo>
                    <a:pt x="0" y="0"/>
                  </a:moveTo>
                  <a:lnTo>
                    <a:pt x="297252" y="509452"/>
                  </a:lnTo>
                  <a:lnTo>
                    <a:pt x="0" y="1018903"/>
                  </a:lnTo>
                </a:path>
              </a:pathLst>
            </a:custGeom>
            <a:noFill/>
            <a:ln w="12700" cap="flat" cmpd="sng">
              <a:solidFill>
                <a:schemeClr val="dk2"/>
              </a:solidFill>
              <a:prstDash val="solid"/>
              <a:round/>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574" name="Google Shape;5574;p188"/>
            <p:cNvSpPr/>
            <p:nvPr/>
          </p:nvSpPr>
          <p:spPr>
            <a:xfrm>
              <a:off x="3867315" y="4831729"/>
              <a:ext cx="476100" cy="3345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None/>
              </a:pPr>
              <a:r>
                <a:rPr lang="en-US" sz="1000">
                  <a:solidFill>
                    <a:schemeClr val="dk2"/>
                  </a:solidFill>
                  <a:latin typeface="Quattrocento Sans"/>
                  <a:ea typeface="Quattrocento Sans"/>
                  <a:cs typeface="Quattrocento Sans"/>
                  <a:sym typeface="Quattrocento Sans"/>
                </a:rPr>
                <a:t>95%</a:t>
              </a:r>
              <a:endParaRPr sz="1400"/>
            </a:p>
          </p:txBody>
        </p:sp>
      </p:grpSp>
      <p:grpSp>
        <p:nvGrpSpPr>
          <p:cNvPr id="5576" name="Google Shape;5576;p188"/>
          <p:cNvGrpSpPr/>
          <p:nvPr/>
        </p:nvGrpSpPr>
        <p:grpSpPr>
          <a:xfrm>
            <a:off x="1407336" y="4192782"/>
            <a:ext cx="2259013" cy="1271784"/>
            <a:chOff x="1124117" y="4110783"/>
            <a:chExt cx="2615507" cy="1462493"/>
          </a:xfrm>
        </p:grpSpPr>
        <p:grpSp>
          <p:nvGrpSpPr>
            <p:cNvPr id="5577" name="Google Shape;5577;p188"/>
            <p:cNvGrpSpPr/>
            <p:nvPr/>
          </p:nvGrpSpPr>
          <p:grpSpPr>
            <a:xfrm>
              <a:off x="1124117" y="4110783"/>
              <a:ext cx="2093133" cy="1462493"/>
              <a:chOff x="1706565" y="2222055"/>
              <a:chExt cx="367500" cy="267900"/>
            </a:xfrm>
          </p:grpSpPr>
          <p:grpSp>
            <p:nvGrpSpPr>
              <p:cNvPr id="5578" name="Google Shape;5578;p188"/>
              <p:cNvGrpSpPr/>
              <p:nvPr/>
            </p:nvGrpSpPr>
            <p:grpSpPr>
              <a:xfrm>
                <a:off x="1738130" y="2257950"/>
                <a:ext cx="204609" cy="199264"/>
                <a:chOff x="1047750" y="3578225"/>
                <a:chExt cx="368400" cy="358775"/>
              </a:xfrm>
            </p:grpSpPr>
            <p:cxnSp>
              <p:nvCxnSpPr>
                <p:cNvPr id="5579" name="Google Shape;5579;p188"/>
                <p:cNvCxnSpPr/>
                <p:nvPr/>
              </p:nvCxnSpPr>
              <p:spPr>
                <a:xfrm>
                  <a:off x="1047750" y="3578225"/>
                  <a:ext cx="368400" cy="0"/>
                </a:xfrm>
                <a:prstGeom prst="straightConnector1">
                  <a:avLst/>
                </a:prstGeom>
                <a:noFill/>
                <a:ln w="38100" cap="rnd" cmpd="sng">
                  <a:solidFill>
                    <a:schemeClr val="dk2"/>
                  </a:solidFill>
                  <a:prstDash val="solid"/>
                  <a:miter lim="800000"/>
                  <a:headEnd type="none" w="sm" len="sm"/>
                  <a:tailEnd type="none" w="sm" len="sm"/>
                </a:ln>
              </p:spPr>
            </p:cxnSp>
            <p:cxnSp>
              <p:nvCxnSpPr>
                <p:cNvPr id="5580" name="Google Shape;5580;p188"/>
                <p:cNvCxnSpPr/>
                <p:nvPr/>
              </p:nvCxnSpPr>
              <p:spPr>
                <a:xfrm>
                  <a:off x="1047750" y="3697817"/>
                  <a:ext cx="368400" cy="0"/>
                </a:xfrm>
                <a:prstGeom prst="straightConnector1">
                  <a:avLst/>
                </a:prstGeom>
                <a:noFill/>
                <a:ln w="38100" cap="rnd" cmpd="sng">
                  <a:solidFill>
                    <a:schemeClr val="dk2"/>
                  </a:solidFill>
                  <a:prstDash val="solid"/>
                  <a:miter lim="800000"/>
                  <a:headEnd type="none" w="sm" len="sm"/>
                  <a:tailEnd type="none" w="sm" len="sm"/>
                </a:ln>
              </p:spPr>
            </p:cxnSp>
            <p:cxnSp>
              <p:nvCxnSpPr>
                <p:cNvPr id="5581" name="Google Shape;5581;p188"/>
                <p:cNvCxnSpPr/>
                <p:nvPr/>
              </p:nvCxnSpPr>
              <p:spPr>
                <a:xfrm>
                  <a:off x="1047750" y="3817409"/>
                  <a:ext cx="368400" cy="0"/>
                </a:xfrm>
                <a:prstGeom prst="straightConnector1">
                  <a:avLst/>
                </a:prstGeom>
                <a:noFill/>
                <a:ln w="38100" cap="rnd" cmpd="sng">
                  <a:solidFill>
                    <a:schemeClr val="dk2"/>
                  </a:solidFill>
                  <a:prstDash val="solid"/>
                  <a:miter lim="800000"/>
                  <a:headEnd type="none" w="sm" len="sm"/>
                  <a:tailEnd type="none" w="sm" len="sm"/>
                </a:ln>
              </p:spPr>
            </p:cxnSp>
            <p:cxnSp>
              <p:nvCxnSpPr>
                <p:cNvPr id="5582" name="Google Shape;5582;p188"/>
                <p:cNvCxnSpPr/>
                <p:nvPr/>
              </p:nvCxnSpPr>
              <p:spPr>
                <a:xfrm>
                  <a:off x="1047750" y="3937000"/>
                  <a:ext cx="368400" cy="0"/>
                </a:xfrm>
                <a:prstGeom prst="straightConnector1">
                  <a:avLst/>
                </a:prstGeom>
                <a:noFill/>
                <a:ln w="38100" cap="rnd" cmpd="sng">
                  <a:solidFill>
                    <a:schemeClr val="dk2"/>
                  </a:solidFill>
                  <a:prstDash val="solid"/>
                  <a:miter lim="800000"/>
                  <a:headEnd type="none" w="sm" len="sm"/>
                  <a:tailEnd type="none" w="sm" len="sm"/>
                </a:ln>
              </p:spPr>
            </p:cxnSp>
          </p:grpSp>
          <p:sp>
            <p:nvSpPr>
              <p:cNvPr id="5583" name="Google Shape;5583;p188"/>
              <p:cNvSpPr/>
              <p:nvPr/>
            </p:nvSpPr>
            <p:spPr>
              <a:xfrm>
                <a:off x="1706565" y="2222055"/>
                <a:ext cx="367500" cy="2679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sp>
          <p:nvSpPr>
            <p:cNvPr id="5584" name="Google Shape;5584;p188"/>
            <p:cNvSpPr txBox="1"/>
            <p:nvPr/>
          </p:nvSpPr>
          <p:spPr>
            <a:xfrm>
              <a:off x="2691440" y="4235267"/>
              <a:ext cx="682800" cy="166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200">
                  <a:solidFill>
                    <a:schemeClr val="dk2"/>
                  </a:solidFill>
                  <a:latin typeface="Quattrocento Sans"/>
                  <a:ea typeface="Quattrocento Sans"/>
                  <a:cs typeface="Quattrocento Sans"/>
                  <a:sym typeface="Quattrocento Sans"/>
                </a:rPr>
                <a:t>80%</a:t>
              </a:r>
              <a:endParaRPr sz="1400"/>
            </a:p>
          </p:txBody>
        </p:sp>
        <p:sp>
          <p:nvSpPr>
            <p:cNvPr id="5585" name="Google Shape;5585;p188"/>
            <p:cNvSpPr txBox="1"/>
            <p:nvPr/>
          </p:nvSpPr>
          <p:spPr>
            <a:xfrm>
              <a:off x="2710156" y="4572070"/>
              <a:ext cx="682800" cy="166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200">
                  <a:solidFill>
                    <a:schemeClr val="dk2"/>
                  </a:solidFill>
                  <a:latin typeface="Quattrocento Sans"/>
                  <a:ea typeface="Quattrocento Sans"/>
                  <a:cs typeface="Quattrocento Sans"/>
                  <a:sym typeface="Quattrocento Sans"/>
                </a:rPr>
                <a:t>75%</a:t>
              </a:r>
              <a:endParaRPr sz="1400"/>
            </a:p>
          </p:txBody>
        </p:sp>
        <p:sp>
          <p:nvSpPr>
            <p:cNvPr id="5586" name="Google Shape;5586;p188"/>
            <p:cNvSpPr txBox="1"/>
            <p:nvPr/>
          </p:nvSpPr>
          <p:spPr>
            <a:xfrm>
              <a:off x="2709697" y="4965296"/>
              <a:ext cx="682800" cy="166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200">
                  <a:solidFill>
                    <a:schemeClr val="dk2"/>
                  </a:solidFill>
                  <a:latin typeface="Quattrocento Sans"/>
                  <a:ea typeface="Quattrocento Sans"/>
                  <a:cs typeface="Quattrocento Sans"/>
                  <a:sym typeface="Quattrocento Sans"/>
                </a:rPr>
                <a:t>90%</a:t>
              </a:r>
              <a:endParaRPr sz="1400"/>
            </a:p>
          </p:txBody>
        </p:sp>
        <p:sp>
          <p:nvSpPr>
            <p:cNvPr id="5587" name="Google Shape;5587;p188"/>
            <p:cNvSpPr/>
            <p:nvPr/>
          </p:nvSpPr>
          <p:spPr>
            <a:xfrm>
              <a:off x="3454624" y="4122351"/>
              <a:ext cx="285000" cy="285000"/>
            </a:xfrm>
            <a:prstGeom prst="smileyFace">
              <a:avLst>
                <a:gd name="adj" fmla="val -1251"/>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588" name="Google Shape;5588;p188"/>
            <p:cNvSpPr txBox="1"/>
            <p:nvPr/>
          </p:nvSpPr>
          <p:spPr>
            <a:xfrm>
              <a:off x="2709697" y="5310522"/>
              <a:ext cx="682800" cy="166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200">
                  <a:solidFill>
                    <a:schemeClr val="dk2"/>
                  </a:solidFill>
                  <a:latin typeface="Quattrocento Sans"/>
                  <a:ea typeface="Quattrocento Sans"/>
                  <a:cs typeface="Quattrocento Sans"/>
                  <a:sym typeface="Quattrocento Sans"/>
                </a:rPr>
                <a:t>85%</a:t>
              </a:r>
              <a:endParaRPr sz="1400"/>
            </a:p>
          </p:txBody>
        </p:sp>
        <p:sp>
          <p:nvSpPr>
            <p:cNvPr id="5589" name="Google Shape;5589;p188"/>
            <p:cNvSpPr/>
            <p:nvPr/>
          </p:nvSpPr>
          <p:spPr>
            <a:xfrm>
              <a:off x="3452021" y="4514781"/>
              <a:ext cx="285000" cy="285000"/>
            </a:xfrm>
            <a:prstGeom prst="smileyFace">
              <a:avLst>
                <a:gd name="adj" fmla="val -4653"/>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590" name="Google Shape;5590;p188"/>
            <p:cNvSpPr/>
            <p:nvPr/>
          </p:nvSpPr>
          <p:spPr>
            <a:xfrm>
              <a:off x="3451555" y="4879160"/>
              <a:ext cx="285000" cy="285000"/>
            </a:xfrm>
            <a:prstGeom prst="smileyFace">
              <a:avLst>
                <a:gd name="adj" fmla="val 4653"/>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591" name="Google Shape;5591;p188"/>
            <p:cNvSpPr/>
            <p:nvPr/>
          </p:nvSpPr>
          <p:spPr>
            <a:xfrm>
              <a:off x="3448952" y="5255406"/>
              <a:ext cx="285000" cy="285000"/>
            </a:xfrm>
            <a:prstGeom prst="smileyFace">
              <a:avLst>
                <a:gd name="adj" fmla="val -267"/>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95"/>
        <p:cNvGrpSpPr/>
        <p:nvPr/>
      </p:nvGrpSpPr>
      <p:grpSpPr>
        <a:xfrm>
          <a:off x="0" y="0"/>
          <a:ext cx="0" cy="0"/>
          <a:chOff x="0" y="0"/>
          <a:chExt cx="0" cy="0"/>
        </a:xfrm>
      </p:grpSpPr>
      <p:sp>
        <p:nvSpPr>
          <p:cNvPr id="5596" name="Google Shape;5596;p189"/>
          <p:cNvSpPr txBox="1">
            <a:spLocks noGrp="1"/>
          </p:cNvSpPr>
          <p:nvPr>
            <p:ph type="title"/>
          </p:nvPr>
        </p:nvSpPr>
        <p:spPr>
          <a:xfrm>
            <a:off x="322300" y="2609725"/>
            <a:ext cx="8379000" cy="844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Quattrocento Sans"/>
              <a:buNone/>
            </a:pPr>
            <a:r>
              <a:rPr lang="en-US" sz="4500">
                <a:latin typeface="Calibri"/>
                <a:ea typeface="Calibri"/>
                <a:cs typeface="Calibri"/>
                <a:sym typeface="Calibri"/>
              </a:rPr>
              <a:t>Azure Machine Learning Pipelines</a:t>
            </a:r>
            <a:endParaRPr sz="45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00"/>
        <p:cNvGrpSpPr/>
        <p:nvPr/>
      </p:nvGrpSpPr>
      <p:grpSpPr>
        <a:xfrm>
          <a:off x="0" y="0"/>
          <a:ext cx="0" cy="0"/>
          <a:chOff x="0" y="0"/>
          <a:chExt cx="0" cy="0"/>
        </a:xfrm>
      </p:grpSpPr>
      <p:sp>
        <p:nvSpPr>
          <p:cNvPr id="5601" name="Google Shape;5601;p190"/>
          <p:cNvSpPr txBox="1">
            <a:spLocks noGrp="1"/>
          </p:cNvSpPr>
          <p:nvPr>
            <p:ph type="title"/>
          </p:nvPr>
        </p:nvSpPr>
        <p:spPr>
          <a:xfrm>
            <a:off x="426424" y="302551"/>
            <a:ext cx="11335800" cy="758100"/>
          </a:xfrm>
          <a:prstGeom prst="rect">
            <a:avLst/>
          </a:prstGeom>
          <a:noFill/>
          <a:ln>
            <a:noFill/>
          </a:ln>
        </p:spPr>
        <p:txBody>
          <a:bodyPr spcFirstLastPara="1" wrap="square" lIns="89625" tIns="161350" rIns="0" bIns="0" anchor="t" anchorCtr="0">
            <a:noAutofit/>
          </a:bodyPr>
          <a:lstStyle/>
          <a:p>
            <a:pPr marL="0" lvl="0" indent="0" algn="l" rtl="0">
              <a:lnSpc>
                <a:spcPct val="90000"/>
              </a:lnSpc>
              <a:spcBef>
                <a:spcPts val="0"/>
              </a:spcBef>
              <a:spcAft>
                <a:spcPts val="0"/>
              </a:spcAft>
              <a:buClr>
                <a:srgbClr val="000000"/>
              </a:buClr>
              <a:buSzPts val="3500"/>
              <a:buFont typeface="Quattrocento Sans"/>
              <a:buNone/>
            </a:pPr>
            <a:r>
              <a:rPr lang="en-US" sz="4500" b="1">
                <a:latin typeface="Calibri"/>
                <a:ea typeface="Calibri"/>
                <a:cs typeface="Calibri"/>
                <a:sym typeface="Calibri"/>
              </a:rPr>
              <a:t>Azure Machine Learning Pipelines</a:t>
            </a:r>
            <a:endParaRPr sz="4500" b="1">
              <a:latin typeface="Calibri"/>
              <a:ea typeface="Calibri"/>
              <a:cs typeface="Calibri"/>
              <a:sym typeface="Calibri"/>
            </a:endParaRPr>
          </a:p>
        </p:txBody>
      </p:sp>
      <p:sp>
        <p:nvSpPr>
          <p:cNvPr id="5602" name="Google Shape;5602;p190"/>
          <p:cNvSpPr/>
          <p:nvPr/>
        </p:nvSpPr>
        <p:spPr>
          <a:xfrm>
            <a:off x="1103372" y="3500943"/>
            <a:ext cx="575400" cy="756000"/>
          </a:xfrm>
          <a:prstGeom prst="can">
            <a:avLst>
              <a:gd name="adj" fmla="val 39530"/>
            </a:avLst>
          </a:prstGeom>
          <a:noFill/>
          <a:ln w="12700" cap="flat" cmpd="sng">
            <a:solidFill>
              <a:schemeClr val="dk2"/>
            </a:solidFill>
            <a:prstDash val="solid"/>
            <a:round/>
            <a:headEnd type="none" w="sm" len="sm"/>
            <a:tailEnd type="none" w="sm" len="sm"/>
          </a:ln>
        </p:spPr>
        <p:txBody>
          <a:bodyPr spcFirstLastPara="1" wrap="square" lIns="0" tIns="146275" rIns="0" bIns="146275" anchor="ctr" anchorCtr="0">
            <a:noAutofit/>
          </a:bodyPr>
          <a:lstStyle/>
          <a:p>
            <a:pPr marL="0" marR="0" lvl="0" indent="0" algn="ctr" rtl="0">
              <a:lnSpc>
                <a:spcPct val="90000"/>
              </a:lnSpc>
              <a:spcBef>
                <a:spcPts val="0"/>
              </a:spcBef>
              <a:spcAft>
                <a:spcPts val="0"/>
              </a:spcAft>
              <a:buClr>
                <a:schemeClr val="lt1"/>
              </a:buClr>
              <a:buSzPts val="1800"/>
              <a:buFont typeface="Quattrocento Sans"/>
              <a:buNone/>
            </a:pPr>
            <a:endParaRPr sz="1800" b="0" i="0" u="none" strike="noStrike" cap="none">
              <a:solidFill>
                <a:srgbClr val="0078D4"/>
              </a:solidFill>
              <a:latin typeface="Quattrocento Sans"/>
              <a:ea typeface="Quattrocento Sans"/>
              <a:cs typeface="Quattrocento Sans"/>
              <a:sym typeface="Quattrocento Sans"/>
            </a:endParaRPr>
          </a:p>
        </p:txBody>
      </p:sp>
      <p:sp>
        <p:nvSpPr>
          <p:cNvPr id="5603" name="Google Shape;5603;p190"/>
          <p:cNvSpPr txBox="1"/>
          <p:nvPr/>
        </p:nvSpPr>
        <p:spPr>
          <a:xfrm>
            <a:off x="2224846" y="1733997"/>
            <a:ext cx="1668300" cy="30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78D4"/>
              </a:buClr>
              <a:buSzPts val="2000"/>
              <a:buFont typeface="Quattrocento Sans"/>
              <a:buNone/>
            </a:pPr>
            <a:r>
              <a:rPr lang="en-US" sz="2000" b="1" i="0" u="none" strike="noStrike" cap="none">
                <a:solidFill>
                  <a:srgbClr val="0078D4"/>
                </a:solidFill>
                <a:latin typeface="Quattrocento Sans"/>
                <a:ea typeface="Quattrocento Sans"/>
                <a:cs typeface="Quattrocento Sans"/>
                <a:sym typeface="Quattrocento Sans"/>
              </a:rPr>
              <a:t>Prepare data</a:t>
            </a:r>
            <a:endParaRPr sz="1400"/>
          </a:p>
        </p:txBody>
      </p:sp>
      <p:sp>
        <p:nvSpPr>
          <p:cNvPr id="5604" name="Google Shape;5604;p190"/>
          <p:cNvSpPr txBox="1"/>
          <p:nvPr/>
        </p:nvSpPr>
        <p:spPr>
          <a:xfrm>
            <a:off x="5388204" y="1733997"/>
            <a:ext cx="2560800" cy="30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78D4"/>
              </a:buClr>
              <a:buSzPts val="2000"/>
              <a:buFont typeface="Quattrocento Sans"/>
              <a:buNone/>
            </a:pPr>
            <a:r>
              <a:rPr lang="en-US" sz="2000" b="1" i="0" u="none" strike="noStrike" cap="none">
                <a:solidFill>
                  <a:srgbClr val="0078D4"/>
                </a:solidFill>
                <a:latin typeface="Quattrocento Sans"/>
                <a:ea typeface="Quattrocento Sans"/>
                <a:cs typeface="Quattrocento Sans"/>
                <a:sym typeface="Quattrocento Sans"/>
              </a:rPr>
              <a:t>Build &amp; train models</a:t>
            </a:r>
            <a:endParaRPr sz="1400"/>
          </a:p>
        </p:txBody>
      </p:sp>
      <p:sp>
        <p:nvSpPr>
          <p:cNvPr id="5605" name="Google Shape;5605;p190"/>
          <p:cNvSpPr txBox="1"/>
          <p:nvPr/>
        </p:nvSpPr>
        <p:spPr>
          <a:xfrm>
            <a:off x="8873681" y="1733997"/>
            <a:ext cx="2155200" cy="30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78D4"/>
              </a:buClr>
              <a:buSzPts val="2000"/>
              <a:buFont typeface="Quattrocento Sans"/>
              <a:buNone/>
            </a:pPr>
            <a:r>
              <a:rPr lang="en-US" sz="2000" b="1" i="0" u="none" strike="noStrike" cap="none">
                <a:solidFill>
                  <a:srgbClr val="0078D4"/>
                </a:solidFill>
                <a:latin typeface="Quattrocento Sans"/>
                <a:ea typeface="Quattrocento Sans"/>
                <a:cs typeface="Quattrocento Sans"/>
                <a:sym typeface="Quattrocento Sans"/>
              </a:rPr>
              <a:t>Deploy &amp; predict</a:t>
            </a:r>
            <a:endParaRPr sz="1400"/>
          </a:p>
        </p:txBody>
      </p:sp>
      <p:sp>
        <p:nvSpPr>
          <p:cNvPr id="5606" name="Google Shape;5606;p190"/>
          <p:cNvSpPr/>
          <p:nvPr/>
        </p:nvSpPr>
        <p:spPr>
          <a:xfrm>
            <a:off x="4574080" y="1687831"/>
            <a:ext cx="156591" cy="313182"/>
          </a:xfrm>
          <a:custGeom>
            <a:avLst/>
            <a:gdLst/>
            <a:ahLst/>
            <a:cxnLst/>
            <a:rect l="l" t="t" r="r" b="b"/>
            <a:pathLst>
              <a:path w="457200" h="914400" extrusionOk="0">
                <a:moveTo>
                  <a:pt x="0" y="0"/>
                </a:moveTo>
                <a:lnTo>
                  <a:pt x="457200" y="457200"/>
                </a:lnTo>
                <a:lnTo>
                  <a:pt x="0" y="914400"/>
                </a:lnTo>
              </a:path>
            </a:pathLst>
          </a:custGeom>
          <a:noFill/>
          <a:ln w="9525" cap="flat" cmpd="sng">
            <a:solidFill>
              <a:schemeClr val="dk2"/>
            </a:solidFill>
            <a:prstDash val="solid"/>
            <a:round/>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5607" name="Google Shape;5607;p190"/>
          <p:cNvSpPr/>
          <p:nvPr/>
        </p:nvSpPr>
        <p:spPr>
          <a:xfrm>
            <a:off x="8343533" y="1687831"/>
            <a:ext cx="156591" cy="313182"/>
          </a:xfrm>
          <a:custGeom>
            <a:avLst/>
            <a:gdLst/>
            <a:ahLst/>
            <a:cxnLst/>
            <a:rect l="l" t="t" r="r" b="b"/>
            <a:pathLst>
              <a:path w="457200" h="914400" extrusionOk="0">
                <a:moveTo>
                  <a:pt x="0" y="0"/>
                </a:moveTo>
                <a:lnTo>
                  <a:pt x="457200" y="457200"/>
                </a:lnTo>
                <a:lnTo>
                  <a:pt x="0" y="914400"/>
                </a:lnTo>
              </a:path>
            </a:pathLst>
          </a:custGeom>
          <a:noFill/>
          <a:ln w="9525" cap="flat" cmpd="sng">
            <a:solidFill>
              <a:schemeClr val="dk2"/>
            </a:solidFill>
            <a:prstDash val="solid"/>
            <a:round/>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5608" name="Google Shape;5608;p190"/>
          <p:cNvSpPr txBox="1"/>
          <p:nvPr/>
        </p:nvSpPr>
        <p:spPr>
          <a:xfrm>
            <a:off x="847406" y="4338378"/>
            <a:ext cx="1087200" cy="431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Data storage locations</a:t>
            </a:r>
            <a:endParaRPr sz="1400"/>
          </a:p>
        </p:txBody>
      </p:sp>
      <p:sp>
        <p:nvSpPr>
          <p:cNvPr id="5609" name="Google Shape;5609;p190"/>
          <p:cNvSpPr txBox="1"/>
          <p:nvPr/>
        </p:nvSpPr>
        <p:spPr>
          <a:xfrm>
            <a:off x="785731" y="2532972"/>
            <a:ext cx="1210500" cy="317400"/>
          </a:xfrm>
          <a:prstGeom prst="rect">
            <a:avLst/>
          </a:prstGeom>
          <a:noFill/>
          <a:ln w="12700" cap="flat" cmpd="sng">
            <a:solidFill>
              <a:schemeClr val="dk2"/>
            </a:solidFill>
            <a:prstDash val="solid"/>
            <a:round/>
            <a:headEnd type="none" w="sm" len="sm"/>
            <a:tailEnd type="none" w="sm" len="sm"/>
          </a:ln>
        </p:spPr>
        <p:txBody>
          <a:bodyPr spcFirstLastPara="1" wrap="square" lIns="91425" tIns="73125" rIns="91425" bIns="73125"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Data ingestion</a:t>
            </a:r>
            <a:endParaRPr sz="1400"/>
          </a:p>
        </p:txBody>
      </p:sp>
      <p:sp>
        <p:nvSpPr>
          <p:cNvPr id="5610" name="Google Shape;5610;p190"/>
          <p:cNvSpPr txBox="1"/>
          <p:nvPr/>
        </p:nvSpPr>
        <p:spPr>
          <a:xfrm>
            <a:off x="2302214" y="2367112"/>
            <a:ext cx="2129700" cy="2327400"/>
          </a:xfrm>
          <a:prstGeom prst="rect">
            <a:avLst/>
          </a:prstGeom>
          <a:noFill/>
          <a:ln w="12700" cap="flat" cmpd="sng">
            <a:solidFill>
              <a:schemeClr val="dk2"/>
            </a:solidFill>
            <a:prstDash val="solid"/>
            <a:round/>
            <a:headEnd type="none" w="sm" len="sm"/>
            <a:tailEnd type="none" w="sm" len="sm"/>
          </a:ln>
        </p:spPr>
        <p:txBody>
          <a:bodyPr spcFirstLastPara="1" wrap="square" lIns="91425" tIns="73125" rIns="91425" bIns="73125"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Data Preparation</a:t>
            </a:r>
            <a:endParaRPr sz="1400"/>
          </a:p>
        </p:txBody>
      </p:sp>
      <p:sp>
        <p:nvSpPr>
          <p:cNvPr id="5611" name="Google Shape;5611;p190"/>
          <p:cNvSpPr txBox="1"/>
          <p:nvPr/>
        </p:nvSpPr>
        <p:spPr>
          <a:xfrm>
            <a:off x="5396832" y="2377370"/>
            <a:ext cx="2664600" cy="2316900"/>
          </a:xfrm>
          <a:prstGeom prst="rect">
            <a:avLst/>
          </a:prstGeom>
          <a:noFill/>
          <a:ln w="12700" cap="flat" cmpd="sng">
            <a:solidFill>
              <a:schemeClr val="dk2"/>
            </a:solidFill>
            <a:prstDash val="solid"/>
            <a:round/>
            <a:headEnd type="none" w="sm" len="sm"/>
            <a:tailEnd type="none" w="sm" len="sm"/>
          </a:ln>
        </p:spPr>
        <p:txBody>
          <a:bodyPr spcFirstLastPara="1" wrap="square" lIns="91425" tIns="73125" rIns="91425" bIns="73125"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Model building &amp; training</a:t>
            </a:r>
            <a:endParaRPr sz="1400"/>
          </a:p>
        </p:txBody>
      </p:sp>
      <p:sp>
        <p:nvSpPr>
          <p:cNvPr id="5612" name="Google Shape;5612;p190"/>
          <p:cNvSpPr txBox="1"/>
          <p:nvPr/>
        </p:nvSpPr>
        <p:spPr>
          <a:xfrm>
            <a:off x="9091039" y="2377370"/>
            <a:ext cx="2008500" cy="1261800"/>
          </a:xfrm>
          <a:prstGeom prst="rect">
            <a:avLst/>
          </a:prstGeom>
          <a:noFill/>
          <a:ln w="12700" cap="flat" cmpd="sng">
            <a:solidFill>
              <a:schemeClr val="dk2"/>
            </a:solidFill>
            <a:prstDash val="solid"/>
            <a:round/>
            <a:headEnd type="none" w="sm" len="sm"/>
            <a:tailEnd type="none" w="sm" len="sm"/>
          </a:ln>
        </p:spPr>
        <p:txBody>
          <a:bodyPr spcFirstLastPara="1" wrap="square" lIns="91425" tIns="73125" rIns="91425" bIns="73125"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Model deployment</a:t>
            </a:r>
            <a:endParaRPr sz="1400"/>
          </a:p>
        </p:txBody>
      </p:sp>
      <p:sp>
        <p:nvSpPr>
          <p:cNvPr id="5613" name="Google Shape;5613;p190"/>
          <p:cNvSpPr txBox="1"/>
          <p:nvPr/>
        </p:nvSpPr>
        <p:spPr>
          <a:xfrm>
            <a:off x="2445886" y="2847665"/>
            <a:ext cx="18648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Normalization</a:t>
            </a:r>
            <a:endParaRPr sz="1400"/>
          </a:p>
        </p:txBody>
      </p:sp>
      <p:sp>
        <p:nvSpPr>
          <p:cNvPr id="5614" name="Google Shape;5614;p190"/>
          <p:cNvSpPr txBox="1"/>
          <p:nvPr/>
        </p:nvSpPr>
        <p:spPr>
          <a:xfrm>
            <a:off x="2445886" y="3319440"/>
            <a:ext cx="18648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Transformation</a:t>
            </a:r>
            <a:endParaRPr sz="1400"/>
          </a:p>
        </p:txBody>
      </p:sp>
      <p:sp>
        <p:nvSpPr>
          <p:cNvPr id="5615" name="Google Shape;5615;p190"/>
          <p:cNvSpPr txBox="1"/>
          <p:nvPr/>
        </p:nvSpPr>
        <p:spPr>
          <a:xfrm>
            <a:off x="2445886" y="3791216"/>
            <a:ext cx="18648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Validation</a:t>
            </a:r>
            <a:endParaRPr sz="1400"/>
          </a:p>
        </p:txBody>
      </p:sp>
      <p:sp>
        <p:nvSpPr>
          <p:cNvPr id="5616" name="Google Shape;5616;p190"/>
          <p:cNvSpPr txBox="1"/>
          <p:nvPr/>
        </p:nvSpPr>
        <p:spPr>
          <a:xfrm>
            <a:off x="2436053" y="4262991"/>
            <a:ext cx="18648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Featurization</a:t>
            </a:r>
            <a:endParaRPr sz="1400"/>
          </a:p>
        </p:txBody>
      </p:sp>
      <p:sp>
        <p:nvSpPr>
          <p:cNvPr id="5617" name="Google Shape;5617;p190"/>
          <p:cNvSpPr txBox="1"/>
          <p:nvPr/>
        </p:nvSpPr>
        <p:spPr>
          <a:xfrm>
            <a:off x="5531795" y="2847665"/>
            <a:ext cx="23712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Hyper-parameter tuning</a:t>
            </a:r>
            <a:endParaRPr sz="1400"/>
          </a:p>
        </p:txBody>
      </p:sp>
      <p:sp>
        <p:nvSpPr>
          <p:cNvPr id="5618" name="Google Shape;5618;p190"/>
          <p:cNvSpPr txBox="1"/>
          <p:nvPr/>
        </p:nvSpPr>
        <p:spPr>
          <a:xfrm>
            <a:off x="5531795" y="3316870"/>
            <a:ext cx="23712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Automatic model selection</a:t>
            </a:r>
            <a:endParaRPr sz="1400"/>
          </a:p>
        </p:txBody>
      </p:sp>
      <p:sp>
        <p:nvSpPr>
          <p:cNvPr id="5619" name="Google Shape;5619;p190"/>
          <p:cNvSpPr txBox="1"/>
          <p:nvPr/>
        </p:nvSpPr>
        <p:spPr>
          <a:xfrm>
            <a:off x="5531795" y="3794514"/>
            <a:ext cx="23712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Model testing</a:t>
            </a:r>
            <a:endParaRPr sz="1400"/>
          </a:p>
        </p:txBody>
      </p:sp>
      <p:sp>
        <p:nvSpPr>
          <p:cNvPr id="5620" name="Google Shape;5620;p190"/>
          <p:cNvSpPr txBox="1"/>
          <p:nvPr/>
        </p:nvSpPr>
        <p:spPr>
          <a:xfrm>
            <a:off x="5526797" y="4270804"/>
            <a:ext cx="23712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Model validation</a:t>
            </a:r>
            <a:endParaRPr sz="1400"/>
          </a:p>
        </p:txBody>
      </p:sp>
      <p:sp>
        <p:nvSpPr>
          <p:cNvPr id="5621" name="Google Shape;5621;p190"/>
          <p:cNvSpPr txBox="1"/>
          <p:nvPr/>
        </p:nvSpPr>
        <p:spPr>
          <a:xfrm>
            <a:off x="9278247" y="2847665"/>
            <a:ext cx="16476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Deployment</a:t>
            </a:r>
            <a:endParaRPr sz="1400"/>
          </a:p>
        </p:txBody>
      </p:sp>
      <p:sp>
        <p:nvSpPr>
          <p:cNvPr id="5622" name="Google Shape;5622;p190"/>
          <p:cNvSpPr txBox="1"/>
          <p:nvPr/>
        </p:nvSpPr>
        <p:spPr>
          <a:xfrm>
            <a:off x="9278247" y="3243472"/>
            <a:ext cx="16476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Batch scoring</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02"/>
                                        </p:tgtEl>
                                        <p:attrNameLst>
                                          <p:attrName>style.visibility</p:attrName>
                                        </p:attrNameLst>
                                      </p:cBhvr>
                                      <p:to>
                                        <p:strVal val="visible"/>
                                      </p:to>
                                    </p:set>
                                    <p:animEffect transition="in" filter="fade">
                                      <p:cBhvr>
                                        <p:cTn id="7" dur="500"/>
                                        <p:tgtEl>
                                          <p:spTgt spid="5602"/>
                                        </p:tgtEl>
                                      </p:cBhvr>
                                    </p:animEffect>
                                  </p:childTnLst>
                                </p:cTn>
                              </p:par>
                              <p:par>
                                <p:cTn id="8" presetID="10" presetClass="entr" presetSubtype="0" fill="hold" nodeType="withEffect">
                                  <p:stCondLst>
                                    <p:cond delay="0"/>
                                  </p:stCondLst>
                                  <p:childTnLst>
                                    <p:set>
                                      <p:cBhvr>
                                        <p:cTn id="9" dur="1" fill="hold">
                                          <p:stCondLst>
                                            <p:cond delay="0"/>
                                          </p:stCondLst>
                                        </p:cTn>
                                        <p:tgtEl>
                                          <p:spTgt spid="5603"/>
                                        </p:tgtEl>
                                        <p:attrNameLst>
                                          <p:attrName>style.visibility</p:attrName>
                                        </p:attrNameLst>
                                      </p:cBhvr>
                                      <p:to>
                                        <p:strVal val="visible"/>
                                      </p:to>
                                    </p:set>
                                    <p:animEffect transition="in" filter="fade">
                                      <p:cBhvr>
                                        <p:cTn id="10" dur="500"/>
                                        <p:tgtEl>
                                          <p:spTgt spid="5603"/>
                                        </p:tgtEl>
                                      </p:cBhvr>
                                    </p:animEffect>
                                  </p:childTnLst>
                                </p:cTn>
                              </p:par>
                              <p:par>
                                <p:cTn id="11" presetID="10" presetClass="entr" presetSubtype="0" fill="hold" nodeType="withEffect">
                                  <p:stCondLst>
                                    <p:cond delay="0"/>
                                  </p:stCondLst>
                                  <p:childTnLst>
                                    <p:set>
                                      <p:cBhvr>
                                        <p:cTn id="12" dur="1" fill="hold">
                                          <p:stCondLst>
                                            <p:cond delay="0"/>
                                          </p:stCondLst>
                                        </p:cTn>
                                        <p:tgtEl>
                                          <p:spTgt spid="5608"/>
                                        </p:tgtEl>
                                        <p:attrNameLst>
                                          <p:attrName>style.visibility</p:attrName>
                                        </p:attrNameLst>
                                      </p:cBhvr>
                                      <p:to>
                                        <p:strVal val="visible"/>
                                      </p:to>
                                    </p:set>
                                    <p:animEffect transition="in" filter="fade">
                                      <p:cBhvr>
                                        <p:cTn id="13" dur="500"/>
                                        <p:tgtEl>
                                          <p:spTgt spid="5608"/>
                                        </p:tgtEl>
                                      </p:cBhvr>
                                    </p:animEffect>
                                  </p:childTnLst>
                                </p:cTn>
                              </p:par>
                              <p:par>
                                <p:cTn id="14" presetID="10" presetClass="entr" presetSubtype="0" fill="hold" nodeType="withEffect">
                                  <p:stCondLst>
                                    <p:cond delay="0"/>
                                  </p:stCondLst>
                                  <p:childTnLst>
                                    <p:set>
                                      <p:cBhvr>
                                        <p:cTn id="15" dur="1" fill="hold">
                                          <p:stCondLst>
                                            <p:cond delay="0"/>
                                          </p:stCondLst>
                                        </p:cTn>
                                        <p:tgtEl>
                                          <p:spTgt spid="5609"/>
                                        </p:tgtEl>
                                        <p:attrNameLst>
                                          <p:attrName>style.visibility</p:attrName>
                                        </p:attrNameLst>
                                      </p:cBhvr>
                                      <p:to>
                                        <p:strVal val="visible"/>
                                      </p:to>
                                    </p:set>
                                    <p:animEffect transition="in" filter="fade">
                                      <p:cBhvr>
                                        <p:cTn id="16" dur="500"/>
                                        <p:tgtEl>
                                          <p:spTgt spid="5609"/>
                                        </p:tgtEl>
                                      </p:cBhvr>
                                    </p:animEffect>
                                  </p:childTnLst>
                                </p:cTn>
                              </p:par>
                              <p:par>
                                <p:cTn id="17" presetID="10" presetClass="entr" presetSubtype="0" fill="hold" nodeType="withEffect">
                                  <p:stCondLst>
                                    <p:cond delay="0"/>
                                  </p:stCondLst>
                                  <p:childTnLst>
                                    <p:set>
                                      <p:cBhvr>
                                        <p:cTn id="18" dur="1" fill="hold">
                                          <p:stCondLst>
                                            <p:cond delay="0"/>
                                          </p:stCondLst>
                                        </p:cTn>
                                        <p:tgtEl>
                                          <p:spTgt spid="5610"/>
                                        </p:tgtEl>
                                        <p:attrNameLst>
                                          <p:attrName>style.visibility</p:attrName>
                                        </p:attrNameLst>
                                      </p:cBhvr>
                                      <p:to>
                                        <p:strVal val="visible"/>
                                      </p:to>
                                    </p:set>
                                    <p:animEffect transition="in" filter="fade">
                                      <p:cBhvr>
                                        <p:cTn id="19" dur="500"/>
                                        <p:tgtEl>
                                          <p:spTgt spid="5610"/>
                                        </p:tgtEl>
                                      </p:cBhvr>
                                    </p:animEffect>
                                  </p:childTnLst>
                                </p:cTn>
                              </p:par>
                              <p:par>
                                <p:cTn id="20" presetID="10" presetClass="entr" presetSubtype="0" fill="hold" nodeType="withEffect">
                                  <p:stCondLst>
                                    <p:cond delay="0"/>
                                  </p:stCondLst>
                                  <p:childTnLst>
                                    <p:set>
                                      <p:cBhvr>
                                        <p:cTn id="21" dur="1" fill="hold">
                                          <p:stCondLst>
                                            <p:cond delay="0"/>
                                          </p:stCondLst>
                                        </p:cTn>
                                        <p:tgtEl>
                                          <p:spTgt spid="5613"/>
                                        </p:tgtEl>
                                        <p:attrNameLst>
                                          <p:attrName>style.visibility</p:attrName>
                                        </p:attrNameLst>
                                      </p:cBhvr>
                                      <p:to>
                                        <p:strVal val="visible"/>
                                      </p:to>
                                    </p:set>
                                    <p:animEffect transition="in" filter="fade">
                                      <p:cBhvr>
                                        <p:cTn id="22" dur="500"/>
                                        <p:tgtEl>
                                          <p:spTgt spid="5613"/>
                                        </p:tgtEl>
                                      </p:cBhvr>
                                    </p:animEffect>
                                  </p:childTnLst>
                                </p:cTn>
                              </p:par>
                              <p:par>
                                <p:cTn id="23" presetID="10" presetClass="entr" presetSubtype="0" fill="hold" nodeType="withEffect">
                                  <p:stCondLst>
                                    <p:cond delay="0"/>
                                  </p:stCondLst>
                                  <p:childTnLst>
                                    <p:set>
                                      <p:cBhvr>
                                        <p:cTn id="24" dur="1" fill="hold">
                                          <p:stCondLst>
                                            <p:cond delay="0"/>
                                          </p:stCondLst>
                                        </p:cTn>
                                        <p:tgtEl>
                                          <p:spTgt spid="5614"/>
                                        </p:tgtEl>
                                        <p:attrNameLst>
                                          <p:attrName>style.visibility</p:attrName>
                                        </p:attrNameLst>
                                      </p:cBhvr>
                                      <p:to>
                                        <p:strVal val="visible"/>
                                      </p:to>
                                    </p:set>
                                    <p:animEffect transition="in" filter="fade">
                                      <p:cBhvr>
                                        <p:cTn id="25" dur="500"/>
                                        <p:tgtEl>
                                          <p:spTgt spid="5614"/>
                                        </p:tgtEl>
                                      </p:cBhvr>
                                    </p:animEffect>
                                  </p:childTnLst>
                                </p:cTn>
                              </p:par>
                              <p:par>
                                <p:cTn id="26" presetID="10" presetClass="entr" presetSubtype="0" fill="hold" nodeType="withEffect">
                                  <p:stCondLst>
                                    <p:cond delay="0"/>
                                  </p:stCondLst>
                                  <p:childTnLst>
                                    <p:set>
                                      <p:cBhvr>
                                        <p:cTn id="27" dur="1" fill="hold">
                                          <p:stCondLst>
                                            <p:cond delay="0"/>
                                          </p:stCondLst>
                                        </p:cTn>
                                        <p:tgtEl>
                                          <p:spTgt spid="5615"/>
                                        </p:tgtEl>
                                        <p:attrNameLst>
                                          <p:attrName>style.visibility</p:attrName>
                                        </p:attrNameLst>
                                      </p:cBhvr>
                                      <p:to>
                                        <p:strVal val="visible"/>
                                      </p:to>
                                    </p:set>
                                    <p:animEffect transition="in" filter="fade">
                                      <p:cBhvr>
                                        <p:cTn id="28" dur="500"/>
                                        <p:tgtEl>
                                          <p:spTgt spid="5615"/>
                                        </p:tgtEl>
                                      </p:cBhvr>
                                    </p:animEffect>
                                  </p:childTnLst>
                                </p:cTn>
                              </p:par>
                              <p:par>
                                <p:cTn id="29" presetID="10" presetClass="entr" presetSubtype="0" fill="hold" nodeType="withEffect">
                                  <p:stCondLst>
                                    <p:cond delay="0"/>
                                  </p:stCondLst>
                                  <p:childTnLst>
                                    <p:set>
                                      <p:cBhvr>
                                        <p:cTn id="30" dur="1" fill="hold">
                                          <p:stCondLst>
                                            <p:cond delay="0"/>
                                          </p:stCondLst>
                                        </p:cTn>
                                        <p:tgtEl>
                                          <p:spTgt spid="5616"/>
                                        </p:tgtEl>
                                        <p:attrNameLst>
                                          <p:attrName>style.visibility</p:attrName>
                                        </p:attrNameLst>
                                      </p:cBhvr>
                                      <p:to>
                                        <p:strVal val="visible"/>
                                      </p:to>
                                    </p:set>
                                    <p:animEffect transition="in" filter="fade">
                                      <p:cBhvr>
                                        <p:cTn id="31" dur="500"/>
                                        <p:tgtEl>
                                          <p:spTgt spid="5616"/>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606"/>
                                        </p:tgtEl>
                                        <p:attrNameLst>
                                          <p:attrName>style.visibility</p:attrName>
                                        </p:attrNameLst>
                                      </p:cBhvr>
                                      <p:to>
                                        <p:strVal val="visible"/>
                                      </p:to>
                                    </p:set>
                                    <p:animEffect transition="in" filter="fade">
                                      <p:cBhvr>
                                        <p:cTn id="35" dur="500"/>
                                        <p:tgtEl>
                                          <p:spTgt spid="5606"/>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5604"/>
                                        </p:tgtEl>
                                        <p:attrNameLst>
                                          <p:attrName>style.visibility</p:attrName>
                                        </p:attrNameLst>
                                      </p:cBhvr>
                                      <p:to>
                                        <p:strVal val="visible"/>
                                      </p:to>
                                    </p:set>
                                    <p:animEffect transition="in" filter="fade">
                                      <p:cBhvr>
                                        <p:cTn id="39" dur="500"/>
                                        <p:tgtEl>
                                          <p:spTgt spid="5604"/>
                                        </p:tgtEl>
                                      </p:cBhvr>
                                    </p:animEffect>
                                  </p:childTnLst>
                                </p:cTn>
                              </p:par>
                              <p:par>
                                <p:cTn id="40" presetID="10" presetClass="entr" presetSubtype="0" fill="hold" nodeType="withEffect">
                                  <p:stCondLst>
                                    <p:cond delay="0"/>
                                  </p:stCondLst>
                                  <p:childTnLst>
                                    <p:set>
                                      <p:cBhvr>
                                        <p:cTn id="41" dur="1" fill="hold">
                                          <p:stCondLst>
                                            <p:cond delay="0"/>
                                          </p:stCondLst>
                                        </p:cTn>
                                        <p:tgtEl>
                                          <p:spTgt spid="5611"/>
                                        </p:tgtEl>
                                        <p:attrNameLst>
                                          <p:attrName>style.visibility</p:attrName>
                                        </p:attrNameLst>
                                      </p:cBhvr>
                                      <p:to>
                                        <p:strVal val="visible"/>
                                      </p:to>
                                    </p:set>
                                    <p:animEffect transition="in" filter="fade">
                                      <p:cBhvr>
                                        <p:cTn id="42" dur="500"/>
                                        <p:tgtEl>
                                          <p:spTgt spid="5611"/>
                                        </p:tgtEl>
                                      </p:cBhvr>
                                    </p:animEffect>
                                  </p:childTnLst>
                                </p:cTn>
                              </p:par>
                              <p:par>
                                <p:cTn id="43" presetID="10" presetClass="entr" presetSubtype="0" fill="hold" nodeType="withEffect">
                                  <p:stCondLst>
                                    <p:cond delay="0"/>
                                  </p:stCondLst>
                                  <p:childTnLst>
                                    <p:set>
                                      <p:cBhvr>
                                        <p:cTn id="44" dur="1" fill="hold">
                                          <p:stCondLst>
                                            <p:cond delay="0"/>
                                          </p:stCondLst>
                                        </p:cTn>
                                        <p:tgtEl>
                                          <p:spTgt spid="5617"/>
                                        </p:tgtEl>
                                        <p:attrNameLst>
                                          <p:attrName>style.visibility</p:attrName>
                                        </p:attrNameLst>
                                      </p:cBhvr>
                                      <p:to>
                                        <p:strVal val="visible"/>
                                      </p:to>
                                    </p:set>
                                    <p:animEffect transition="in" filter="fade">
                                      <p:cBhvr>
                                        <p:cTn id="45" dur="500"/>
                                        <p:tgtEl>
                                          <p:spTgt spid="5617"/>
                                        </p:tgtEl>
                                      </p:cBhvr>
                                    </p:animEffect>
                                  </p:childTnLst>
                                </p:cTn>
                              </p:par>
                              <p:par>
                                <p:cTn id="46" presetID="10" presetClass="entr" presetSubtype="0" fill="hold" nodeType="withEffect">
                                  <p:stCondLst>
                                    <p:cond delay="0"/>
                                  </p:stCondLst>
                                  <p:childTnLst>
                                    <p:set>
                                      <p:cBhvr>
                                        <p:cTn id="47" dur="1" fill="hold">
                                          <p:stCondLst>
                                            <p:cond delay="0"/>
                                          </p:stCondLst>
                                        </p:cTn>
                                        <p:tgtEl>
                                          <p:spTgt spid="5618"/>
                                        </p:tgtEl>
                                        <p:attrNameLst>
                                          <p:attrName>style.visibility</p:attrName>
                                        </p:attrNameLst>
                                      </p:cBhvr>
                                      <p:to>
                                        <p:strVal val="visible"/>
                                      </p:to>
                                    </p:set>
                                    <p:animEffect transition="in" filter="fade">
                                      <p:cBhvr>
                                        <p:cTn id="48" dur="500"/>
                                        <p:tgtEl>
                                          <p:spTgt spid="5618"/>
                                        </p:tgtEl>
                                      </p:cBhvr>
                                    </p:animEffect>
                                  </p:childTnLst>
                                </p:cTn>
                              </p:par>
                              <p:par>
                                <p:cTn id="49" presetID="10" presetClass="entr" presetSubtype="0" fill="hold" nodeType="withEffect">
                                  <p:stCondLst>
                                    <p:cond delay="0"/>
                                  </p:stCondLst>
                                  <p:childTnLst>
                                    <p:set>
                                      <p:cBhvr>
                                        <p:cTn id="50" dur="1" fill="hold">
                                          <p:stCondLst>
                                            <p:cond delay="0"/>
                                          </p:stCondLst>
                                        </p:cTn>
                                        <p:tgtEl>
                                          <p:spTgt spid="5619"/>
                                        </p:tgtEl>
                                        <p:attrNameLst>
                                          <p:attrName>style.visibility</p:attrName>
                                        </p:attrNameLst>
                                      </p:cBhvr>
                                      <p:to>
                                        <p:strVal val="visible"/>
                                      </p:to>
                                    </p:set>
                                    <p:animEffect transition="in" filter="fade">
                                      <p:cBhvr>
                                        <p:cTn id="51" dur="500"/>
                                        <p:tgtEl>
                                          <p:spTgt spid="5619"/>
                                        </p:tgtEl>
                                      </p:cBhvr>
                                    </p:animEffect>
                                  </p:childTnLst>
                                </p:cTn>
                              </p:par>
                              <p:par>
                                <p:cTn id="52" presetID="10" presetClass="entr" presetSubtype="0" fill="hold" nodeType="withEffect">
                                  <p:stCondLst>
                                    <p:cond delay="0"/>
                                  </p:stCondLst>
                                  <p:childTnLst>
                                    <p:set>
                                      <p:cBhvr>
                                        <p:cTn id="53" dur="1" fill="hold">
                                          <p:stCondLst>
                                            <p:cond delay="0"/>
                                          </p:stCondLst>
                                        </p:cTn>
                                        <p:tgtEl>
                                          <p:spTgt spid="5620"/>
                                        </p:tgtEl>
                                        <p:attrNameLst>
                                          <p:attrName>style.visibility</p:attrName>
                                        </p:attrNameLst>
                                      </p:cBhvr>
                                      <p:to>
                                        <p:strVal val="visible"/>
                                      </p:to>
                                    </p:set>
                                    <p:animEffect transition="in" filter="fade">
                                      <p:cBhvr>
                                        <p:cTn id="54" dur="500"/>
                                        <p:tgtEl>
                                          <p:spTgt spid="5620"/>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5607"/>
                                        </p:tgtEl>
                                        <p:attrNameLst>
                                          <p:attrName>style.visibility</p:attrName>
                                        </p:attrNameLst>
                                      </p:cBhvr>
                                      <p:to>
                                        <p:strVal val="visible"/>
                                      </p:to>
                                    </p:set>
                                    <p:animEffect transition="in" filter="fade">
                                      <p:cBhvr>
                                        <p:cTn id="58" dur="500"/>
                                        <p:tgtEl>
                                          <p:spTgt spid="5607"/>
                                        </p:tgtEl>
                                      </p:cBhvr>
                                    </p:animEffect>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5605"/>
                                        </p:tgtEl>
                                        <p:attrNameLst>
                                          <p:attrName>style.visibility</p:attrName>
                                        </p:attrNameLst>
                                      </p:cBhvr>
                                      <p:to>
                                        <p:strVal val="visible"/>
                                      </p:to>
                                    </p:set>
                                    <p:animEffect transition="in" filter="fade">
                                      <p:cBhvr>
                                        <p:cTn id="62" dur="500"/>
                                        <p:tgtEl>
                                          <p:spTgt spid="5605"/>
                                        </p:tgtEl>
                                      </p:cBhvr>
                                    </p:animEffect>
                                  </p:childTnLst>
                                </p:cTn>
                              </p:par>
                              <p:par>
                                <p:cTn id="63" presetID="10" presetClass="entr" presetSubtype="0" fill="hold" nodeType="withEffect">
                                  <p:stCondLst>
                                    <p:cond delay="0"/>
                                  </p:stCondLst>
                                  <p:childTnLst>
                                    <p:set>
                                      <p:cBhvr>
                                        <p:cTn id="64" dur="1" fill="hold">
                                          <p:stCondLst>
                                            <p:cond delay="0"/>
                                          </p:stCondLst>
                                        </p:cTn>
                                        <p:tgtEl>
                                          <p:spTgt spid="5612"/>
                                        </p:tgtEl>
                                        <p:attrNameLst>
                                          <p:attrName>style.visibility</p:attrName>
                                        </p:attrNameLst>
                                      </p:cBhvr>
                                      <p:to>
                                        <p:strVal val="visible"/>
                                      </p:to>
                                    </p:set>
                                    <p:animEffect transition="in" filter="fade">
                                      <p:cBhvr>
                                        <p:cTn id="65" dur="500"/>
                                        <p:tgtEl>
                                          <p:spTgt spid="5612"/>
                                        </p:tgtEl>
                                      </p:cBhvr>
                                    </p:animEffect>
                                  </p:childTnLst>
                                </p:cTn>
                              </p:par>
                              <p:par>
                                <p:cTn id="66" presetID="10" presetClass="entr" presetSubtype="0" fill="hold" nodeType="withEffect">
                                  <p:stCondLst>
                                    <p:cond delay="0"/>
                                  </p:stCondLst>
                                  <p:childTnLst>
                                    <p:set>
                                      <p:cBhvr>
                                        <p:cTn id="67" dur="1" fill="hold">
                                          <p:stCondLst>
                                            <p:cond delay="0"/>
                                          </p:stCondLst>
                                        </p:cTn>
                                        <p:tgtEl>
                                          <p:spTgt spid="5621"/>
                                        </p:tgtEl>
                                        <p:attrNameLst>
                                          <p:attrName>style.visibility</p:attrName>
                                        </p:attrNameLst>
                                      </p:cBhvr>
                                      <p:to>
                                        <p:strVal val="visible"/>
                                      </p:to>
                                    </p:set>
                                    <p:animEffect transition="in" filter="fade">
                                      <p:cBhvr>
                                        <p:cTn id="68" dur="500"/>
                                        <p:tgtEl>
                                          <p:spTgt spid="5621"/>
                                        </p:tgtEl>
                                      </p:cBhvr>
                                    </p:animEffect>
                                  </p:childTnLst>
                                </p:cTn>
                              </p:par>
                              <p:par>
                                <p:cTn id="69" presetID="10" presetClass="entr" presetSubtype="0" fill="hold" nodeType="withEffect">
                                  <p:stCondLst>
                                    <p:cond delay="0"/>
                                  </p:stCondLst>
                                  <p:childTnLst>
                                    <p:set>
                                      <p:cBhvr>
                                        <p:cTn id="70" dur="1" fill="hold">
                                          <p:stCondLst>
                                            <p:cond delay="0"/>
                                          </p:stCondLst>
                                        </p:cTn>
                                        <p:tgtEl>
                                          <p:spTgt spid="5622"/>
                                        </p:tgtEl>
                                        <p:attrNameLst>
                                          <p:attrName>style.visibility</p:attrName>
                                        </p:attrNameLst>
                                      </p:cBhvr>
                                      <p:to>
                                        <p:strVal val="visible"/>
                                      </p:to>
                                    </p:set>
                                    <p:animEffect transition="in" filter="fade">
                                      <p:cBhvr>
                                        <p:cTn id="71" dur="500"/>
                                        <p:tgtEl>
                                          <p:spTgt spid="5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26"/>
        <p:cNvGrpSpPr/>
        <p:nvPr/>
      </p:nvGrpSpPr>
      <p:grpSpPr>
        <a:xfrm>
          <a:off x="0" y="0"/>
          <a:ext cx="0" cy="0"/>
          <a:chOff x="0" y="0"/>
          <a:chExt cx="0" cy="0"/>
        </a:xfrm>
      </p:grpSpPr>
      <p:sp>
        <p:nvSpPr>
          <p:cNvPr id="5627" name="Google Shape;5627;p191"/>
          <p:cNvSpPr/>
          <p:nvPr/>
        </p:nvSpPr>
        <p:spPr>
          <a:xfrm>
            <a:off x="1103372" y="3500943"/>
            <a:ext cx="575400" cy="756000"/>
          </a:xfrm>
          <a:prstGeom prst="can">
            <a:avLst>
              <a:gd name="adj" fmla="val 39530"/>
            </a:avLst>
          </a:prstGeom>
          <a:noFill/>
          <a:ln w="12700" cap="flat" cmpd="sng">
            <a:solidFill>
              <a:schemeClr val="dk2"/>
            </a:solidFill>
            <a:prstDash val="solid"/>
            <a:round/>
            <a:headEnd type="none" w="sm" len="sm"/>
            <a:tailEnd type="none" w="sm" len="sm"/>
          </a:ln>
        </p:spPr>
        <p:txBody>
          <a:bodyPr spcFirstLastPara="1" wrap="square" lIns="0" tIns="146275" rIns="0" bIns="146275" anchor="ctr" anchorCtr="0">
            <a:noAutofit/>
          </a:bodyPr>
          <a:lstStyle/>
          <a:p>
            <a:pPr marL="0" marR="0" lvl="0" indent="0" algn="ctr" rtl="0">
              <a:lnSpc>
                <a:spcPct val="90000"/>
              </a:lnSpc>
              <a:spcBef>
                <a:spcPts val="0"/>
              </a:spcBef>
              <a:spcAft>
                <a:spcPts val="0"/>
              </a:spcAft>
              <a:buClr>
                <a:schemeClr val="lt1"/>
              </a:buClr>
              <a:buSzPts val="1800"/>
              <a:buFont typeface="Quattrocento Sans"/>
              <a:buNone/>
            </a:pPr>
            <a:endParaRPr sz="1800" b="0" i="0" u="none" strike="noStrike" cap="none">
              <a:solidFill>
                <a:srgbClr val="0078D4"/>
              </a:solidFill>
              <a:latin typeface="Quattrocento Sans"/>
              <a:ea typeface="Quattrocento Sans"/>
              <a:cs typeface="Quattrocento Sans"/>
              <a:sym typeface="Quattrocento Sans"/>
            </a:endParaRPr>
          </a:p>
        </p:txBody>
      </p:sp>
      <p:sp>
        <p:nvSpPr>
          <p:cNvPr id="5628" name="Google Shape;5628;p191"/>
          <p:cNvSpPr txBox="1"/>
          <p:nvPr/>
        </p:nvSpPr>
        <p:spPr>
          <a:xfrm>
            <a:off x="2224846" y="1733997"/>
            <a:ext cx="1668300" cy="30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78D4"/>
              </a:buClr>
              <a:buSzPts val="2000"/>
              <a:buFont typeface="Quattrocento Sans"/>
              <a:buNone/>
            </a:pPr>
            <a:r>
              <a:rPr lang="en-US" sz="2000" b="1" i="0" u="none" strike="noStrike" cap="none">
                <a:solidFill>
                  <a:srgbClr val="0078D4"/>
                </a:solidFill>
                <a:latin typeface="Quattrocento Sans"/>
                <a:ea typeface="Quattrocento Sans"/>
                <a:cs typeface="Quattrocento Sans"/>
                <a:sym typeface="Quattrocento Sans"/>
              </a:rPr>
              <a:t>Prepare data</a:t>
            </a:r>
            <a:endParaRPr sz="1400"/>
          </a:p>
        </p:txBody>
      </p:sp>
      <p:sp>
        <p:nvSpPr>
          <p:cNvPr id="5629" name="Google Shape;5629;p191"/>
          <p:cNvSpPr txBox="1"/>
          <p:nvPr/>
        </p:nvSpPr>
        <p:spPr>
          <a:xfrm>
            <a:off x="5388204" y="1733997"/>
            <a:ext cx="2560800" cy="30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78D4"/>
              </a:buClr>
              <a:buSzPts val="2000"/>
              <a:buFont typeface="Quattrocento Sans"/>
              <a:buNone/>
            </a:pPr>
            <a:r>
              <a:rPr lang="en-US" sz="2000" b="1" i="0" u="none" strike="noStrike" cap="none">
                <a:solidFill>
                  <a:srgbClr val="0078D4"/>
                </a:solidFill>
                <a:latin typeface="Quattrocento Sans"/>
                <a:ea typeface="Quattrocento Sans"/>
                <a:cs typeface="Quattrocento Sans"/>
                <a:sym typeface="Quattrocento Sans"/>
              </a:rPr>
              <a:t>Build &amp; train models</a:t>
            </a:r>
            <a:endParaRPr sz="1400"/>
          </a:p>
        </p:txBody>
      </p:sp>
      <p:sp>
        <p:nvSpPr>
          <p:cNvPr id="5630" name="Google Shape;5630;p191"/>
          <p:cNvSpPr txBox="1"/>
          <p:nvPr/>
        </p:nvSpPr>
        <p:spPr>
          <a:xfrm>
            <a:off x="8873681" y="1733997"/>
            <a:ext cx="2155200" cy="30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78D4"/>
              </a:buClr>
              <a:buSzPts val="2000"/>
              <a:buFont typeface="Quattrocento Sans"/>
              <a:buNone/>
            </a:pPr>
            <a:r>
              <a:rPr lang="en-US" sz="2000" b="1" i="0" u="none" strike="noStrike" cap="none">
                <a:solidFill>
                  <a:srgbClr val="0078D4"/>
                </a:solidFill>
                <a:latin typeface="Quattrocento Sans"/>
                <a:ea typeface="Quattrocento Sans"/>
                <a:cs typeface="Quattrocento Sans"/>
                <a:sym typeface="Quattrocento Sans"/>
              </a:rPr>
              <a:t>Deploy &amp; predict</a:t>
            </a:r>
            <a:endParaRPr sz="1400"/>
          </a:p>
        </p:txBody>
      </p:sp>
      <p:sp>
        <p:nvSpPr>
          <p:cNvPr id="5631" name="Google Shape;5631;p191"/>
          <p:cNvSpPr/>
          <p:nvPr/>
        </p:nvSpPr>
        <p:spPr>
          <a:xfrm>
            <a:off x="4574080" y="1687831"/>
            <a:ext cx="156591" cy="313182"/>
          </a:xfrm>
          <a:custGeom>
            <a:avLst/>
            <a:gdLst/>
            <a:ahLst/>
            <a:cxnLst/>
            <a:rect l="l" t="t" r="r" b="b"/>
            <a:pathLst>
              <a:path w="457200" h="914400" extrusionOk="0">
                <a:moveTo>
                  <a:pt x="0" y="0"/>
                </a:moveTo>
                <a:lnTo>
                  <a:pt x="457200" y="457200"/>
                </a:lnTo>
                <a:lnTo>
                  <a:pt x="0" y="914400"/>
                </a:lnTo>
              </a:path>
            </a:pathLst>
          </a:custGeom>
          <a:noFill/>
          <a:ln w="9525" cap="flat" cmpd="sng">
            <a:solidFill>
              <a:schemeClr val="dk2"/>
            </a:solidFill>
            <a:prstDash val="solid"/>
            <a:round/>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5632" name="Google Shape;5632;p191"/>
          <p:cNvSpPr/>
          <p:nvPr/>
        </p:nvSpPr>
        <p:spPr>
          <a:xfrm>
            <a:off x="8343533" y="1687831"/>
            <a:ext cx="156591" cy="313182"/>
          </a:xfrm>
          <a:custGeom>
            <a:avLst/>
            <a:gdLst/>
            <a:ahLst/>
            <a:cxnLst/>
            <a:rect l="l" t="t" r="r" b="b"/>
            <a:pathLst>
              <a:path w="457200" h="914400" extrusionOk="0">
                <a:moveTo>
                  <a:pt x="0" y="0"/>
                </a:moveTo>
                <a:lnTo>
                  <a:pt x="457200" y="457200"/>
                </a:lnTo>
                <a:lnTo>
                  <a:pt x="0" y="914400"/>
                </a:lnTo>
              </a:path>
            </a:pathLst>
          </a:custGeom>
          <a:noFill/>
          <a:ln w="9525" cap="flat" cmpd="sng">
            <a:solidFill>
              <a:schemeClr val="dk2"/>
            </a:solidFill>
            <a:prstDash val="solid"/>
            <a:round/>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5633" name="Google Shape;5633;p191"/>
          <p:cNvSpPr txBox="1"/>
          <p:nvPr/>
        </p:nvSpPr>
        <p:spPr>
          <a:xfrm>
            <a:off x="847406" y="4338378"/>
            <a:ext cx="1087200" cy="431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Data storage locations</a:t>
            </a:r>
            <a:endParaRPr sz="1400"/>
          </a:p>
        </p:txBody>
      </p:sp>
      <p:sp>
        <p:nvSpPr>
          <p:cNvPr id="5634" name="Google Shape;5634;p191"/>
          <p:cNvSpPr txBox="1"/>
          <p:nvPr/>
        </p:nvSpPr>
        <p:spPr>
          <a:xfrm>
            <a:off x="785731" y="2532972"/>
            <a:ext cx="1210500" cy="317400"/>
          </a:xfrm>
          <a:prstGeom prst="rect">
            <a:avLst/>
          </a:prstGeom>
          <a:noFill/>
          <a:ln w="12700" cap="flat" cmpd="sng">
            <a:solidFill>
              <a:schemeClr val="dk2"/>
            </a:solidFill>
            <a:prstDash val="solid"/>
            <a:round/>
            <a:headEnd type="none" w="sm" len="sm"/>
            <a:tailEnd type="none" w="sm" len="sm"/>
          </a:ln>
        </p:spPr>
        <p:txBody>
          <a:bodyPr spcFirstLastPara="1" wrap="square" lIns="91425" tIns="73125" rIns="91425" bIns="73125"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Data ingestion</a:t>
            </a:r>
            <a:endParaRPr sz="1400"/>
          </a:p>
        </p:txBody>
      </p:sp>
      <p:sp>
        <p:nvSpPr>
          <p:cNvPr id="5635" name="Google Shape;5635;p191"/>
          <p:cNvSpPr txBox="1"/>
          <p:nvPr/>
        </p:nvSpPr>
        <p:spPr>
          <a:xfrm>
            <a:off x="2302214" y="2367112"/>
            <a:ext cx="2129700" cy="2327400"/>
          </a:xfrm>
          <a:prstGeom prst="rect">
            <a:avLst/>
          </a:prstGeom>
          <a:noFill/>
          <a:ln w="12700" cap="flat" cmpd="sng">
            <a:solidFill>
              <a:schemeClr val="dk2"/>
            </a:solidFill>
            <a:prstDash val="solid"/>
            <a:round/>
            <a:headEnd type="none" w="sm" len="sm"/>
            <a:tailEnd type="none" w="sm" len="sm"/>
          </a:ln>
        </p:spPr>
        <p:txBody>
          <a:bodyPr spcFirstLastPara="1" wrap="square" lIns="91425" tIns="73125" rIns="91425" bIns="73125"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Data Preparation</a:t>
            </a:r>
            <a:endParaRPr sz="1400"/>
          </a:p>
        </p:txBody>
      </p:sp>
      <p:sp>
        <p:nvSpPr>
          <p:cNvPr id="5636" name="Google Shape;5636;p191"/>
          <p:cNvSpPr txBox="1"/>
          <p:nvPr/>
        </p:nvSpPr>
        <p:spPr>
          <a:xfrm>
            <a:off x="5396832" y="2377370"/>
            <a:ext cx="2664600" cy="2316900"/>
          </a:xfrm>
          <a:prstGeom prst="rect">
            <a:avLst/>
          </a:prstGeom>
          <a:noFill/>
          <a:ln w="12700" cap="flat" cmpd="sng">
            <a:solidFill>
              <a:schemeClr val="dk2"/>
            </a:solidFill>
            <a:prstDash val="solid"/>
            <a:round/>
            <a:headEnd type="none" w="sm" len="sm"/>
            <a:tailEnd type="none" w="sm" len="sm"/>
          </a:ln>
        </p:spPr>
        <p:txBody>
          <a:bodyPr spcFirstLastPara="1" wrap="square" lIns="91425" tIns="73125" rIns="91425" bIns="73125"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Model building &amp; training</a:t>
            </a:r>
            <a:endParaRPr sz="1400"/>
          </a:p>
        </p:txBody>
      </p:sp>
      <p:sp>
        <p:nvSpPr>
          <p:cNvPr id="5637" name="Google Shape;5637;p191"/>
          <p:cNvSpPr txBox="1"/>
          <p:nvPr/>
        </p:nvSpPr>
        <p:spPr>
          <a:xfrm>
            <a:off x="9091039" y="2377370"/>
            <a:ext cx="2008500" cy="1261800"/>
          </a:xfrm>
          <a:prstGeom prst="rect">
            <a:avLst/>
          </a:prstGeom>
          <a:noFill/>
          <a:ln w="12700" cap="flat" cmpd="sng">
            <a:solidFill>
              <a:schemeClr val="dk2"/>
            </a:solidFill>
            <a:prstDash val="solid"/>
            <a:round/>
            <a:headEnd type="none" w="sm" len="sm"/>
            <a:tailEnd type="none" w="sm" len="sm"/>
          </a:ln>
        </p:spPr>
        <p:txBody>
          <a:bodyPr spcFirstLastPara="1" wrap="square" lIns="91425" tIns="73125" rIns="91425" bIns="73125"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Model deployment</a:t>
            </a:r>
            <a:endParaRPr sz="1400"/>
          </a:p>
        </p:txBody>
      </p:sp>
      <p:cxnSp>
        <p:nvCxnSpPr>
          <p:cNvPr id="5638" name="Google Shape;5638;p191"/>
          <p:cNvCxnSpPr>
            <a:endCxn id="5634" idx="2"/>
          </p:cNvCxnSpPr>
          <p:nvPr/>
        </p:nvCxnSpPr>
        <p:spPr>
          <a:xfrm rot="10800000">
            <a:off x="1390981" y="2850372"/>
            <a:ext cx="0" cy="516300"/>
          </a:xfrm>
          <a:prstGeom prst="straightConnector1">
            <a:avLst/>
          </a:prstGeom>
          <a:noFill/>
          <a:ln w="12700" cap="flat" cmpd="sng">
            <a:solidFill>
              <a:schemeClr val="dk1"/>
            </a:solidFill>
            <a:prstDash val="solid"/>
            <a:round/>
            <a:headEnd type="none" w="sm" len="sm"/>
            <a:tailEnd type="triangle" w="med" len="med"/>
          </a:ln>
        </p:spPr>
      </p:cxnSp>
      <p:cxnSp>
        <p:nvCxnSpPr>
          <p:cNvPr id="5639" name="Google Shape;5639;p191"/>
          <p:cNvCxnSpPr>
            <a:stCxn id="5634" idx="3"/>
          </p:cNvCxnSpPr>
          <p:nvPr/>
        </p:nvCxnSpPr>
        <p:spPr>
          <a:xfrm>
            <a:off x="1996231" y="2691672"/>
            <a:ext cx="306000" cy="0"/>
          </a:xfrm>
          <a:prstGeom prst="straightConnector1">
            <a:avLst/>
          </a:prstGeom>
          <a:noFill/>
          <a:ln w="12700" cap="flat" cmpd="sng">
            <a:solidFill>
              <a:schemeClr val="dk1"/>
            </a:solidFill>
            <a:prstDash val="solid"/>
            <a:round/>
            <a:headEnd type="none" w="sm" len="sm"/>
            <a:tailEnd type="triangle" w="med" len="med"/>
          </a:ln>
        </p:spPr>
      </p:cxnSp>
      <p:sp>
        <p:nvSpPr>
          <p:cNvPr id="5640" name="Google Shape;5640;p191"/>
          <p:cNvSpPr txBox="1"/>
          <p:nvPr/>
        </p:nvSpPr>
        <p:spPr>
          <a:xfrm>
            <a:off x="2445886" y="2847665"/>
            <a:ext cx="18648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Normalization</a:t>
            </a:r>
            <a:endParaRPr sz="1400"/>
          </a:p>
        </p:txBody>
      </p:sp>
      <p:sp>
        <p:nvSpPr>
          <p:cNvPr id="5641" name="Google Shape;5641;p191"/>
          <p:cNvSpPr txBox="1"/>
          <p:nvPr/>
        </p:nvSpPr>
        <p:spPr>
          <a:xfrm>
            <a:off x="2445886" y="3319440"/>
            <a:ext cx="18648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Transformation</a:t>
            </a:r>
            <a:endParaRPr sz="1400"/>
          </a:p>
        </p:txBody>
      </p:sp>
      <p:sp>
        <p:nvSpPr>
          <p:cNvPr id="5642" name="Google Shape;5642;p191"/>
          <p:cNvSpPr txBox="1"/>
          <p:nvPr/>
        </p:nvSpPr>
        <p:spPr>
          <a:xfrm>
            <a:off x="2445886" y="3791216"/>
            <a:ext cx="18648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Validation</a:t>
            </a:r>
            <a:endParaRPr sz="1400"/>
          </a:p>
        </p:txBody>
      </p:sp>
      <p:sp>
        <p:nvSpPr>
          <p:cNvPr id="5643" name="Google Shape;5643;p191"/>
          <p:cNvSpPr txBox="1"/>
          <p:nvPr/>
        </p:nvSpPr>
        <p:spPr>
          <a:xfrm>
            <a:off x="2436053" y="4262991"/>
            <a:ext cx="18648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Featurization</a:t>
            </a:r>
            <a:endParaRPr sz="1400"/>
          </a:p>
        </p:txBody>
      </p:sp>
      <p:sp>
        <p:nvSpPr>
          <p:cNvPr id="5644" name="Google Shape;5644;p191"/>
          <p:cNvSpPr txBox="1"/>
          <p:nvPr/>
        </p:nvSpPr>
        <p:spPr>
          <a:xfrm>
            <a:off x="5531795" y="2847665"/>
            <a:ext cx="23712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Hyper-parameter tuning</a:t>
            </a:r>
            <a:endParaRPr sz="1400"/>
          </a:p>
        </p:txBody>
      </p:sp>
      <p:sp>
        <p:nvSpPr>
          <p:cNvPr id="5645" name="Google Shape;5645;p191"/>
          <p:cNvSpPr txBox="1"/>
          <p:nvPr/>
        </p:nvSpPr>
        <p:spPr>
          <a:xfrm>
            <a:off x="5531795" y="3316870"/>
            <a:ext cx="23712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Automatic model selection</a:t>
            </a:r>
            <a:endParaRPr sz="1400"/>
          </a:p>
        </p:txBody>
      </p:sp>
      <p:sp>
        <p:nvSpPr>
          <p:cNvPr id="5646" name="Google Shape;5646;p191"/>
          <p:cNvSpPr txBox="1"/>
          <p:nvPr/>
        </p:nvSpPr>
        <p:spPr>
          <a:xfrm>
            <a:off x="5531795" y="3794514"/>
            <a:ext cx="23712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Model testing</a:t>
            </a:r>
            <a:endParaRPr sz="1400"/>
          </a:p>
        </p:txBody>
      </p:sp>
      <p:sp>
        <p:nvSpPr>
          <p:cNvPr id="5647" name="Google Shape;5647;p191"/>
          <p:cNvSpPr txBox="1"/>
          <p:nvPr/>
        </p:nvSpPr>
        <p:spPr>
          <a:xfrm>
            <a:off x="5526797" y="4270804"/>
            <a:ext cx="23712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Model validation</a:t>
            </a:r>
            <a:endParaRPr sz="1400"/>
          </a:p>
        </p:txBody>
      </p:sp>
      <p:cxnSp>
        <p:nvCxnSpPr>
          <p:cNvPr id="5648" name="Google Shape;5648;p191"/>
          <p:cNvCxnSpPr>
            <a:stCxn id="5635" idx="3"/>
            <a:endCxn id="5636" idx="1"/>
          </p:cNvCxnSpPr>
          <p:nvPr/>
        </p:nvCxnSpPr>
        <p:spPr>
          <a:xfrm>
            <a:off x="4431914" y="3530812"/>
            <a:ext cx="964800" cy="5100"/>
          </a:xfrm>
          <a:prstGeom prst="straightConnector1">
            <a:avLst/>
          </a:prstGeom>
          <a:noFill/>
          <a:ln w="12700" cap="flat" cmpd="sng">
            <a:solidFill>
              <a:schemeClr val="dk1"/>
            </a:solidFill>
            <a:prstDash val="solid"/>
            <a:round/>
            <a:headEnd type="none" w="sm" len="sm"/>
            <a:tailEnd type="triangle" w="med" len="med"/>
          </a:ln>
        </p:spPr>
      </p:cxnSp>
      <p:sp>
        <p:nvSpPr>
          <p:cNvPr id="5649" name="Google Shape;5649;p191"/>
          <p:cNvSpPr txBox="1"/>
          <p:nvPr/>
        </p:nvSpPr>
        <p:spPr>
          <a:xfrm>
            <a:off x="9278247" y="2847665"/>
            <a:ext cx="16476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Deployment</a:t>
            </a:r>
            <a:endParaRPr sz="1400"/>
          </a:p>
        </p:txBody>
      </p:sp>
      <p:sp>
        <p:nvSpPr>
          <p:cNvPr id="5650" name="Google Shape;5650;p191"/>
          <p:cNvSpPr txBox="1"/>
          <p:nvPr/>
        </p:nvSpPr>
        <p:spPr>
          <a:xfrm>
            <a:off x="9278247" y="3243472"/>
            <a:ext cx="16476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Batch scoring</a:t>
            </a:r>
            <a:endParaRPr sz="1400"/>
          </a:p>
        </p:txBody>
      </p:sp>
      <p:grpSp>
        <p:nvGrpSpPr>
          <p:cNvPr id="5651" name="Google Shape;5651;p191"/>
          <p:cNvGrpSpPr/>
          <p:nvPr/>
        </p:nvGrpSpPr>
        <p:grpSpPr>
          <a:xfrm>
            <a:off x="1236953" y="3786891"/>
            <a:ext cx="308757" cy="387212"/>
            <a:chOff x="13906502" y="3886200"/>
            <a:chExt cx="619124" cy="776287"/>
          </a:xfrm>
        </p:grpSpPr>
        <p:sp>
          <p:nvSpPr>
            <p:cNvPr id="5652" name="Google Shape;5652;p191"/>
            <p:cNvSpPr/>
            <p:nvPr/>
          </p:nvSpPr>
          <p:spPr>
            <a:xfrm>
              <a:off x="14216063" y="3986213"/>
              <a:ext cx="309563" cy="595312"/>
            </a:xfrm>
            <a:custGeom>
              <a:avLst/>
              <a:gdLst/>
              <a:ahLst/>
              <a:cxnLst/>
              <a:rect l="l" t="t" r="r" b="b"/>
              <a:pathLst>
                <a:path w="81" h="157" extrusionOk="0">
                  <a:moveTo>
                    <a:pt x="29" y="0"/>
                  </a:moveTo>
                  <a:cubicBezTo>
                    <a:pt x="59" y="12"/>
                    <a:pt x="81" y="41"/>
                    <a:pt x="81" y="76"/>
                  </a:cubicBezTo>
                  <a:cubicBezTo>
                    <a:pt x="81" y="121"/>
                    <a:pt x="45" y="157"/>
                    <a:pt x="0" y="157"/>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653" name="Google Shape;5653;p191"/>
            <p:cNvSpPr/>
            <p:nvPr/>
          </p:nvSpPr>
          <p:spPr>
            <a:xfrm>
              <a:off x="13906502" y="3967163"/>
              <a:ext cx="309563" cy="596900"/>
            </a:xfrm>
            <a:custGeom>
              <a:avLst/>
              <a:gdLst/>
              <a:ahLst/>
              <a:cxnLst/>
              <a:rect l="l" t="t" r="r" b="b"/>
              <a:pathLst>
                <a:path w="81" h="157" extrusionOk="0">
                  <a:moveTo>
                    <a:pt x="52" y="157"/>
                  </a:moveTo>
                  <a:cubicBezTo>
                    <a:pt x="21" y="145"/>
                    <a:pt x="0" y="116"/>
                    <a:pt x="0" y="81"/>
                  </a:cubicBezTo>
                  <a:cubicBezTo>
                    <a:pt x="0" y="36"/>
                    <a:pt x="36" y="0"/>
                    <a:pt x="81" y="0"/>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cxnSp>
          <p:nvCxnSpPr>
            <p:cNvPr id="5654" name="Google Shape;5654;p191"/>
            <p:cNvCxnSpPr/>
            <p:nvPr/>
          </p:nvCxnSpPr>
          <p:spPr>
            <a:xfrm>
              <a:off x="14216063" y="4221163"/>
              <a:ext cx="0" cy="0"/>
            </a:xfrm>
            <a:prstGeom prst="straightConnector1">
              <a:avLst/>
            </a:prstGeom>
            <a:noFill/>
            <a:ln w="12700" cap="flat" cmpd="sng">
              <a:solidFill>
                <a:schemeClr val="dk2"/>
              </a:solidFill>
              <a:prstDash val="solid"/>
              <a:miter lim="800000"/>
              <a:headEnd type="none" w="med" len="med"/>
              <a:tailEnd type="none" w="med" len="med"/>
            </a:ln>
          </p:spPr>
        </p:cxnSp>
        <p:sp>
          <p:nvSpPr>
            <p:cNvPr id="5655" name="Google Shape;5655;p191"/>
            <p:cNvSpPr/>
            <p:nvPr/>
          </p:nvSpPr>
          <p:spPr>
            <a:xfrm>
              <a:off x="14177963" y="3886200"/>
              <a:ext cx="76200" cy="160337"/>
            </a:xfrm>
            <a:custGeom>
              <a:avLst/>
              <a:gdLst/>
              <a:ahLst/>
              <a:cxnLst/>
              <a:rect l="l" t="t" r="r" b="b"/>
              <a:pathLst>
                <a:path w="48" h="101" extrusionOk="0">
                  <a:moveTo>
                    <a:pt x="0" y="101"/>
                  </a:moveTo>
                  <a:lnTo>
                    <a:pt x="48" y="51"/>
                  </a:lnTo>
                  <a:lnTo>
                    <a:pt x="0" y="0"/>
                  </a:lnTo>
                </a:path>
              </a:pathLst>
            </a:custGeom>
            <a:noFill/>
            <a:ln w="12700" cap="flat" cmpd="sng">
              <a:solidFill>
                <a:schemeClr val="dk2"/>
              </a:solidFill>
              <a:prstDash val="solid"/>
              <a:miter lim="800000"/>
              <a:headEnd type="none" w="med" len="med"/>
              <a:tailEnd type="none" w="med" len="med"/>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cxnSp>
          <p:nvCxnSpPr>
            <p:cNvPr id="5656" name="Google Shape;5656;p191"/>
            <p:cNvCxnSpPr/>
            <p:nvPr/>
          </p:nvCxnSpPr>
          <p:spPr>
            <a:xfrm>
              <a:off x="14216063" y="3967163"/>
              <a:ext cx="38100" cy="0"/>
            </a:xfrm>
            <a:prstGeom prst="straightConnector1">
              <a:avLst/>
            </a:prstGeom>
            <a:noFill/>
            <a:ln w="12700" cap="flat" cmpd="sng">
              <a:solidFill>
                <a:schemeClr val="dk2"/>
              </a:solidFill>
              <a:prstDash val="solid"/>
              <a:miter lim="800000"/>
              <a:headEnd type="none" w="med" len="med"/>
              <a:tailEnd type="none" w="med" len="med"/>
            </a:ln>
          </p:spPr>
        </p:cxnSp>
        <p:sp>
          <p:nvSpPr>
            <p:cNvPr id="5657" name="Google Shape;5657;p191"/>
            <p:cNvSpPr/>
            <p:nvPr/>
          </p:nvSpPr>
          <p:spPr>
            <a:xfrm>
              <a:off x="14177963" y="4502150"/>
              <a:ext cx="76200" cy="160337"/>
            </a:xfrm>
            <a:custGeom>
              <a:avLst/>
              <a:gdLst/>
              <a:ahLst/>
              <a:cxnLst/>
              <a:rect l="l" t="t" r="r" b="b"/>
              <a:pathLst>
                <a:path w="48" h="101" extrusionOk="0">
                  <a:moveTo>
                    <a:pt x="48" y="0"/>
                  </a:moveTo>
                  <a:lnTo>
                    <a:pt x="0" y="50"/>
                  </a:lnTo>
                  <a:lnTo>
                    <a:pt x="48" y="101"/>
                  </a:lnTo>
                </a:path>
              </a:pathLst>
            </a:custGeom>
            <a:noFill/>
            <a:ln w="12700" cap="flat" cmpd="sng">
              <a:solidFill>
                <a:schemeClr val="dk2"/>
              </a:solidFill>
              <a:prstDash val="solid"/>
              <a:miter lim="800000"/>
              <a:headEnd type="none" w="med" len="med"/>
              <a:tailEnd type="none" w="med" len="med"/>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cxnSp>
          <p:nvCxnSpPr>
            <p:cNvPr id="5658" name="Google Shape;5658;p191"/>
            <p:cNvCxnSpPr/>
            <p:nvPr/>
          </p:nvCxnSpPr>
          <p:spPr>
            <a:xfrm rot="10800000">
              <a:off x="14177963" y="4581525"/>
              <a:ext cx="38100" cy="0"/>
            </a:xfrm>
            <a:prstGeom prst="straightConnector1">
              <a:avLst/>
            </a:prstGeom>
            <a:noFill/>
            <a:ln w="12700" cap="flat" cmpd="sng">
              <a:solidFill>
                <a:schemeClr val="dk2"/>
              </a:solidFill>
              <a:prstDash val="solid"/>
              <a:miter lim="800000"/>
              <a:headEnd type="none" w="med" len="med"/>
              <a:tailEnd type="none" w="med" len="med"/>
            </a:ln>
          </p:spPr>
        </p:cxnSp>
      </p:grpSp>
      <p:sp>
        <p:nvSpPr>
          <p:cNvPr id="5659" name="Google Shape;5659;p191"/>
          <p:cNvSpPr txBox="1"/>
          <p:nvPr/>
        </p:nvSpPr>
        <p:spPr>
          <a:xfrm>
            <a:off x="2445886" y="2847665"/>
            <a:ext cx="18648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Normalization</a:t>
            </a:r>
            <a:endParaRPr sz="1400"/>
          </a:p>
        </p:txBody>
      </p:sp>
      <p:sp>
        <p:nvSpPr>
          <p:cNvPr id="5660" name="Google Shape;5660;p191"/>
          <p:cNvSpPr txBox="1"/>
          <p:nvPr/>
        </p:nvSpPr>
        <p:spPr>
          <a:xfrm>
            <a:off x="2445886" y="3319440"/>
            <a:ext cx="18648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Transformation</a:t>
            </a:r>
            <a:endParaRPr sz="1400"/>
          </a:p>
        </p:txBody>
      </p:sp>
      <p:sp>
        <p:nvSpPr>
          <p:cNvPr id="5661" name="Google Shape;5661;p191"/>
          <p:cNvSpPr txBox="1"/>
          <p:nvPr/>
        </p:nvSpPr>
        <p:spPr>
          <a:xfrm>
            <a:off x="2445886" y="3791216"/>
            <a:ext cx="18648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Validation</a:t>
            </a:r>
            <a:endParaRPr sz="1400"/>
          </a:p>
        </p:txBody>
      </p:sp>
      <p:sp>
        <p:nvSpPr>
          <p:cNvPr id="5662" name="Google Shape;5662;p191"/>
          <p:cNvSpPr txBox="1"/>
          <p:nvPr/>
        </p:nvSpPr>
        <p:spPr>
          <a:xfrm>
            <a:off x="2436053" y="4262991"/>
            <a:ext cx="18648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Featurization</a:t>
            </a:r>
            <a:endParaRPr sz="1400"/>
          </a:p>
        </p:txBody>
      </p:sp>
      <p:sp>
        <p:nvSpPr>
          <p:cNvPr id="5663" name="Google Shape;5663;p191"/>
          <p:cNvSpPr txBox="1"/>
          <p:nvPr/>
        </p:nvSpPr>
        <p:spPr>
          <a:xfrm>
            <a:off x="5531795" y="2847665"/>
            <a:ext cx="23712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Hyper-parameter tuning</a:t>
            </a:r>
            <a:endParaRPr sz="1400"/>
          </a:p>
        </p:txBody>
      </p:sp>
      <p:sp>
        <p:nvSpPr>
          <p:cNvPr id="5664" name="Google Shape;5664;p191"/>
          <p:cNvSpPr txBox="1"/>
          <p:nvPr/>
        </p:nvSpPr>
        <p:spPr>
          <a:xfrm>
            <a:off x="5531795" y="3316870"/>
            <a:ext cx="23712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0" tIns="45700" rIns="0"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Automatic model selection</a:t>
            </a:r>
            <a:endParaRPr sz="1400"/>
          </a:p>
        </p:txBody>
      </p:sp>
      <p:sp>
        <p:nvSpPr>
          <p:cNvPr id="5665" name="Google Shape;5665;p191"/>
          <p:cNvSpPr txBox="1"/>
          <p:nvPr/>
        </p:nvSpPr>
        <p:spPr>
          <a:xfrm>
            <a:off x="5531795" y="3794514"/>
            <a:ext cx="2371200" cy="282300"/>
          </a:xfrm>
          <a:prstGeom prst="rect">
            <a:avLst/>
          </a:prstGeom>
          <a:solidFill>
            <a:srgbClr val="FF0000"/>
          </a:solidFill>
          <a:ln w="127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Model testing</a:t>
            </a:r>
            <a:endParaRPr sz="1400"/>
          </a:p>
        </p:txBody>
      </p:sp>
      <p:grpSp>
        <p:nvGrpSpPr>
          <p:cNvPr id="5666" name="Google Shape;5666;p191"/>
          <p:cNvGrpSpPr/>
          <p:nvPr/>
        </p:nvGrpSpPr>
        <p:grpSpPr>
          <a:xfrm>
            <a:off x="8287363" y="3752327"/>
            <a:ext cx="1430652" cy="381159"/>
            <a:chOff x="8172911" y="3749165"/>
            <a:chExt cx="1459402" cy="388740"/>
          </a:xfrm>
        </p:grpSpPr>
        <p:grpSp>
          <p:nvGrpSpPr>
            <p:cNvPr id="5667" name="Google Shape;5667;p191"/>
            <p:cNvGrpSpPr/>
            <p:nvPr/>
          </p:nvGrpSpPr>
          <p:grpSpPr>
            <a:xfrm>
              <a:off x="8172911" y="3749165"/>
              <a:ext cx="427581" cy="388740"/>
              <a:chOff x="4530976" y="2990126"/>
              <a:chExt cx="231300" cy="210300"/>
            </a:xfrm>
          </p:grpSpPr>
          <p:sp>
            <p:nvSpPr>
              <p:cNvPr id="5668" name="Google Shape;5668;p191"/>
              <p:cNvSpPr/>
              <p:nvPr/>
            </p:nvSpPr>
            <p:spPr>
              <a:xfrm>
                <a:off x="4530976" y="2990126"/>
                <a:ext cx="231300" cy="210300"/>
              </a:xfrm>
              <a:prstGeom prst="triangle">
                <a:avLst>
                  <a:gd name="adj" fmla="val 50000"/>
                </a:avLst>
              </a:prstGeom>
              <a:solidFill>
                <a:schemeClr val="lt1"/>
              </a:solidFill>
              <a:ln w="28575" cap="flat" cmpd="sng">
                <a:solidFill>
                  <a:srgbClr val="FF0000"/>
                </a:solidFill>
                <a:prstDash val="solid"/>
                <a:round/>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nvGrpSpPr>
              <p:cNvPr id="5669" name="Google Shape;5669;p191"/>
              <p:cNvGrpSpPr/>
              <p:nvPr/>
            </p:nvGrpSpPr>
            <p:grpSpPr>
              <a:xfrm>
                <a:off x="4646619" y="3052237"/>
                <a:ext cx="0" cy="122217"/>
                <a:chOff x="4791447" y="2616042"/>
                <a:chExt cx="0" cy="1427766"/>
              </a:xfrm>
            </p:grpSpPr>
            <p:cxnSp>
              <p:nvCxnSpPr>
                <p:cNvPr id="5670" name="Google Shape;5670;p191"/>
                <p:cNvCxnSpPr/>
                <p:nvPr/>
              </p:nvCxnSpPr>
              <p:spPr>
                <a:xfrm>
                  <a:off x="4791447" y="2616042"/>
                  <a:ext cx="0" cy="1030200"/>
                </a:xfrm>
                <a:prstGeom prst="straightConnector1">
                  <a:avLst/>
                </a:prstGeom>
                <a:noFill/>
                <a:ln w="28575" cap="flat" cmpd="sng">
                  <a:solidFill>
                    <a:srgbClr val="FF0000"/>
                  </a:solidFill>
                  <a:prstDash val="solid"/>
                  <a:round/>
                  <a:headEnd type="none" w="sm" len="sm"/>
                  <a:tailEnd type="none" w="sm" len="sm"/>
                </a:ln>
              </p:spPr>
            </p:cxnSp>
            <p:cxnSp>
              <p:nvCxnSpPr>
                <p:cNvPr id="5671" name="Google Shape;5671;p191"/>
                <p:cNvCxnSpPr/>
                <p:nvPr/>
              </p:nvCxnSpPr>
              <p:spPr>
                <a:xfrm>
                  <a:off x="4791447" y="3793908"/>
                  <a:ext cx="0" cy="249900"/>
                </a:xfrm>
                <a:prstGeom prst="straightConnector1">
                  <a:avLst/>
                </a:prstGeom>
                <a:noFill/>
                <a:ln w="28575" cap="flat" cmpd="sng">
                  <a:solidFill>
                    <a:srgbClr val="FF0000"/>
                  </a:solidFill>
                  <a:prstDash val="solid"/>
                  <a:round/>
                  <a:headEnd type="none" w="sm" len="sm"/>
                  <a:tailEnd type="none" w="sm" len="sm"/>
                </a:ln>
              </p:spPr>
            </p:cxnSp>
          </p:grpSp>
        </p:grpSp>
        <p:sp>
          <p:nvSpPr>
            <p:cNvPr id="5672" name="Google Shape;5672;p191"/>
            <p:cNvSpPr txBox="1"/>
            <p:nvPr/>
          </p:nvSpPr>
          <p:spPr>
            <a:xfrm>
              <a:off x="8523213" y="3832982"/>
              <a:ext cx="1109100" cy="263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Testing error</a:t>
              </a:r>
              <a:endParaRPr sz="1400"/>
            </a:p>
          </p:txBody>
        </p:sp>
      </p:grpSp>
      <p:sp>
        <p:nvSpPr>
          <p:cNvPr id="5673" name="Google Shape;5673;p191"/>
          <p:cNvSpPr txBox="1">
            <a:spLocks noGrp="1"/>
          </p:cNvSpPr>
          <p:nvPr>
            <p:ph type="title"/>
          </p:nvPr>
        </p:nvSpPr>
        <p:spPr>
          <a:xfrm>
            <a:off x="426424" y="302551"/>
            <a:ext cx="11335800" cy="758100"/>
          </a:xfrm>
          <a:prstGeom prst="rect">
            <a:avLst/>
          </a:prstGeom>
          <a:noFill/>
          <a:ln>
            <a:noFill/>
          </a:ln>
        </p:spPr>
        <p:txBody>
          <a:bodyPr spcFirstLastPara="1" wrap="square" lIns="89625" tIns="161350" rIns="0" bIns="0" anchor="t" anchorCtr="0">
            <a:noAutofit/>
          </a:bodyPr>
          <a:lstStyle/>
          <a:p>
            <a:pPr marL="0" lvl="0" indent="0" algn="l" rtl="0">
              <a:lnSpc>
                <a:spcPct val="90000"/>
              </a:lnSpc>
              <a:spcBef>
                <a:spcPts val="0"/>
              </a:spcBef>
              <a:spcAft>
                <a:spcPts val="0"/>
              </a:spcAft>
              <a:buClr>
                <a:srgbClr val="000000"/>
              </a:buClr>
              <a:buSzPts val="3500"/>
              <a:buFont typeface="Quattrocento Sans"/>
              <a:buNone/>
            </a:pPr>
            <a:r>
              <a:rPr lang="en-US" sz="4500" b="1">
                <a:latin typeface="Calibri"/>
                <a:ea typeface="Calibri"/>
                <a:cs typeface="Calibri"/>
                <a:sym typeface="Calibri"/>
              </a:rPr>
              <a:t>Azure Machine Learning Pipelines</a:t>
            </a:r>
            <a:endParaRPr sz="4500" b="1">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38"/>
                                        </p:tgtEl>
                                        <p:attrNameLst>
                                          <p:attrName>style.visibility</p:attrName>
                                        </p:attrNameLst>
                                      </p:cBhvr>
                                      <p:to>
                                        <p:strVal val="visible"/>
                                      </p:to>
                                    </p:set>
                                    <p:animEffect transition="in" filter="fade">
                                      <p:cBhvr>
                                        <p:cTn id="7" dur="500"/>
                                        <p:tgtEl>
                                          <p:spTgt spid="56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39"/>
                                        </p:tgtEl>
                                        <p:attrNameLst>
                                          <p:attrName>style.visibility</p:attrName>
                                        </p:attrNameLst>
                                      </p:cBhvr>
                                      <p:to>
                                        <p:strVal val="visible"/>
                                      </p:to>
                                    </p:set>
                                    <p:animEffect transition="in" filter="fade">
                                      <p:cBhvr>
                                        <p:cTn id="11" dur="500"/>
                                        <p:tgtEl>
                                          <p:spTgt spid="563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659"/>
                                        </p:tgtEl>
                                        <p:attrNameLst>
                                          <p:attrName>style.visibility</p:attrName>
                                        </p:attrNameLst>
                                      </p:cBhvr>
                                      <p:to>
                                        <p:strVal val="visible"/>
                                      </p:to>
                                    </p:set>
                                    <p:animEffect transition="in" filter="fade">
                                      <p:cBhvr>
                                        <p:cTn id="15" dur="500"/>
                                        <p:tgtEl>
                                          <p:spTgt spid="5659"/>
                                        </p:tgtEl>
                                      </p:cBhvr>
                                    </p:animEffect>
                                  </p:childTnLst>
                                </p:cTn>
                              </p:par>
                              <p:par>
                                <p:cTn id="16" presetID="10" presetClass="entr" presetSubtype="0" fill="hold" nodeType="withEffect">
                                  <p:stCondLst>
                                    <p:cond delay="500"/>
                                  </p:stCondLst>
                                  <p:childTnLst>
                                    <p:set>
                                      <p:cBhvr>
                                        <p:cTn id="17" dur="1" fill="hold">
                                          <p:stCondLst>
                                            <p:cond delay="0"/>
                                          </p:stCondLst>
                                        </p:cTn>
                                        <p:tgtEl>
                                          <p:spTgt spid="5660"/>
                                        </p:tgtEl>
                                        <p:attrNameLst>
                                          <p:attrName>style.visibility</p:attrName>
                                        </p:attrNameLst>
                                      </p:cBhvr>
                                      <p:to>
                                        <p:strVal val="visible"/>
                                      </p:to>
                                    </p:set>
                                    <p:animEffect transition="in" filter="fade">
                                      <p:cBhvr>
                                        <p:cTn id="18" dur="500"/>
                                        <p:tgtEl>
                                          <p:spTgt spid="5660"/>
                                        </p:tgtEl>
                                      </p:cBhvr>
                                    </p:animEffect>
                                  </p:childTnLst>
                                </p:cTn>
                              </p:par>
                              <p:par>
                                <p:cTn id="19" presetID="10" presetClass="entr" presetSubtype="0" fill="hold" nodeType="withEffect">
                                  <p:stCondLst>
                                    <p:cond delay="1000"/>
                                  </p:stCondLst>
                                  <p:childTnLst>
                                    <p:set>
                                      <p:cBhvr>
                                        <p:cTn id="20" dur="1" fill="hold">
                                          <p:stCondLst>
                                            <p:cond delay="0"/>
                                          </p:stCondLst>
                                        </p:cTn>
                                        <p:tgtEl>
                                          <p:spTgt spid="5661"/>
                                        </p:tgtEl>
                                        <p:attrNameLst>
                                          <p:attrName>style.visibility</p:attrName>
                                        </p:attrNameLst>
                                      </p:cBhvr>
                                      <p:to>
                                        <p:strVal val="visible"/>
                                      </p:to>
                                    </p:set>
                                    <p:animEffect transition="in" filter="fade">
                                      <p:cBhvr>
                                        <p:cTn id="21" dur="500"/>
                                        <p:tgtEl>
                                          <p:spTgt spid="5661"/>
                                        </p:tgtEl>
                                      </p:cBhvr>
                                    </p:animEffect>
                                  </p:childTnLst>
                                </p:cTn>
                              </p:par>
                              <p:par>
                                <p:cTn id="22" presetID="10" presetClass="entr" presetSubtype="0" fill="hold" nodeType="withEffect">
                                  <p:stCondLst>
                                    <p:cond delay="1500"/>
                                  </p:stCondLst>
                                  <p:childTnLst>
                                    <p:set>
                                      <p:cBhvr>
                                        <p:cTn id="23" dur="1" fill="hold">
                                          <p:stCondLst>
                                            <p:cond delay="0"/>
                                          </p:stCondLst>
                                        </p:cTn>
                                        <p:tgtEl>
                                          <p:spTgt spid="5662"/>
                                        </p:tgtEl>
                                        <p:attrNameLst>
                                          <p:attrName>style.visibility</p:attrName>
                                        </p:attrNameLst>
                                      </p:cBhvr>
                                      <p:to>
                                        <p:strVal val="visible"/>
                                      </p:to>
                                    </p:set>
                                    <p:animEffect transition="in" filter="fade">
                                      <p:cBhvr>
                                        <p:cTn id="24" dur="500"/>
                                        <p:tgtEl>
                                          <p:spTgt spid="5662"/>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5648"/>
                                        </p:tgtEl>
                                        <p:attrNameLst>
                                          <p:attrName>style.visibility</p:attrName>
                                        </p:attrNameLst>
                                      </p:cBhvr>
                                      <p:to>
                                        <p:strVal val="visible"/>
                                      </p:to>
                                    </p:set>
                                    <p:animEffect transition="in" filter="fade">
                                      <p:cBhvr>
                                        <p:cTn id="28" dur="500"/>
                                        <p:tgtEl>
                                          <p:spTgt spid="5648"/>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5663"/>
                                        </p:tgtEl>
                                        <p:attrNameLst>
                                          <p:attrName>style.visibility</p:attrName>
                                        </p:attrNameLst>
                                      </p:cBhvr>
                                      <p:to>
                                        <p:strVal val="visible"/>
                                      </p:to>
                                    </p:set>
                                    <p:animEffect transition="in" filter="fade">
                                      <p:cBhvr>
                                        <p:cTn id="32" dur="500"/>
                                        <p:tgtEl>
                                          <p:spTgt spid="5663"/>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5664"/>
                                        </p:tgtEl>
                                        <p:attrNameLst>
                                          <p:attrName>style.visibility</p:attrName>
                                        </p:attrNameLst>
                                      </p:cBhvr>
                                      <p:to>
                                        <p:strVal val="visible"/>
                                      </p:to>
                                    </p:set>
                                    <p:animEffect transition="in" filter="fade">
                                      <p:cBhvr>
                                        <p:cTn id="36" dur="500"/>
                                        <p:tgtEl>
                                          <p:spTgt spid="5664"/>
                                        </p:tgtEl>
                                      </p:cBhvr>
                                    </p:animEffect>
                                  </p:childTnLst>
                                </p:cTn>
                              </p:par>
                            </p:childTnLst>
                          </p:cTn>
                        </p:par>
                        <p:par>
                          <p:cTn id="37" fill="hold">
                            <p:stCondLst>
                              <p:cond delay="3000"/>
                            </p:stCondLst>
                            <p:childTnLst>
                              <p:par>
                                <p:cTn id="38" presetID="1" presetClass="entr" presetSubtype="0" fill="hold" nodeType="afterEffect">
                                  <p:stCondLst>
                                    <p:cond delay="0"/>
                                  </p:stCondLst>
                                  <p:childTnLst>
                                    <p:set>
                                      <p:cBhvr>
                                        <p:cTn id="39" dur="1" fill="hold">
                                          <p:stCondLst>
                                            <p:cond delay="0"/>
                                          </p:stCondLst>
                                        </p:cTn>
                                        <p:tgtEl>
                                          <p:spTgt spid="566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77"/>
        <p:cNvGrpSpPr/>
        <p:nvPr/>
      </p:nvGrpSpPr>
      <p:grpSpPr>
        <a:xfrm>
          <a:off x="0" y="0"/>
          <a:ext cx="0" cy="0"/>
          <a:chOff x="0" y="0"/>
          <a:chExt cx="0" cy="0"/>
        </a:xfrm>
      </p:grpSpPr>
      <p:sp>
        <p:nvSpPr>
          <p:cNvPr id="5678" name="Google Shape;5678;p192"/>
          <p:cNvSpPr/>
          <p:nvPr/>
        </p:nvSpPr>
        <p:spPr>
          <a:xfrm>
            <a:off x="1103372" y="3500943"/>
            <a:ext cx="575400" cy="756000"/>
          </a:xfrm>
          <a:prstGeom prst="can">
            <a:avLst>
              <a:gd name="adj" fmla="val 39530"/>
            </a:avLst>
          </a:prstGeom>
          <a:noFill/>
          <a:ln w="12700" cap="flat" cmpd="sng">
            <a:solidFill>
              <a:schemeClr val="dk2"/>
            </a:solidFill>
            <a:prstDash val="solid"/>
            <a:round/>
            <a:headEnd type="none" w="sm" len="sm"/>
            <a:tailEnd type="none" w="sm" len="sm"/>
          </a:ln>
        </p:spPr>
        <p:txBody>
          <a:bodyPr spcFirstLastPara="1" wrap="square" lIns="0" tIns="146275" rIns="0" bIns="146275" anchor="ctr" anchorCtr="0">
            <a:noAutofit/>
          </a:bodyPr>
          <a:lstStyle/>
          <a:p>
            <a:pPr marL="0" marR="0" lvl="0" indent="0" algn="ctr" rtl="0">
              <a:lnSpc>
                <a:spcPct val="90000"/>
              </a:lnSpc>
              <a:spcBef>
                <a:spcPts val="0"/>
              </a:spcBef>
              <a:spcAft>
                <a:spcPts val="0"/>
              </a:spcAft>
              <a:buClr>
                <a:schemeClr val="lt1"/>
              </a:buClr>
              <a:buSzPts val="1800"/>
              <a:buFont typeface="Quattrocento Sans"/>
              <a:buNone/>
            </a:pPr>
            <a:endParaRPr sz="1800" b="0" i="0" u="none" strike="noStrike" cap="none">
              <a:solidFill>
                <a:srgbClr val="0078D4"/>
              </a:solidFill>
              <a:latin typeface="Quattrocento Sans"/>
              <a:ea typeface="Quattrocento Sans"/>
              <a:cs typeface="Quattrocento Sans"/>
              <a:sym typeface="Quattrocento Sans"/>
            </a:endParaRPr>
          </a:p>
        </p:txBody>
      </p:sp>
      <p:sp>
        <p:nvSpPr>
          <p:cNvPr id="5679" name="Google Shape;5679;p192"/>
          <p:cNvSpPr txBox="1"/>
          <p:nvPr/>
        </p:nvSpPr>
        <p:spPr>
          <a:xfrm>
            <a:off x="2224846" y="1733997"/>
            <a:ext cx="1668300" cy="30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78D4"/>
              </a:buClr>
              <a:buSzPts val="2000"/>
              <a:buFont typeface="Quattrocento Sans"/>
              <a:buNone/>
            </a:pPr>
            <a:r>
              <a:rPr lang="en-US" sz="2000" b="1" i="0" u="none" strike="noStrike" cap="none">
                <a:solidFill>
                  <a:srgbClr val="0078D4"/>
                </a:solidFill>
                <a:latin typeface="Quattrocento Sans"/>
                <a:ea typeface="Quattrocento Sans"/>
                <a:cs typeface="Quattrocento Sans"/>
                <a:sym typeface="Quattrocento Sans"/>
              </a:rPr>
              <a:t>Prepare data</a:t>
            </a:r>
            <a:endParaRPr sz="1400"/>
          </a:p>
        </p:txBody>
      </p:sp>
      <p:sp>
        <p:nvSpPr>
          <p:cNvPr id="5680" name="Google Shape;5680;p192"/>
          <p:cNvSpPr txBox="1"/>
          <p:nvPr/>
        </p:nvSpPr>
        <p:spPr>
          <a:xfrm>
            <a:off x="5388204" y="1733997"/>
            <a:ext cx="2560800" cy="30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78D4"/>
              </a:buClr>
              <a:buSzPts val="2000"/>
              <a:buFont typeface="Quattrocento Sans"/>
              <a:buNone/>
            </a:pPr>
            <a:r>
              <a:rPr lang="en-US" sz="2000" b="1" i="0" u="none" strike="noStrike" cap="none">
                <a:solidFill>
                  <a:srgbClr val="0078D4"/>
                </a:solidFill>
                <a:latin typeface="Quattrocento Sans"/>
                <a:ea typeface="Quattrocento Sans"/>
                <a:cs typeface="Quattrocento Sans"/>
                <a:sym typeface="Quattrocento Sans"/>
              </a:rPr>
              <a:t>Build &amp; train models</a:t>
            </a:r>
            <a:endParaRPr sz="1400"/>
          </a:p>
        </p:txBody>
      </p:sp>
      <p:sp>
        <p:nvSpPr>
          <p:cNvPr id="5681" name="Google Shape;5681;p192"/>
          <p:cNvSpPr txBox="1"/>
          <p:nvPr/>
        </p:nvSpPr>
        <p:spPr>
          <a:xfrm>
            <a:off x="8873681" y="1733997"/>
            <a:ext cx="2155200" cy="30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78D4"/>
              </a:buClr>
              <a:buSzPts val="2000"/>
              <a:buFont typeface="Quattrocento Sans"/>
              <a:buNone/>
            </a:pPr>
            <a:r>
              <a:rPr lang="en-US" sz="2000" b="1" i="0" u="none" strike="noStrike" cap="none">
                <a:solidFill>
                  <a:srgbClr val="0078D4"/>
                </a:solidFill>
                <a:latin typeface="Quattrocento Sans"/>
                <a:ea typeface="Quattrocento Sans"/>
                <a:cs typeface="Quattrocento Sans"/>
                <a:sym typeface="Quattrocento Sans"/>
              </a:rPr>
              <a:t>Deploy &amp; predict</a:t>
            </a:r>
            <a:endParaRPr sz="1400"/>
          </a:p>
        </p:txBody>
      </p:sp>
      <p:sp>
        <p:nvSpPr>
          <p:cNvPr id="5682" name="Google Shape;5682;p192"/>
          <p:cNvSpPr/>
          <p:nvPr/>
        </p:nvSpPr>
        <p:spPr>
          <a:xfrm>
            <a:off x="4574080" y="1687831"/>
            <a:ext cx="156591" cy="313182"/>
          </a:xfrm>
          <a:custGeom>
            <a:avLst/>
            <a:gdLst/>
            <a:ahLst/>
            <a:cxnLst/>
            <a:rect l="l" t="t" r="r" b="b"/>
            <a:pathLst>
              <a:path w="457200" h="914400" extrusionOk="0">
                <a:moveTo>
                  <a:pt x="0" y="0"/>
                </a:moveTo>
                <a:lnTo>
                  <a:pt x="457200" y="457200"/>
                </a:lnTo>
                <a:lnTo>
                  <a:pt x="0" y="914400"/>
                </a:lnTo>
              </a:path>
            </a:pathLst>
          </a:custGeom>
          <a:noFill/>
          <a:ln w="9525" cap="flat" cmpd="sng">
            <a:solidFill>
              <a:schemeClr val="dk2"/>
            </a:solidFill>
            <a:prstDash val="solid"/>
            <a:round/>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5683" name="Google Shape;5683;p192"/>
          <p:cNvSpPr/>
          <p:nvPr/>
        </p:nvSpPr>
        <p:spPr>
          <a:xfrm>
            <a:off x="8343533" y="1687831"/>
            <a:ext cx="156591" cy="313182"/>
          </a:xfrm>
          <a:custGeom>
            <a:avLst/>
            <a:gdLst/>
            <a:ahLst/>
            <a:cxnLst/>
            <a:rect l="l" t="t" r="r" b="b"/>
            <a:pathLst>
              <a:path w="457200" h="914400" extrusionOk="0">
                <a:moveTo>
                  <a:pt x="0" y="0"/>
                </a:moveTo>
                <a:lnTo>
                  <a:pt x="457200" y="457200"/>
                </a:lnTo>
                <a:lnTo>
                  <a:pt x="0" y="914400"/>
                </a:lnTo>
              </a:path>
            </a:pathLst>
          </a:custGeom>
          <a:noFill/>
          <a:ln w="9525" cap="flat" cmpd="sng">
            <a:solidFill>
              <a:schemeClr val="dk2"/>
            </a:solidFill>
            <a:prstDash val="solid"/>
            <a:round/>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5684" name="Google Shape;5684;p192"/>
          <p:cNvSpPr txBox="1"/>
          <p:nvPr/>
        </p:nvSpPr>
        <p:spPr>
          <a:xfrm>
            <a:off x="847406" y="4338378"/>
            <a:ext cx="1087200" cy="431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Data storage locations</a:t>
            </a:r>
            <a:endParaRPr sz="1400"/>
          </a:p>
        </p:txBody>
      </p:sp>
      <p:sp>
        <p:nvSpPr>
          <p:cNvPr id="5685" name="Google Shape;5685;p192"/>
          <p:cNvSpPr txBox="1"/>
          <p:nvPr/>
        </p:nvSpPr>
        <p:spPr>
          <a:xfrm>
            <a:off x="785731" y="2532972"/>
            <a:ext cx="1210500" cy="317400"/>
          </a:xfrm>
          <a:prstGeom prst="rect">
            <a:avLst/>
          </a:prstGeom>
          <a:noFill/>
          <a:ln w="12700" cap="flat" cmpd="sng">
            <a:solidFill>
              <a:schemeClr val="dk2"/>
            </a:solidFill>
            <a:prstDash val="solid"/>
            <a:round/>
            <a:headEnd type="none" w="sm" len="sm"/>
            <a:tailEnd type="none" w="sm" len="sm"/>
          </a:ln>
        </p:spPr>
        <p:txBody>
          <a:bodyPr spcFirstLastPara="1" wrap="square" lIns="91425" tIns="73125" rIns="91425" bIns="73125"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Data ingestion</a:t>
            </a:r>
            <a:endParaRPr sz="1400"/>
          </a:p>
        </p:txBody>
      </p:sp>
      <p:sp>
        <p:nvSpPr>
          <p:cNvPr id="5686" name="Google Shape;5686;p192"/>
          <p:cNvSpPr txBox="1"/>
          <p:nvPr/>
        </p:nvSpPr>
        <p:spPr>
          <a:xfrm>
            <a:off x="2302214" y="2367112"/>
            <a:ext cx="2129700" cy="2327400"/>
          </a:xfrm>
          <a:prstGeom prst="rect">
            <a:avLst/>
          </a:prstGeom>
          <a:noFill/>
          <a:ln w="12700" cap="flat" cmpd="sng">
            <a:solidFill>
              <a:schemeClr val="dk2"/>
            </a:solidFill>
            <a:prstDash val="solid"/>
            <a:round/>
            <a:headEnd type="none" w="sm" len="sm"/>
            <a:tailEnd type="none" w="sm" len="sm"/>
          </a:ln>
        </p:spPr>
        <p:txBody>
          <a:bodyPr spcFirstLastPara="1" wrap="square" lIns="91425" tIns="73125" rIns="91425" bIns="73125"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Data Preparation</a:t>
            </a:r>
            <a:endParaRPr sz="1400"/>
          </a:p>
        </p:txBody>
      </p:sp>
      <p:sp>
        <p:nvSpPr>
          <p:cNvPr id="5687" name="Google Shape;5687;p192"/>
          <p:cNvSpPr txBox="1"/>
          <p:nvPr/>
        </p:nvSpPr>
        <p:spPr>
          <a:xfrm>
            <a:off x="5396832" y="2377370"/>
            <a:ext cx="2664600" cy="2316900"/>
          </a:xfrm>
          <a:prstGeom prst="rect">
            <a:avLst/>
          </a:prstGeom>
          <a:noFill/>
          <a:ln w="12700" cap="flat" cmpd="sng">
            <a:solidFill>
              <a:schemeClr val="dk2"/>
            </a:solidFill>
            <a:prstDash val="solid"/>
            <a:round/>
            <a:headEnd type="none" w="sm" len="sm"/>
            <a:tailEnd type="none" w="sm" len="sm"/>
          </a:ln>
        </p:spPr>
        <p:txBody>
          <a:bodyPr spcFirstLastPara="1" wrap="square" lIns="91425" tIns="73125" rIns="91425" bIns="73125"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Model building &amp; training</a:t>
            </a:r>
            <a:endParaRPr sz="1400"/>
          </a:p>
        </p:txBody>
      </p:sp>
      <p:sp>
        <p:nvSpPr>
          <p:cNvPr id="5688" name="Google Shape;5688;p192"/>
          <p:cNvSpPr txBox="1"/>
          <p:nvPr/>
        </p:nvSpPr>
        <p:spPr>
          <a:xfrm>
            <a:off x="9091039" y="2377370"/>
            <a:ext cx="2008500" cy="1261800"/>
          </a:xfrm>
          <a:prstGeom prst="rect">
            <a:avLst/>
          </a:prstGeom>
          <a:noFill/>
          <a:ln w="12700" cap="flat" cmpd="sng">
            <a:solidFill>
              <a:schemeClr val="dk2"/>
            </a:solidFill>
            <a:prstDash val="solid"/>
            <a:round/>
            <a:headEnd type="none" w="sm" len="sm"/>
            <a:tailEnd type="none" w="sm" len="sm"/>
          </a:ln>
        </p:spPr>
        <p:txBody>
          <a:bodyPr spcFirstLastPara="1" wrap="square" lIns="91425" tIns="73125" rIns="91425" bIns="73125"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Model deployment</a:t>
            </a:r>
            <a:endParaRPr sz="1400"/>
          </a:p>
        </p:txBody>
      </p:sp>
      <p:cxnSp>
        <p:nvCxnSpPr>
          <p:cNvPr id="5689" name="Google Shape;5689;p192"/>
          <p:cNvCxnSpPr>
            <a:endCxn id="5685" idx="2"/>
          </p:cNvCxnSpPr>
          <p:nvPr/>
        </p:nvCxnSpPr>
        <p:spPr>
          <a:xfrm rot="10800000">
            <a:off x="1390981" y="2850372"/>
            <a:ext cx="0" cy="516300"/>
          </a:xfrm>
          <a:prstGeom prst="straightConnector1">
            <a:avLst/>
          </a:prstGeom>
          <a:noFill/>
          <a:ln w="12700" cap="flat" cmpd="sng">
            <a:solidFill>
              <a:schemeClr val="dk1"/>
            </a:solidFill>
            <a:prstDash val="solid"/>
            <a:round/>
            <a:headEnd type="none" w="sm" len="sm"/>
            <a:tailEnd type="triangle" w="med" len="med"/>
          </a:ln>
        </p:spPr>
      </p:cxnSp>
      <p:cxnSp>
        <p:nvCxnSpPr>
          <p:cNvPr id="5690" name="Google Shape;5690;p192"/>
          <p:cNvCxnSpPr>
            <a:stCxn id="5685" idx="3"/>
          </p:cNvCxnSpPr>
          <p:nvPr/>
        </p:nvCxnSpPr>
        <p:spPr>
          <a:xfrm>
            <a:off x="1996231" y="2691672"/>
            <a:ext cx="306000" cy="0"/>
          </a:xfrm>
          <a:prstGeom prst="straightConnector1">
            <a:avLst/>
          </a:prstGeom>
          <a:noFill/>
          <a:ln w="12700" cap="flat" cmpd="sng">
            <a:solidFill>
              <a:schemeClr val="dk1"/>
            </a:solidFill>
            <a:prstDash val="solid"/>
            <a:round/>
            <a:headEnd type="none" w="sm" len="sm"/>
            <a:tailEnd type="triangle" w="med" len="med"/>
          </a:ln>
        </p:spPr>
      </p:cxnSp>
      <p:sp>
        <p:nvSpPr>
          <p:cNvPr id="5691" name="Google Shape;5691;p192"/>
          <p:cNvSpPr txBox="1"/>
          <p:nvPr/>
        </p:nvSpPr>
        <p:spPr>
          <a:xfrm>
            <a:off x="2445886" y="2847665"/>
            <a:ext cx="18648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Normalization</a:t>
            </a:r>
            <a:endParaRPr sz="1400"/>
          </a:p>
        </p:txBody>
      </p:sp>
      <p:sp>
        <p:nvSpPr>
          <p:cNvPr id="5692" name="Google Shape;5692;p192"/>
          <p:cNvSpPr txBox="1"/>
          <p:nvPr/>
        </p:nvSpPr>
        <p:spPr>
          <a:xfrm>
            <a:off x="2445886" y="3319440"/>
            <a:ext cx="18648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Transformation</a:t>
            </a:r>
            <a:endParaRPr sz="1400"/>
          </a:p>
        </p:txBody>
      </p:sp>
      <p:sp>
        <p:nvSpPr>
          <p:cNvPr id="5693" name="Google Shape;5693;p192"/>
          <p:cNvSpPr txBox="1"/>
          <p:nvPr/>
        </p:nvSpPr>
        <p:spPr>
          <a:xfrm>
            <a:off x="2445886" y="3791216"/>
            <a:ext cx="18648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Validation</a:t>
            </a:r>
            <a:endParaRPr sz="1400"/>
          </a:p>
        </p:txBody>
      </p:sp>
      <p:sp>
        <p:nvSpPr>
          <p:cNvPr id="5694" name="Google Shape;5694;p192"/>
          <p:cNvSpPr txBox="1"/>
          <p:nvPr/>
        </p:nvSpPr>
        <p:spPr>
          <a:xfrm>
            <a:off x="2436053" y="4262991"/>
            <a:ext cx="18648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Featurization</a:t>
            </a:r>
            <a:endParaRPr sz="1400"/>
          </a:p>
        </p:txBody>
      </p:sp>
      <p:sp>
        <p:nvSpPr>
          <p:cNvPr id="5695" name="Google Shape;5695;p192"/>
          <p:cNvSpPr txBox="1"/>
          <p:nvPr/>
        </p:nvSpPr>
        <p:spPr>
          <a:xfrm>
            <a:off x="5531795" y="2847665"/>
            <a:ext cx="23712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Hyper-parameter tuning</a:t>
            </a:r>
            <a:endParaRPr sz="1400"/>
          </a:p>
        </p:txBody>
      </p:sp>
      <p:sp>
        <p:nvSpPr>
          <p:cNvPr id="5696" name="Google Shape;5696;p192"/>
          <p:cNvSpPr txBox="1"/>
          <p:nvPr/>
        </p:nvSpPr>
        <p:spPr>
          <a:xfrm>
            <a:off x="5531795" y="3316870"/>
            <a:ext cx="23712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Automatic model selection</a:t>
            </a:r>
            <a:endParaRPr sz="1400"/>
          </a:p>
        </p:txBody>
      </p:sp>
      <p:sp>
        <p:nvSpPr>
          <p:cNvPr id="5697" name="Google Shape;5697;p192"/>
          <p:cNvSpPr txBox="1"/>
          <p:nvPr/>
        </p:nvSpPr>
        <p:spPr>
          <a:xfrm>
            <a:off x="5531795" y="3794514"/>
            <a:ext cx="23712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Model testing</a:t>
            </a:r>
            <a:endParaRPr sz="1400"/>
          </a:p>
        </p:txBody>
      </p:sp>
      <p:sp>
        <p:nvSpPr>
          <p:cNvPr id="5698" name="Google Shape;5698;p192"/>
          <p:cNvSpPr txBox="1"/>
          <p:nvPr/>
        </p:nvSpPr>
        <p:spPr>
          <a:xfrm>
            <a:off x="5526797" y="4270804"/>
            <a:ext cx="23712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Model validation</a:t>
            </a:r>
            <a:endParaRPr sz="1400"/>
          </a:p>
        </p:txBody>
      </p:sp>
      <p:cxnSp>
        <p:nvCxnSpPr>
          <p:cNvPr id="5699" name="Google Shape;5699;p192"/>
          <p:cNvCxnSpPr>
            <a:stCxn id="5686" idx="3"/>
            <a:endCxn id="5687" idx="1"/>
          </p:cNvCxnSpPr>
          <p:nvPr/>
        </p:nvCxnSpPr>
        <p:spPr>
          <a:xfrm>
            <a:off x="4431914" y="3530812"/>
            <a:ext cx="964800" cy="5100"/>
          </a:xfrm>
          <a:prstGeom prst="straightConnector1">
            <a:avLst/>
          </a:prstGeom>
          <a:noFill/>
          <a:ln w="12700" cap="flat" cmpd="sng">
            <a:solidFill>
              <a:schemeClr val="dk1"/>
            </a:solidFill>
            <a:prstDash val="solid"/>
            <a:round/>
            <a:headEnd type="none" w="sm" len="sm"/>
            <a:tailEnd type="triangle" w="med" len="med"/>
          </a:ln>
        </p:spPr>
      </p:cxnSp>
      <p:sp>
        <p:nvSpPr>
          <p:cNvPr id="5700" name="Google Shape;5700;p192"/>
          <p:cNvSpPr txBox="1"/>
          <p:nvPr/>
        </p:nvSpPr>
        <p:spPr>
          <a:xfrm>
            <a:off x="9278247" y="2847665"/>
            <a:ext cx="16476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Deployment</a:t>
            </a:r>
            <a:endParaRPr sz="1400"/>
          </a:p>
        </p:txBody>
      </p:sp>
      <p:sp>
        <p:nvSpPr>
          <p:cNvPr id="5701" name="Google Shape;5701;p192"/>
          <p:cNvSpPr txBox="1"/>
          <p:nvPr/>
        </p:nvSpPr>
        <p:spPr>
          <a:xfrm>
            <a:off x="9278247" y="3243472"/>
            <a:ext cx="16476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Batch scoring</a:t>
            </a:r>
            <a:endParaRPr sz="1400"/>
          </a:p>
        </p:txBody>
      </p:sp>
      <p:grpSp>
        <p:nvGrpSpPr>
          <p:cNvPr id="5702" name="Google Shape;5702;p192"/>
          <p:cNvGrpSpPr/>
          <p:nvPr/>
        </p:nvGrpSpPr>
        <p:grpSpPr>
          <a:xfrm>
            <a:off x="1236953" y="3786891"/>
            <a:ext cx="308757" cy="387212"/>
            <a:chOff x="13906502" y="3886200"/>
            <a:chExt cx="619124" cy="776287"/>
          </a:xfrm>
        </p:grpSpPr>
        <p:sp>
          <p:nvSpPr>
            <p:cNvPr id="5703" name="Google Shape;5703;p192"/>
            <p:cNvSpPr/>
            <p:nvPr/>
          </p:nvSpPr>
          <p:spPr>
            <a:xfrm>
              <a:off x="14216063" y="3986213"/>
              <a:ext cx="309563" cy="595312"/>
            </a:xfrm>
            <a:custGeom>
              <a:avLst/>
              <a:gdLst/>
              <a:ahLst/>
              <a:cxnLst/>
              <a:rect l="l" t="t" r="r" b="b"/>
              <a:pathLst>
                <a:path w="81" h="157" extrusionOk="0">
                  <a:moveTo>
                    <a:pt x="29" y="0"/>
                  </a:moveTo>
                  <a:cubicBezTo>
                    <a:pt x="59" y="12"/>
                    <a:pt x="81" y="41"/>
                    <a:pt x="81" y="76"/>
                  </a:cubicBezTo>
                  <a:cubicBezTo>
                    <a:pt x="81" y="121"/>
                    <a:pt x="45" y="157"/>
                    <a:pt x="0" y="157"/>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704" name="Google Shape;5704;p192"/>
            <p:cNvSpPr/>
            <p:nvPr/>
          </p:nvSpPr>
          <p:spPr>
            <a:xfrm>
              <a:off x="13906502" y="3967163"/>
              <a:ext cx="309563" cy="596900"/>
            </a:xfrm>
            <a:custGeom>
              <a:avLst/>
              <a:gdLst/>
              <a:ahLst/>
              <a:cxnLst/>
              <a:rect l="l" t="t" r="r" b="b"/>
              <a:pathLst>
                <a:path w="81" h="157" extrusionOk="0">
                  <a:moveTo>
                    <a:pt x="52" y="157"/>
                  </a:moveTo>
                  <a:cubicBezTo>
                    <a:pt x="21" y="145"/>
                    <a:pt x="0" y="116"/>
                    <a:pt x="0" y="81"/>
                  </a:cubicBezTo>
                  <a:cubicBezTo>
                    <a:pt x="0" y="36"/>
                    <a:pt x="36" y="0"/>
                    <a:pt x="81" y="0"/>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cxnSp>
          <p:nvCxnSpPr>
            <p:cNvPr id="5705" name="Google Shape;5705;p192"/>
            <p:cNvCxnSpPr/>
            <p:nvPr/>
          </p:nvCxnSpPr>
          <p:spPr>
            <a:xfrm>
              <a:off x="14216063" y="4221163"/>
              <a:ext cx="0" cy="0"/>
            </a:xfrm>
            <a:prstGeom prst="straightConnector1">
              <a:avLst/>
            </a:prstGeom>
            <a:noFill/>
            <a:ln w="12700" cap="flat" cmpd="sng">
              <a:solidFill>
                <a:schemeClr val="dk2"/>
              </a:solidFill>
              <a:prstDash val="solid"/>
              <a:miter lim="800000"/>
              <a:headEnd type="none" w="med" len="med"/>
              <a:tailEnd type="none" w="med" len="med"/>
            </a:ln>
          </p:spPr>
        </p:cxnSp>
        <p:sp>
          <p:nvSpPr>
            <p:cNvPr id="5706" name="Google Shape;5706;p192"/>
            <p:cNvSpPr/>
            <p:nvPr/>
          </p:nvSpPr>
          <p:spPr>
            <a:xfrm>
              <a:off x="14177963" y="3886200"/>
              <a:ext cx="76200" cy="160337"/>
            </a:xfrm>
            <a:custGeom>
              <a:avLst/>
              <a:gdLst/>
              <a:ahLst/>
              <a:cxnLst/>
              <a:rect l="l" t="t" r="r" b="b"/>
              <a:pathLst>
                <a:path w="48" h="101" extrusionOk="0">
                  <a:moveTo>
                    <a:pt x="0" y="101"/>
                  </a:moveTo>
                  <a:lnTo>
                    <a:pt x="48" y="51"/>
                  </a:lnTo>
                  <a:lnTo>
                    <a:pt x="0" y="0"/>
                  </a:lnTo>
                </a:path>
              </a:pathLst>
            </a:custGeom>
            <a:noFill/>
            <a:ln w="12700" cap="flat" cmpd="sng">
              <a:solidFill>
                <a:schemeClr val="dk2"/>
              </a:solidFill>
              <a:prstDash val="solid"/>
              <a:miter lim="800000"/>
              <a:headEnd type="none" w="med" len="med"/>
              <a:tailEnd type="none" w="med" len="med"/>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cxnSp>
          <p:nvCxnSpPr>
            <p:cNvPr id="5707" name="Google Shape;5707;p192"/>
            <p:cNvCxnSpPr/>
            <p:nvPr/>
          </p:nvCxnSpPr>
          <p:spPr>
            <a:xfrm>
              <a:off x="14216063" y="3967163"/>
              <a:ext cx="38100" cy="0"/>
            </a:xfrm>
            <a:prstGeom prst="straightConnector1">
              <a:avLst/>
            </a:prstGeom>
            <a:noFill/>
            <a:ln w="12700" cap="flat" cmpd="sng">
              <a:solidFill>
                <a:schemeClr val="dk2"/>
              </a:solidFill>
              <a:prstDash val="solid"/>
              <a:miter lim="800000"/>
              <a:headEnd type="none" w="med" len="med"/>
              <a:tailEnd type="none" w="med" len="med"/>
            </a:ln>
          </p:spPr>
        </p:cxnSp>
        <p:sp>
          <p:nvSpPr>
            <p:cNvPr id="5708" name="Google Shape;5708;p192"/>
            <p:cNvSpPr/>
            <p:nvPr/>
          </p:nvSpPr>
          <p:spPr>
            <a:xfrm>
              <a:off x="14177963" y="4502150"/>
              <a:ext cx="76200" cy="160337"/>
            </a:xfrm>
            <a:custGeom>
              <a:avLst/>
              <a:gdLst/>
              <a:ahLst/>
              <a:cxnLst/>
              <a:rect l="l" t="t" r="r" b="b"/>
              <a:pathLst>
                <a:path w="48" h="101" extrusionOk="0">
                  <a:moveTo>
                    <a:pt x="48" y="0"/>
                  </a:moveTo>
                  <a:lnTo>
                    <a:pt x="0" y="50"/>
                  </a:lnTo>
                  <a:lnTo>
                    <a:pt x="48" y="101"/>
                  </a:lnTo>
                </a:path>
              </a:pathLst>
            </a:custGeom>
            <a:noFill/>
            <a:ln w="12700" cap="flat" cmpd="sng">
              <a:solidFill>
                <a:schemeClr val="dk2"/>
              </a:solidFill>
              <a:prstDash val="solid"/>
              <a:miter lim="800000"/>
              <a:headEnd type="none" w="med" len="med"/>
              <a:tailEnd type="none" w="med" len="med"/>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cxnSp>
          <p:nvCxnSpPr>
            <p:cNvPr id="5709" name="Google Shape;5709;p192"/>
            <p:cNvCxnSpPr/>
            <p:nvPr/>
          </p:nvCxnSpPr>
          <p:spPr>
            <a:xfrm rot="10800000">
              <a:off x="14177963" y="4581525"/>
              <a:ext cx="38100" cy="0"/>
            </a:xfrm>
            <a:prstGeom prst="straightConnector1">
              <a:avLst/>
            </a:prstGeom>
            <a:noFill/>
            <a:ln w="12700" cap="flat" cmpd="sng">
              <a:solidFill>
                <a:schemeClr val="dk2"/>
              </a:solidFill>
              <a:prstDash val="solid"/>
              <a:miter lim="800000"/>
              <a:headEnd type="none" w="med" len="med"/>
              <a:tailEnd type="none" w="med" len="med"/>
            </a:ln>
          </p:spPr>
        </p:cxnSp>
      </p:grpSp>
      <p:sp>
        <p:nvSpPr>
          <p:cNvPr id="5710" name="Google Shape;5710;p192"/>
          <p:cNvSpPr txBox="1"/>
          <p:nvPr/>
        </p:nvSpPr>
        <p:spPr>
          <a:xfrm>
            <a:off x="2445886" y="2847665"/>
            <a:ext cx="18648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Normalization</a:t>
            </a:r>
            <a:endParaRPr sz="1400"/>
          </a:p>
        </p:txBody>
      </p:sp>
      <p:sp>
        <p:nvSpPr>
          <p:cNvPr id="5711" name="Google Shape;5711;p192"/>
          <p:cNvSpPr txBox="1"/>
          <p:nvPr/>
        </p:nvSpPr>
        <p:spPr>
          <a:xfrm>
            <a:off x="2445886" y="3319440"/>
            <a:ext cx="18648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Transformation</a:t>
            </a:r>
            <a:endParaRPr sz="1400"/>
          </a:p>
        </p:txBody>
      </p:sp>
      <p:sp>
        <p:nvSpPr>
          <p:cNvPr id="5712" name="Google Shape;5712;p192"/>
          <p:cNvSpPr txBox="1"/>
          <p:nvPr/>
        </p:nvSpPr>
        <p:spPr>
          <a:xfrm>
            <a:off x="2445886" y="3791216"/>
            <a:ext cx="18648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Validation</a:t>
            </a:r>
            <a:endParaRPr sz="1400"/>
          </a:p>
        </p:txBody>
      </p:sp>
      <p:sp>
        <p:nvSpPr>
          <p:cNvPr id="5713" name="Google Shape;5713;p192"/>
          <p:cNvSpPr txBox="1"/>
          <p:nvPr/>
        </p:nvSpPr>
        <p:spPr>
          <a:xfrm>
            <a:off x="2436053" y="4262991"/>
            <a:ext cx="18648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Featurization</a:t>
            </a:r>
            <a:endParaRPr sz="1400"/>
          </a:p>
        </p:txBody>
      </p:sp>
      <p:sp>
        <p:nvSpPr>
          <p:cNvPr id="5714" name="Google Shape;5714;p192"/>
          <p:cNvSpPr txBox="1"/>
          <p:nvPr/>
        </p:nvSpPr>
        <p:spPr>
          <a:xfrm>
            <a:off x="5531795" y="2847665"/>
            <a:ext cx="23712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Hyper-parameter tuning</a:t>
            </a:r>
            <a:endParaRPr sz="1400"/>
          </a:p>
        </p:txBody>
      </p:sp>
      <p:sp>
        <p:nvSpPr>
          <p:cNvPr id="5715" name="Google Shape;5715;p192"/>
          <p:cNvSpPr txBox="1"/>
          <p:nvPr/>
        </p:nvSpPr>
        <p:spPr>
          <a:xfrm>
            <a:off x="5531795" y="3316870"/>
            <a:ext cx="23712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0" tIns="45700" rIns="0"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Automatic model selection</a:t>
            </a:r>
            <a:endParaRPr sz="1400"/>
          </a:p>
        </p:txBody>
      </p:sp>
      <p:sp>
        <p:nvSpPr>
          <p:cNvPr id="5716" name="Google Shape;5716;p192"/>
          <p:cNvSpPr txBox="1"/>
          <p:nvPr/>
        </p:nvSpPr>
        <p:spPr>
          <a:xfrm>
            <a:off x="5531795" y="3794514"/>
            <a:ext cx="2371200" cy="282300"/>
          </a:xfrm>
          <a:prstGeom prst="rect">
            <a:avLst/>
          </a:prstGeom>
          <a:solidFill>
            <a:srgbClr val="FF0000"/>
          </a:solidFill>
          <a:ln w="127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Model testing</a:t>
            </a:r>
            <a:endParaRPr sz="1400"/>
          </a:p>
        </p:txBody>
      </p:sp>
      <p:grpSp>
        <p:nvGrpSpPr>
          <p:cNvPr id="5717" name="Google Shape;5717;p192"/>
          <p:cNvGrpSpPr/>
          <p:nvPr/>
        </p:nvGrpSpPr>
        <p:grpSpPr>
          <a:xfrm>
            <a:off x="8287363" y="3752327"/>
            <a:ext cx="1430652" cy="381159"/>
            <a:chOff x="8172911" y="3749165"/>
            <a:chExt cx="1459402" cy="388740"/>
          </a:xfrm>
        </p:grpSpPr>
        <p:grpSp>
          <p:nvGrpSpPr>
            <p:cNvPr id="5718" name="Google Shape;5718;p192"/>
            <p:cNvGrpSpPr/>
            <p:nvPr/>
          </p:nvGrpSpPr>
          <p:grpSpPr>
            <a:xfrm>
              <a:off x="8172911" y="3749165"/>
              <a:ext cx="427581" cy="388740"/>
              <a:chOff x="4530976" y="2990126"/>
              <a:chExt cx="231300" cy="210300"/>
            </a:xfrm>
          </p:grpSpPr>
          <p:sp>
            <p:nvSpPr>
              <p:cNvPr id="5719" name="Google Shape;5719;p192"/>
              <p:cNvSpPr/>
              <p:nvPr/>
            </p:nvSpPr>
            <p:spPr>
              <a:xfrm>
                <a:off x="4530976" y="2990126"/>
                <a:ext cx="231300" cy="210300"/>
              </a:xfrm>
              <a:prstGeom prst="triangle">
                <a:avLst>
                  <a:gd name="adj" fmla="val 50000"/>
                </a:avLst>
              </a:prstGeom>
              <a:solidFill>
                <a:schemeClr val="lt1"/>
              </a:solidFill>
              <a:ln w="28575" cap="flat" cmpd="sng">
                <a:solidFill>
                  <a:srgbClr val="FF0000"/>
                </a:solidFill>
                <a:prstDash val="solid"/>
                <a:round/>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nvGrpSpPr>
              <p:cNvPr id="5720" name="Google Shape;5720;p192"/>
              <p:cNvGrpSpPr/>
              <p:nvPr/>
            </p:nvGrpSpPr>
            <p:grpSpPr>
              <a:xfrm>
                <a:off x="4646619" y="3052237"/>
                <a:ext cx="0" cy="122217"/>
                <a:chOff x="4791447" y="2616042"/>
                <a:chExt cx="0" cy="1427766"/>
              </a:xfrm>
            </p:grpSpPr>
            <p:cxnSp>
              <p:nvCxnSpPr>
                <p:cNvPr id="5721" name="Google Shape;5721;p192"/>
                <p:cNvCxnSpPr/>
                <p:nvPr/>
              </p:nvCxnSpPr>
              <p:spPr>
                <a:xfrm>
                  <a:off x="4791447" y="2616042"/>
                  <a:ext cx="0" cy="1030200"/>
                </a:xfrm>
                <a:prstGeom prst="straightConnector1">
                  <a:avLst/>
                </a:prstGeom>
                <a:noFill/>
                <a:ln w="28575" cap="flat" cmpd="sng">
                  <a:solidFill>
                    <a:srgbClr val="FF0000"/>
                  </a:solidFill>
                  <a:prstDash val="solid"/>
                  <a:round/>
                  <a:headEnd type="none" w="sm" len="sm"/>
                  <a:tailEnd type="none" w="sm" len="sm"/>
                </a:ln>
              </p:spPr>
            </p:cxnSp>
            <p:cxnSp>
              <p:nvCxnSpPr>
                <p:cNvPr id="5722" name="Google Shape;5722;p192"/>
                <p:cNvCxnSpPr/>
                <p:nvPr/>
              </p:nvCxnSpPr>
              <p:spPr>
                <a:xfrm>
                  <a:off x="4791447" y="3793908"/>
                  <a:ext cx="0" cy="249900"/>
                </a:xfrm>
                <a:prstGeom prst="straightConnector1">
                  <a:avLst/>
                </a:prstGeom>
                <a:noFill/>
                <a:ln w="28575" cap="flat" cmpd="sng">
                  <a:solidFill>
                    <a:srgbClr val="FF0000"/>
                  </a:solidFill>
                  <a:prstDash val="solid"/>
                  <a:round/>
                  <a:headEnd type="none" w="sm" len="sm"/>
                  <a:tailEnd type="none" w="sm" len="sm"/>
                </a:ln>
              </p:spPr>
            </p:cxnSp>
          </p:grpSp>
        </p:grpSp>
        <p:sp>
          <p:nvSpPr>
            <p:cNvPr id="5723" name="Google Shape;5723;p192"/>
            <p:cNvSpPr txBox="1"/>
            <p:nvPr/>
          </p:nvSpPr>
          <p:spPr>
            <a:xfrm>
              <a:off x="8523213" y="3832982"/>
              <a:ext cx="1109100" cy="263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Testing error</a:t>
              </a:r>
              <a:endParaRPr sz="1400"/>
            </a:p>
          </p:txBody>
        </p:sp>
      </p:grpSp>
      <p:cxnSp>
        <p:nvCxnSpPr>
          <p:cNvPr id="5724" name="Google Shape;5724;p192"/>
          <p:cNvCxnSpPr>
            <a:stCxn id="5716" idx="3"/>
            <a:endCxn id="5714" idx="3"/>
          </p:cNvCxnSpPr>
          <p:nvPr/>
        </p:nvCxnSpPr>
        <p:spPr>
          <a:xfrm rot="10800000" flipH="1">
            <a:off x="7902995" y="2988864"/>
            <a:ext cx="600" cy="946800"/>
          </a:xfrm>
          <a:prstGeom prst="bentConnector3">
            <a:avLst>
              <a:gd name="adj1" fmla="val 38100000"/>
            </a:avLst>
          </a:prstGeom>
          <a:noFill/>
          <a:ln w="12700" cap="flat" cmpd="sng">
            <a:solidFill>
              <a:schemeClr val="dk1"/>
            </a:solidFill>
            <a:prstDash val="solid"/>
            <a:round/>
            <a:headEnd type="none" w="sm" len="sm"/>
            <a:tailEnd type="triangle" w="med" len="med"/>
          </a:ln>
        </p:spPr>
      </p:cxnSp>
      <p:sp>
        <p:nvSpPr>
          <p:cNvPr id="5725" name="Google Shape;5725;p192"/>
          <p:cNvSpPr txBox="1"/>
          <p:nvPr/>
        </p:nvSpPr>
        <p:spPr>
          <a:xfrm>
            <a:off x="5532507" y="3791785"/>
            <a:ext cx="2372400" cy="288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Model testing</a:t>
            </a:r>
            <a:endParaRPr sz="1400"/>
          </a:p>
        </p:txBody>
      </p:sp>
      <p:sp>
        <p:nvSpPr>
          <p:cNvPr id="5726" name="Google Shape;5726;p192"/>
          <p:cNvSpPr txBox="1"/>
          <p:nvPr/>
        </p:nvSpPr>
        <p:spPr>
          <a:xfrm>
            <a:off x="5526428" y="4271405"/>
            <a:ext cx="23712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Model validation</a:t>
            </a:r>
            <a:endParaRPr sz="1400"/>
          </a:p>
        </p:txBody>
      </p:sp>
      <p:sp>
        <p:nvSpPr>
          <p:cNvPr id="5727" name="Google Shape;5727;p192"/>
          <p:cNvSpPr txBox="1"/>
          <p:nvPr/>
        </p:nvSpPr>
        <p:spPr>
          <a:xfrm>
            <a:off x="9277877" y="2848265"/>
            <a:ext cx="16476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Deployment</a:t>
            </a:r>
            <a:endParaRPr sz="1400"/>
          </a:p>
        </p:txBody>
      </p:sp>
      <p:sp>
        <p:nvSpPr>
          <p:cNvPr id="5728" name="Google Shape;5728;p192"/>
          <p:cNvSpPr txBox="1"/>
          <p:nvPr/>
        </p:nvSpPr>
        <p:spPr>
          <a:xfrm>
            <a:off x="9277877" y="3244072"/>
            <a:ext cx="16476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Batch scoring</a:t>
            </a:r>
            <a:endParaRPr sz="1400"/>
          </a:p>
        </p:txBody>
      </p:sp>
      <p:cxnSp>
        <p:nvCxnSpPr>
          <p:cNvPr id="5729" name="Google Shape;5729;p192"/>
          <p:cNvCxnSpPr/>
          <p:nvPr/>
        </p:nvCxnSpPr>
        <p:spPr>
          <a:xfrm rot="-5400000">
            <a:off x="7792705" y="3113778"/>
            <a:ext cx="1403700" cy="1192800"/>
          </a:xfrm>
          <a:prstGeom prst="bentConnector3">
            <a:avLst>
              <a:gd name="adj1" fmla="val 50000"/>
            </a:avLst>
          </a:prstGeom>
          <a:noFill/>
          <a:ln w="12700" cap="flat" cmpd="sng">
            <a:solidFill>
              <a:schemeClr val="dk1"/>
            </a:solidFill>
            <a:prstDash val="solid"/>
            <a:round/>
            <a:headEnd type="none" w="sm" len="sm"/>
            <a:tailEnd type="triangle" w="med" len="med"/>
          </a:ln>
        </p:spPr>
      </p:cxnSp>
      <p:grpSp>
        <p:nvGrpSpPr>
          <p:cNvPr id="5730" name="Google Shape;5730;p192"/>
          <p:cNvGrpSpPr/>
          <p:nvPr/>
        </p:nvGrpSpPr>
        <p:grpSpPr>
          <a:xfrm>
            <a:off x="7897050" y="4531374"/>
            <a:ext cx="1261977" cy="424753"/>
            <a:chOff x="9004077" y="4264253"/>
            <a:chExt cx="1287338" cy="433200"/>
          </a:xfrm>
        </p:grpSpPr>
        <p:sp>
          <p:nvSpPr>
            <p:cNvPr id="5731" name="Google Shape;5731;p192"/>
            <p:cNvSpPr txBox="1"/>
            <p:nvPr/>
          </p:nvSpPr>
          <p:spPr>
            <a:xfrm>
              <a:off x="9182314" y="4264253"/>
              <a:ext cx="1109100" cy="433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Error resolved</a:t>
              </a:r>
              <a:endParaRPr sz="1400"/>
            </a:p>
          </p:txBody>
        </p:sp>
        <p:grpSp>
          <p:nvGrpSpPr>
            <p:cNvPr id="5732" name="Google Shape;5732;p192"/>
            <p:cNvGrpSpPr/>
            <p:nvPr/>
          </p:nvGrpSpPr>
          <p:grpSpPr>
            <a:xfrm>
              <a:off x="9004077" y="4283733"/>
              <a:ext cx="343098" cy="343098"/>
              <a:chOff x="1517650" y="1863725"/>
              <a:chExt cx="177900" cy="177900"/>
            </a:xfrm>
          </p:grpSpPr>
          <p:sp>
            <p:nvSpPr>
              <p:cNvPr id="5733" name="Google Shape;5733;p192"/>
              <p:cNvSpPr/>
              <p:nvPr/>
            </p:nvSpPr>
            <p:spPr>
              <a:xfrm>
                <a:off x="1517650" y="1863725"/>
                <a:ext cx="177900" cy="177900"/>
              </a:xfrm>
              <a:prstGeom prst="ellipse">
                <a:avLst/>
              </a:prstGeom>
              <a:solidFill>
                <a:schemeClr val="lt1"/>
              </a:solidFill>
              <a:ln w="28575"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5734" name="Google Shape;5734;p192"/>
              <p:cNvSpPr/>
              <p:nvPr/>
            </p:nvSpPr>
            <p:spPr>
              <a:xfrm>
                <a:off x="1554163" y="1919288"/>
                <a:ext cx="104775" cy="66675"/>
              </a:xfrm>
              <a:custGeom>
                <a:avLst/>
                <a:gdLst/>
                <a:ahLst/>
                <a:cxnLst/>
                <a:rect l="l" t="t" r="r" b="b"/>
                <a:pathLst>
                  <a:path w="104775" h="66675" extrusionOk="0">
                    <a:moveTo>
                      <a:pt x="0" y="28575"/>
                    </a:moveTo>
                    <a:lnTo>
                      <a:pt x="38100" y="66675"/>
                    </a:lnTo>
                    <a:lnTo>
                      <a:pt x="104775" y="0"/>
                    </a:lnTo>
                  </a:path>
                </a:pathLst>
              </a:custGeom>
              <a:solidFill>
                <a:schemeClr val="lt1"/>
              </a:solidFill>
              <a:ln w="28575" cap="flat"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grpSp>
      </p:grpSp>
      <p:sp>
        <p:nvSpPr>
          <p:cNvPr id="5735" name="Google Shape;5735;p192"/>
          <p:cNvSpPr txBox="1">
            <a:spLocks noGrp="1"/>
          </p:cNvSpPr>
          <p:nvPr>
            <p:ph type="title"/>
          </p:nvPr>
        </p:nvSpPr>
        <p:spPr>
          <a:xfrm>
            <a:off x="426424" y="302551"/>
            <a:ext cx="11335800" cy="758100"/>
          </a:xfrm>
          <a:prstGeom prst="rect">
            <a:avLst/>
          </a:prstGeom>
          <a:noFill/>
          <a:ln>
            <a:noFill/>
          </a:ln>
        </p:spPr>
        <p:txBody>
          <a:bodyPr spcFirstLastPara="1" wrap="square" lIns="89625" tIns="161350" rIns="0" bIns="0" anchor="t" anchorCtr="0">
            <a:noAutofit/>
          </a:bodyPr>
          <a:lstStyle/>
          <a:p>
            <a:pPr marL="0" lvl="0" indent="0" algn="l" rtl="0">
              <a:lnSpc>
                <a:spcPct val="90000"/>
              </a:lnSpc>
              <a:spcBef>
                <a:spcPts val="0"/>
              </a:spcBef>
              <a:spcAft>
                <a:spcPts val="0"/>
              </a:spcAft>
              <a:buClr>
                <a:srgbClr val="000000"/>
              </a:buClr>
              <a:buSzPts val="3500"/>
              <a:buFont typeface="Quattrocento Sans"/>
              <a:buNone/>
            </a:pPr>
            <a:r>
              <a:rPr lang="en-US" sz="4500" b="1">
                <a:latin typeface="Calibri"/>
                <a:ea typeface="Calibri"/>
                <a:cs typeface="Calibri"/>
                <a:sym typeface="Calibri"/>
              </a:rPr>
              <a:t>Azure Machine Learning Pipelines</a:t>
            </a:r>
            <a:endParaRPr sz="4500" b="1">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24"/>
                                        </p:tgtEl>
                                        <p:attrNameLst>
                                          <p:attrName>style.visibility</p:attrName>
                                        </p:attrNameLst>
                                      </p:cBhvr>
                                      <p:to>
                                        <p:strVal val="visible"/>
                                      </p:to>
                                    </p:set>
                                    <p:animEffect transition="in" filter="fade">
                                      <p:cBhvr>
                                        <p:cTn id="7" dur="500"/>
                                        <p:tgtEl>
                                          <p:spTgt spid="57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14"/>
                                        </p:tgtEl>
                                        <p:attrNameLst>
                                          <p:attrName>style.visibility</p:attrName>
                                        </p:attrNameLst>
                                      </p:cBhvr>
                                      <p:to>
                                        <p:strVal val="visible"/>
                                      </p:to>
                                    </p:set>
                                    <p:animEffect transition="in" filter="fade">
                                      <p:cBhvr>
                                        <p:cTn id="11" dur="500"/>
                                        <p:tgtEl>
                                          <p:spTgt spid="57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725"/>
                                        </p:tgtEl>
                                        <p:attrNameLst>
                                          <p:attrName>style.visibility</p:attrName>
                                        </p:attrNameLst>
                                      </p:cBhvr>
                                      <p:to>
                                        <p:strVal val="visible"/>
                                      </p:to>
                                    </p:set>
                                    <p:animEffect transition="in" filter="fade">
                                      <p:cBhvr>
                                        <p:cTn id="15" dur="500"/>
                                        <p:tgtEl>
                                          <p:spTgt spid="5725"/>
                                        </p:tgtEl>
                                      </p:cBhvr>
                                    </p:animEffect>
                                  </p:childTnLst>
                                </p:cTn>
                              </p:par>
                              <p:par>
                                <p:cTn id="16" presetID="10" presetClass="exit" presetSubtype="0" fill="hold" nodeType="withEffect">
                                  <p:stCondLst>
                                    <p:cond delay="0"/>
                                  </p:stCondLst>
                                  <p:childTnLst>
                                    <p:animEffect transition="out" filter="fade">
                                      <p:cBhvr>
                                        <p:cTn id="17" dur="500"/>
                                        <p:tgtEl>
                                          <p:spTgt spid="5717"/>
                                        </p:tgtEl>
                                      </p:cBhvr>
                                    </p:animEffect>
                                    <p:set>
                                      <p:cBhvr>
                                        <p:cTn id="18" dur="1" fill="hold">
                                          <p:stCondLst>
                                            <p:cond delay="500"/>
                                          </p:stCondLst>
                                        </p:cTn>
                                        <p:tgtEl>
                                          <p:spTgt spid="571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730"/>
                                        </p:tgtEl>
                                        <p:attrNameLst>
                                          <p:attrName>style.visibility</p:attrName>
                                        </p:attrNameLst>
                                      </p:cBhvr>
                                      <p:to>
                                        <p:strVal val="visible"/>
                                      </p:to>
                                    </p:se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726"/>
                                        </p:tgtEl>
                                        <p:attrNameLst>
                                          <p:attrName>style.visibility</p:attrName>
                                        </p:attrNameLst>
                                      </p:cBhvr>
                                      <p:to>
                                        <p:strVal val="visible"/>
                                      </p:to>
                                    </p:set>
                                    <p:animEffect transition="in" filter="fade">
                                      <p:cBhvr>
                                        <p:cTn id="24" dur="500"/>
                                        <p:tgtEl>
                                          <p:spTgt spid="5726"/>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729"/>
                                        </p:tgtEl>
                                        <p:attrNameLst>
                                          <p:attrName>style.visibility</p:attrName>
                                        </p:attrNameLst>
                                      </p:cBhvr>
                                      <p:to>
                                        <p:strVal val="visible"/>
                                      </p:to>
                                    </p:set>
                                    <p:animEffect transition="in" filter="fade">
                                      <p:cBhvr>
                                        <p:cTn id="28" dur="500"/>
                                        <p:tgtEl>
                                          <p:spTgt spid="5729"/>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727"/>
                                        </p:tgtEl>
                                        <p:attrNameLst>
                                          <p:attrName>style.visibility</p:attrName>
                                        </p:attrNameLst>
                                      </p:cBhvr>
                                      <p:to>
                                        <p:strVal val="visible"/>
                                      </p:to>
                                    </p:set>
                                    <p:animEffect transition="in" filter="fade">
                                      <p:cBhvr>
                                        <p:cTn id="32" dur="500"/>
                                        <p:tgtEl>
                                          <p:spTgt spid="5727"/>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5728"/>
                                        </p:tgtEl>
                                        <p:attrNameLst>
                                          <p:attrName>style.visibility</p:attrName>
                                        </p:attrNameLst>
                                      </p:cBhvr>
                                      <p:to>
                                        <p:strVal val="visible"/>
                                      </p:to>
                                    </p:set>
                                    <p:animEffect transition="in" filter="fade">
                                      <p:cBhvr>
                                        <p:cTn id="36" dur="500"/>
                                        <p:tgtEl>
                                          <p:spTgt spid="5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39"/>
        <p:cNvGrpSpPr/>
        <p:nvPr/>
      </p:nvGrpSpPr>
      <p:grpSpPr>
        <a:xfrm>
          <a:off x="0" y="0"/>
          <a:ext cx="0" cy="0"/>
          <a:chOff x="0" y="0"/>
          <a:chExt cx="0" cy="0"/>
        </a:xfrm>
      </p:grpSpPr>
      <p:sp>
        <p:nvSpPr>
          <p:cNvPr id="5740" name="Google Shape;5740;p193"/>
          <p:cNvSpPr txBox="1">
            <a:spLocks noGrp="1"/>
          </p:cNvSpPr>
          <p:nvPr>
            <p:ph type="title"/>
          </p:nvPr>
        </p:nvSpPr>
        <p:spPr>
          <a:xfrm>
            <a:off x="426424" y="302551"/>
            <a:ext cx="11335800" cy="758100"/>
          </a:xfrm>
          <a:prstGeom prst="rect">
            <a:avLst/>
          </a:prstGeom>
          <a:noFill/>
          <a:ln>
            <a:noFill/>
          </a:ln>
        </p:spPr>
        <p:txBody>
          <a:bodyPr spcFirstLastPara="1" wrap="square" lIns="89625" tIns="161350" rIns="0" bIns="0" anchor="t" anchorCtr="0">
            <a:noAutofit/>
          </a:bodyPr>
          <a:lstStyle/>
          <a:p>
            <a:pPr marL="0" lvl="0" indent="0" algn="l" rtl="0">
              <a:lnSpc>
                <a:spcPct val="90000"/>
              </a:lnSpc>
              <a:spcBef>
                <a:spcPts val="0"/>
              </a:spcBef>
              <a:spcAft>
                <a:spcPts val="0"/>
              </a:spcAft>
              <a:buClr>
                <a:srgbClr val="000000"/>
              </a:buClr>
              <a:buSzPts val="3500"/>
              <a:buFont typeface="Quattrocento Sans"/>
              <a:buNone/>
            </a:pPr>
            <a:r>
              <a:rPr lang="en-US" sz="4500" b="1">
                <a:latin typeface="Calibri"/>
                <a:ea typeface="Calibri"/>
                <a:cs typeface="Calibri"/>
                <a:sym typeface="Calibri"/>
              </a:rPr>
              <a:t>Azure Machine Learning Pipelines with new data</a:t>
            </a:r>
            <a:endParaRPr sz="4500" b="1">
              <a:latin typeface="Calibri"/>
              <a:ea typeface="Calibri"/>
              <a:cs typeface="Calibri"/>
              <a:sym typeface="Calibri"/>
            </a:endParaRPr>
          </a:p>
        </p:txBody>
      </p:sp>
      <p:sp>
        <p:nvSpPr>
          <p:cNvPr id="5741" name="Google Shape;5741;p193"/>
          <p:cNvSpPr/>
          <p:nvPr/>
        </p:nvSpPr>
        <p:spPr>
          <a:xfrm>
            <a:off x="1103372" y="3500943"/>
            <a:ext cx="575400" cy="756000"/>
          </a:xfrm>
          <a:prstGeom prst="can">
            <a:avLst>
              <a:gd name="adj" fmla="val 39530"/>
            </a:avLst>
          </a:prstGeom>
          <a:noFill/>
          <a:ln w="12700" cap="flat" cmpd="sng">
            <a:solidFill>
              <a:schemeClr val="dk2"/>
            </a:solidFill>
            <a:prstDash val="solid"/>
            <a:round/>
            <a:headEnd type="none" w="sm" len="sm"/>
            <a:tailEnd type="none" w="sm" len="sm"/>
          </a:ln>
        </p:spPr>
        <p:txBody>
          <a:bodyPr spcFirstLastPara="1" wrap="square" lIns="0" tIns="146275" rIns="0" bIns="146275" anchor="ctr" anchorCtr="0">
            <a:noAutofit/>
          </a:bodyPr>
          <a:lstStyle/>
          <a:p>
            <a:pPr marL="0" marR="0" lvl="0" indent="0" algn="ctr" rtl="0">
              <a:lnSpc>
                <a:spcPct val="90000"/>
              </a:lnSpc>
              <a:spcBef>
                <a:spcPts val="0"/>
              </a:spcBef>
              <a:spcAft>
                <a:spcPts val="0"/>
              </a:spcAft>
              <a:buClr>
                <a:schemeClr val="lt1"/>
              </a:buClr>
              <a:buSzPts val="1800"/>
              <a:buFont typeface="Quattrocento Sans"/>
              <a:buNone/>
            </a:pPr>
            <a:endParaRPr sz="1800" b="0" i="0" u="none" strike="noStrike" cap="none">
              <a:solidFill>
                <a:srgbClr val="0078D4"/>
              </a:solidFill>
              <a:latin typeface="Quattrocento Sans"/>
              <a:ea typeface="Quattrocento Sans"/>
              <a:cs typeface="Quattrocento Sans"/>
              <a:sym typeface="Quattrocento Sans"/>
            </a:endParaRPr>
          </a:p>
        </p:txBody>
      </p:sp>
      <p:sp>
        <p:nvSpPr>
          <p:cNvPr id="5742" name="Google Shape;5742;p193"/>
          <p:cNvSpPr txBox="1"/>
          <p:nvPr/>
        </p:nvSpPr>
        <p:spPr>
          <a:xfrm>
            <a:off x="2224846" y="1733997"/>
            <a:ext cx="1668300" cy="30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78D4"/>
              </a:buClr>
              <a:buSzPts val="2000"/>
              <a:buFont typeface="Quattrocento Sans"/>
              <a:buNone/>
            </a:pPr>
            <a:r>
              <a:rPr lang="en-US" sz="2000" b="1" i="0" u="none" strike="noStrike" cap="none">
                <a:solidFill>
                  <a:srgbClr val="0078D4"/>
                </a:solidFill>
                <a:latin typeface="Quattrocento Sans"/>
                <a:ea typeface="Quattrocento Sans"/>
                <a:cs typeface="Quattrocento Sans"/>
                <a:sym typeface="Quattrocento Sans"/>
              </a:rPr>
              <a:t>Prepare data</a:t>
            </a:r>
            <a:endParaRPr sz="1400"/>
          </a:p>
        </p:txBody>
      </p:sp>
      <p:sp>
        <p:nvSpPr>
          <p:cNvPr id="5743" name="Google Shape;5743;p193"/>
          <p:cNvSpPr txBox="1"/>
          <p:nvPr/>
        </p:nvSpPr>
        <p:spPr>
          <a:xfrm>
            <a:off x="5388204" y="1733997"/>
            <a:ext cx="2560800" cy="30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78D4"/>
              </a:buClr>
              <a:buSzPts val="2000"/>
              <a:buFont typeface="Quattrocento Sans"/>
              <a:buNone/>
            </a:pPr>
            <a:r>
              <a:rPr lang="en-US" sz="2000" b="1" i="0" u="none" strike="noStrike" cap="none">
                <a:solidFill>
                  <a:srgbClr val="0078D4"/>
                </a:solidFill>
                <a:latin typeface="Quattrocento Sans"/>
                <a:ea typeface="Quattrocento Sans"/>
                <a:cs typeface="Quattrocento Sans"/>
                <a:sym typeface="Quattrocento Sans"/>
              </a:rPr>
              <a:t>Build &amp; train models</a:t>
            </a:r>
            <a:endParaRPr sz="1400"/>
          </a:p>
        </p:txBody>
      </p:sp>
      <p:sp>
        <p:nvSpPr>
          <p:cNvPr id="5744" name="Google Shape;5744;p193"/>
          <p:cNvSpPr txBox="1"/>
          <p:nvPr/>
        </p:nvSpPr>
        <p:spPr>
          <a:xfrm>
            <a:off x="8873681" y="1733997"/>
            <a:ext cx="2155200" cy="30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78D4"/>
              </a:buClr>
              <a:buSzPts val="2000"/>
              <a:buFont typeface="Quattrocento Sans"/>
              <a:buNone/>
            </a:pPr>
            <a:r>
              <a:rPr lang="en-US" sz="2000" b="1" i="0" u="none" strike="noStrike" cap="none">
                <a:solidFill>
                  <a:srgbClr val="0078D4"/>
                </a:solidFill>
                <a:latin typeface="Quattrocento Sans"/>
                <a:ea typeface="Quattrocento Sans"/>
                <a:cs typeface="Quattrocento Sans"/>
                <a:sym typeface="Quattrocento Sans"/>
              </a:rPr>
              <a:t>Deploy &amp; predict</a:t>
            </a:r>
            <a:endParaRPr sz="1400"/>
          </a:p>
        </p:txBody>
      </p:sp>
      <p:sp>
        <p:nvSpPr>
          <p:cNvPr id="5745" name="Google Shape;5745;p193"/>
          <p:cNvSpPr/>
          <p:nvPr/>
        </p:nvSpPr>
        <p:spPr>
          <a:xfrm>
            <a:off x="4574080" y="1687831"/>
            <a:ext cx="156591" cy="313182"/>
          </a:xfrm>
          <a:custGeom>
            <a:avLst/>
            <a:gdLst/>
            <a:ahLst/>
            <a:cxnLst/>
            <a:rect l="l" t="t" r="r" b="b"/>
            <a:pathLst>
              <a:path w="457200" h="914400" extrusionOk="0">
                <a:moveTo>
                  <a:pt x="0" y="0"/>
                </a:moveTo>
                <a:lnTo>
                  <a:pt x="457200" y="457200"/>
                </a:lnTo>
                <a:lnTo>
                  <a:pt x="0" y="914400"/>
                </a:lnTo>
              </a:path>
            </a:pathLst>
          </a:custGeom>
          <a:noFill/>
          <a:ln w="9525" cap="flat" cmpd="sng">
            <a:solidFill>
              <a:schemeClr val="dk2"/>
            </a:solidFill>
            <a:prstDash val="solid"/>
            <a:round/>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5746" name="Google Shape;5746;p193"/>
          <p:cNvSpPr/>
          <p:nvPr/>
        </p:nvSpPr>
        <p:spPr>
          <a:xfrm>
            <a:off x="8343533" y="1687831"/>
            <a:ext cx="156591" cy="313182"/>
          </a:xfrm>
          <a:custGeom>
            <a:avLst/>
            <a:gdLst/>
            <a:ahLst/>
            <a:cxnLst/>
            <a:rect l="l" t="t" r="r" b="b"/>
            <a:pathLst>
              <a:path w="457200" h="914400" extrusionOk="0">
                <a:moveTo>
                  <a:pt x="0" y="0"/>
                </a:moveTo>
                <a:lnTo>
                  <a:pt x="457200" y="457200"/>
                </a:lnTo>
                <a:lnTo>
                  <a:pt x="0" y="914400"/>
                </a:lnTo>
              </a:path>
            </a:pathLst>
          </a:custGeom>
          <a:noFill/>
          <a:ln w="9525" cap="flat" cmpd="sng">
            <a:solidFill>
              <a:schemeClr val="dk2"/>
            </a:solidFill>
            <a:prstDash val="solid"/>
            <a:round/>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5747" name="Google Shape;5747;p193"/>
          <p:cNvSpPr txBox="1"/>
          <p:nvPr/>
        </p:nvSpPr>
        <p:spPr>
          <a:xfrm>
            <a:off x="847406" y="4338378"/>
            <a:ext cx="1087200" cy="431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Data storage locations</a:t>
            </a:r>
            <a:endParaRPr sz="1400"/>
          </a:p>
        </p:txBody>
      </p:sp>
      <p:sp>
        <p:nvSpPr>
          <p:cNvPr id="5748" name="Google Shape;5748;p193"/>
          <p:cNvSpPr txBox="1"/>
          <p:nvPr/>
        </p:nvSpPr>
        <p:spPr>
          <a:xfrm>
            <a:off x="785731" y="2532972"/>
            <a:ext cx="1210500" cy="317400"/>
          </a:xfrm>
          <a:prstGeom prst="rect">
            <a:avLst/>
          </a:prstGeom>
          <a:noFill/>
          <a:ln w="12700" cap="flat" cmpd="sng">
            <a:solidFill>
              <a:schemeClr val="dk2"/>
            </a:solidFill>
            <a:prstDash val="solid"/>
            <a:round/>
            <a:headEnd type="none" w="sm" len="sm"/>
            <a:tailEnd type="none" w="sm" len="sm"/>
          </a:ln>
        </p:spPr>
        <p:txBody>
          <a:bodyPr spcFirstLastPara="1" wrap="square" lIns="91425" tIns="73125" rIns="91425" bIns="73125"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Data ingestion</a:t>
            </a:r>
            <a:endParaRPr sz="1400"/>
          </a:p>
        </p:txBody>
      </p:sp>
      <p:sp>
        <p:nvSpPr>
          <p:cNvPr id="5749" name="Google Shape;5749;p193"/>
          <p:cNvSpPr txBox="1"/>
          <p:nvPr/>
        </p:nvSpPr>
        <p:spPr>
          <a:xfrm>
            <a:off x="2302214" y="2367112"/>
            <a:ext cx="2129700" cy="2327400"/>
          </a:xfrm>
          <a:prstGeom prst="rect">
            <a:avLst/>
          </a:prstGeom>
          <a:noFill/>
          <a:ln w="12700" cap="flat" cmpd="sng">
            <a:solidFill>
              <a:schemeClr val="dk2"/>
            </a:solidFill>
            <a:prstDash val="solid"/>
            <a:round/>
            <a:headEnd type="none" w="sm" len="sm"/>
            <a:tailEnd type="none" w="sm" len="sm"/>
          </a:ln>
        </p:spPr>
        <p:txBody>
          <a:bodyPr spcFirstLastPara="1" wrap="square" lIns="91425" tIns="73125" rIns="91425" bIns="73125"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Data Preparation</a:t>
            </a:r>
            <a:endParaRPr sz="1400"/>
          </a:p>
        </p:txBody>
      </p:sp>
      <p:sp>
        <p:nvSpPr>
          <p:cNvPr id="5750" name="Google Shape;5750;p193"/>
          <p:cNvSpPr txBox="1"/>
          <p:nvPr/>
        </p:nvSpPr>
        <p:spPr>
          <a:xfrm>
            <a:off x="5396832" y="2377370"/>
            <a:ext cx="2664600" cy="2316900"/>
          </a:xfrm>
          <a:prstGeom prst="rect">
            <a:avLst/>
          </a:prstGeom>
          <a:noFill/>
          <a:ln w="12700" cap="flat" cmpd="sng">
            <a:solidFill>
              <a:schemeClr val="dk2"/>
            </a:solidFill>
            <a:prstDash val="solid"/>
            <a:round/>
            <a:headEnd type="none" w="sm" len="sm"/>
            <a:tailEnd type="none" w="sm" len="sm"/>
          </a:ln>
        </p:spPr>
        <p:txBody>
          <a:bodyPr spcFirstLastPara="1" wrap="square" lIns="91425" tIns="73125" rIns="91425" bIns="73125"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Model building &amp; training</a:t>
            </a:r>
            <a:endParaRPr sz="1400"/>
          </a:p>
        </p:txBody>
      </p:sp>
      <p:sp>
        <p:nvSpPr>
          <p:cNvPr id="5751" name="Google Shape;5751;p193"/>
          <p:cNvSpPr txBox="1"/>
          <p:nvPr/>
        </p:nvSpPr>
        <p:spPr>
          <a:xfrm>
            <a:off x="9091039" y="2377370"/>
            <a:ext cx="2008500" cy="1261800"/>
          </a:xfrm>
          <a:prstGeom prst="rect">
            <a:avLst/>
          </a:prstGeom>
          <a:noFill/>
          <a:ln w="12700" cap="flat" cmpd="sng">
            <a:solidFill>
              <a:schemeClr val="dk2"/>
            </a:solidFill>
            <a:prstDash val="solid"/>
            <a:round/>
            <a:headEnd type="none" w="sm" len="sm"/>
            <a:tailEnd type="none" w="sm" len="sm"/>
          </a:ln>
        </p:spPr>
        <p:txBody>
          <a:bodyPr spcFirstLastPara="1" wrap="square" lIns="91425" tIns="73125" rIns="91425" bIns="73125"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Model deployment</a:t>
            </a:r>
            <a:endParaRPr sz="1400"/>
          </a:p>
        </p:txBody>
      </p:sp>
      <p:cxnSp>
        <p:nvCxnSpPr>
          <p:cNvPr id="5752" name="Google Shape;5752;p193"/>
          <p:cNvCxnSpPr>
            <a:endCxn id="5748" idx="2"/>
          </p:cNvCxnSpPr>
          <p:nvPr/>
        </p:nvCxnSpPr>
        <p:spPr>
          <a:xfrm rot="10800000">
            <a:off x="1390981" y="2850372"/>
            <a:ext cx="0" cy="516300"/>
          </a:xfrm>
          <a:prstGeom prst="straightConnector1">
            <a:avLst/>
          </a:prstGeom>
          <a:noFill/>
          <a:ln w="12700" cap="flat" cmpd="sng">
            <a:solidFill>
              <a:schemeClr val="dk1"/>
            </a:solidFill>
            <a:prstDash val="solid"/>
            <a:round/>
            <a:headEnd type="none" w="sm" len="sm"/>
            <a:tailEnd type="triangle" w="med" len="med"/>
          </a:ln>
        </p:spPr>
      </p:cxnSp>
      <p:cxnSp>
        <p:nvCxnSpPr>
          <p:cNvPr id="5753" name="Google Shape;5753;p193"/>
          <p:cNvCxnSpPr>
            <a:stCxn id="5748" idx="3"/>
          </p:cNvCxnSpPr>
          <p:nvPr/>
        </p:nvCxnSpPr>
        <p:spPr>
          <a:xfrm>
            <a:off x="1996231" y="2691672"/>
            <a:ext cx="306000" cy="0"/>
          </a:xfrm>
          <a:prstGeom prst="straightConnector1">
            <a:avLst/>
          </a:prstGeom>
          <a:noFill/>
          <a:ln w="12700" cap="flat" cmpd="sng">
            <a:solidFill>
              <a:schemeClr val="dk1"/>
            </a:solidFill>
            <a:prstDash val="solid"/>
            <a:round/>
            <a:headEnd type="none" w="sm" len="sm"/>
            <a:tailEnd type="triangle" w="med" len="med"/>
          </a:ln>
        </p:spPr>
      </p:cxnSp>
      <p:sp>
        <p:nvSpPr>
          <p:cNvPr id="5754" name="Google Shape;5754;p193"/>
          <p:cNvSpPr txBox="1"/>
          <p:nvPr/>
        </p:nvSpPr>
        <p:spPr>
          <a:xfrm>
            <a:off x="2445886" y="2847665"/>
            <a:ext cx="18648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Normalization</a:t>
            </a:r>
            <a:endParaRPr sz="1400"/>
          </a:p>
        </p:txBody>
      </p:sp>
      <p:sp>
        <p:nvSpPr>
          <p:cNvPr id="5755" name="Google Shape;5755;p193"/>
          <p:cNvSpPr txBox="1"/>
          <p:nvPr/>
        </p:nvSpPr>
        <p:spPr>
          <a:xfrm>
            <a:off x="2445886" y="3319440"/>
            <a:ext cx="18648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Transformation</a:t>
            </a:r>
            <a:endParaRPr sz="1400"/>
          </a:p>
        </p:txBody>
      </p:sp>
      <p:sp>
        <p:nvSpPr>
          <p:cNvPr id="5756" name="Google Shape;5756;p193"/>
          <p:cNvSpPr txBox="1"/>
          <p:nvPr/>
        </p:nvSpPr>
        <p:spPr>
          <a:xfrm>
            <a:off x="2445886" y="3791216"/>
            <a:ext cx="18648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Validation</a:t>
            </a:r>
            <a:endParaRPr sz="1400"/>
          </a:p>
        </p:txBody>
      </p:sp>
      <p:sp>
        <p:nvSpPr>
          <p:cNvPr id="5757" name="Google Shape;5757;p193"/>
          <p:cNvSpPr txBox="1"/>
          <p:nvPr/>
        </p:nvSpPr>
        <p:spPr>
          <a:xfrm>
            <a:off x="2436053" y="4262991"/>
            <a:ext cx="18648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Featurization</a:t>
            </a:r>
            <a:endParaRPr sz="1400"/>
          </a:p>
        </p:txBody>
      </p:sp>
      <p:sp>
        <p:nvSpPr>
          <p:cNvPr id="5758" name="Google Shape;5758;p193"/>
          <p:cNvSpPr txBox="1"/>
          <p:nvPr/>
        </p:nvSpPr>
        <p:spPr>
          <a:xfrm>
            <a:off x="5531795" y="2847665"/>
            <a:ext cx="23712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Hyper-parameter tuning</a:t>
            </a:r>
            <a:endParaRPr sz="1400"/>
          </a:p>
        </p:txBody>
      </p:sp>
      <p:sp>
        <p:nvSpPr>
          <p:cNvPr id="5759" name="Google Shape;5759;p193"/>
          <p:cNvSpPr txBox="1"/>
          <p:nvPr/>
        </p:nvSpPr>
        <p:spPr>
          <a:xfrm>
            <a:off x="5531795" y="3316870"/>
            <a:ext cx="23712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Automatic model selection</a:t>
            </a:r>
            <a:endParaRPr sz="1400"/>
          </a:p>
        </p:txBody>
      </p:sp>
      <p:sp>
        <p:nvSpPr>
          <p:cNvPr id="5760" name="Google Shape;5760;p193"/>
          <p:cNvSpPr txBox="1"/>
          <p:nvPr/>
        </p:nvSpPr>
        <p:spPr>
          <a:xfrm>
            <a:off x="5531795" y="3794514"/>
            <a:ext cx="23712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Model testing</a:t>
            </a:r>
            <a:endParaRPr sz="1400"/>
          </a:p>
        </p:txBody>
      </p:sp>
      <p:sp>
        <p:nvSpPr>
          <p:cNvPr id="5761" name="Google Shape;5761;p193"/>
          <p:cNvSpPr txBox="1"/>
          <p:nvPr/>
        </p:nvSpPr>
        <p:spPr>
          <a:xfrm>
            <a:off x="5526797" y="4270804"/>
            <a:ext cx="23712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Model validation</a:t>
            </a:r>
            <a:endParaRPr sz="1400"/>
          </a:p>
        </p:txBody>
      </p:sp>
      <p:sp>
        <p:nvSpPr>
          <p:cNvPr id="5762" name="Google Shape;5762;p193"/>
          <p:cNvSpPr txBox="1"/>
          <p:nvPr/>
        </p:nvSpPr>
        <p:spPr>
          <a:xfrm>
            <a:off x="9278247" y="2847665"/>
            <a:ext cx="16476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Deployment</a:t>
            </a:r>
            <a:endParaRPr sz="1400"/>
          </a:p>
        </p:txBody>
      </p:sp>
      <p:sp>
        <p:nvSpPr>
          <p:cNvPr id="5763" name="Google Shape;5763;p193"/>
          <p:cNvSpPr txBox="1"/>
          <p:nvPr/>
        </p:nvSpPr>
        <p:spPr>
          <a:xfrm>
            <a:off x="9278247" y="3243472"/>
            <a:ext cx="1647600" cy="282300"/>
          </a:xfrm>
          <a:prstGeom prst="rect">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400"/>
              <a:buFont typeface="Quattrocento Sans"/>
              <a:buNone/>
            </a:pPr>
            <a:r>
              <a:rPr lang="en-US" sz="1400" b="0" i="0" u="none" strike="noStrike" cap="none">
                <a:solidFill>
                  <a:srgbClr val="000000"/>
                </a:solidFill>
                <a:latin typeface="Quattrocento Sans"/>
                <a:ea typeface="Quattrocento Sans"/>
                <a:cs typeface="Quattrocento Sans"/>
                <a:sym typeface="Quattrocento Sans"/>
              </a:rPr>
              <a:t>Batch scoring</a:t>
            </a:r>
            <a:endParaRPr sz="1400"/>
          </a:p>
        </p:txBody>
      </p:sp>
      <p:cxnSp>
        <p:nvCxnSpPr>
          <p:cNvPr id="5764" name="Google Shape;5764;p193"/>
          <p:cNvCxnSpPr>
            <a:endCxn id="5751" idx="1"/>
          </p:cNvCxnSpPr>
          <p:nvPr/>
        </p:nvCxnSpPr>
        <p:spPr>
          <a:xfrm rot="-5400000">
            <a:off x="7821739" y="3686870"/>
            <a:ext cx="1947900" cy="590700"/>
          </a:xfrm>
          <a:prstGeom prst="bentConnector2">
            <a:avLst/>
          </a:prstGeom>
          <a:noFill/>
          <a:ln w="12700" cap="flat" cmpd="sng">
            <a:solidFill>
              <a:schemeClr val="dk1"/>
            </a:solidFill>
            <a:prstDash val="solid"/>
            <a:round/>
            <a:headEnd type="none" w="sm" len="sm"/>
            <a:tailEnd type="triangle" w="med" len="med"/>
          </a:ln>
        </p:spPr>
      </p:cxnSp>
      <p:grpSp>
        <p:nvGrpSpPr>
          <p:cNvPr id="5765" name="Google Shape;5765;p193"/>
          <p:cNvGrpSpPr/>
          <p:nvPr/>
        </p:nvGrpSpPr>
        <p:grpSpPr>
          <a:xfrm>
            <a:off x="1236953" y="3786891"/>
            <a:ext cx="308757" cy="387212"/>
            <a:chOff x="13906502" y="3886200"/>
            <a:chExt cx="619124" cy="776287"/>
          </a:xfrm>
        </p:grpSpPr>
        <p:sp>
          <p:nvSpPr>
            <p:cNvPr id="5766" name="Google Shape;5766;p193"/>
            <p:cNvSpPr/>
            <p:nvPr/>
          </p:nvSpPr>
          <p:spPr>
            <a:xfrm>
              <a:off x="14216063" y="3986213"/>
              <a:ext cx="309563" cy="595312"/>
            </a:xfrm>
            <a:custGeom>
              <a:avLst/>
              <a:gdLst/>
              <a:ahLst/>
              <a:cxnLst/>
              <a:rect l="l" t="t" r="r" b="b"/>
              <a:pathLst>
                <a:path w="81" h="157" extrusionOk="0">
                  <a:moveTo>
                    <a:pt x="29" y="0"/>
                  </a:moveTo>
                  <a:cubicBezTo>
                    <a:pt x="59" y="12"/>
                    <a:pt x="81" y="41"/>
                    <a:pt x="81" y="76"/>
                  </a:cubicBezTo>
                  <a:cubicBezTo>
                    <a:pt x="81" y="121"/>
                    <a:pt x="45" y="157"/>
                    <a:pt x="0" y="157"/>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5767" name="Google Shape;5767;p193"/>
            <p:cNvSpPr/>
            <p:nvPr/>
          </p:nvSpPr>
          <p:spPr>
            <a:xfrm>
              <a:off x="13906502" y="3967163"/>
              <a:ext cx="309563" cy="596900"/>
            </a:xfrm>
            <a:custGeom>
              <a:avLst/>
              <a:gdLst/>
              <a:ahLst/>
              <a:cxnLst/>
              <a:rect l="l" t="t" r="r" b="b"/>
              <a:pathLst>
                <a:path w="81" h="157" extrusionOk="0">
                  <a:moveTo>
                    <a:pt x="52" y="157"/>
                  </a:moveTo>
                  <a:cubicBezTo>
                    <a:pt x="21" y="145"/>
                    <a:pt x="0" y="116"/>
                    <a:pt x="0" y="81"/>
                  </a:cubicBezTo>
                  <a:cubicBezTo>
                    <a:pt x="0" y="36"/>
                    <a:pt x="36" y="0"/>
                    <a:pt x="81" y="0"/>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cxnSp>
          <p:nvCxnSpPr>
            <p:cNvPr id="5768" name="Google Shape;5768;p193"/>
            <p:cNvCxnSpPr/>
            <p:nvPr/>
          </p:nvCxnSpPr>
          <p:spPr>
            <a:xfrm>
              <a:off x="14216063" y="4221163"/>
              <a:ext cx="0" cy="0"/>
            </a:xfrm>
            <a:prstGeom prst="straightConnector1">
              <a:avLst/>
            </a:prstGeom>
            <a:noFill/>
            <a:ln w="12700" cap="flat" cmpd="sng">
              <a:solidFill>
                <a:schemeClr val="dk2"/>
              </a:solidFill>
              <a:prstDash val="solid"/>
              <a:miter lim="800000"/>
              <a:headEnd type="none" w="med" len="med"/>
              <a:tailEnd type="none" w="med" len="med"/>
            </a:ln>
          </p:spPr>
        </p:cxnSp>
        <p:sp>
          <p:nvSpPr>
            <p:cNvPr id="5769" name="Google Shape;5769;p193"/>
            <p:cNvSpPr/>
            <p:nvPr/>
          </p:nvSpPr>
          <p:spPr>
            <a:xfrm>
              <a:off x="14177963" y="3886200"/>
              <a:ext cx="76200" cy="160337"/>
            </a:xfrm>
            <a:custGeom>
              <a:avLst/>
              <a:gdLst/>
              <a:ahLst/>
              <a:cxnLst/>
              <a:rect l="l" t="t" r="r" b="b"/>
              <a:pathLst>
                <a:path w="48" h="101" extrusionOk="0">
                  <a:moveTo>
                    <a:pt x="0" y="101"/>
                  </a:moveTo>
                  <a:lnTo>
                    <a:pt x="48" y="51"/>
                  </a:lnTo>
                  <a:lnTo>
                    <a:pt x="0" y="0"/>
                  </a:lnTo>
                </a:path>
              </a:pathLst>
            </a:custGeom>
            <a:noFill/>
            <a:ln w="12700" cap="flat" cmpd="sng">
              <a:solidFill>
                <a:schemeClr val="dk2"/>
              </a:solidFill>
              <a:prstDash val="solid"/>
              <a:miter lim="800000"/>
              <a:headEnd type="none" w="med" len="med"/>
              <a:tailEnd type="none" w="med" len="med"/>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cxnSp>
          <p:nvCxnSpPr>
            <p:cNvPr id="5770" name="Google Shape;5770;p193"/>
            <p:cNvCxnSpPr/>
            <p:nvPr/>
          </p:nvCxnSpPr>
          <p:spPr>
            <a:xfrm>
              <a:off x="14216063" y="3967163"/>
              <a:ext cx="38100" cy="0"/>
            </a:xfrm>
            <a:prstGeom prst="straightConnector1">
              <a:avLst/>
            </a:prstGeom>
            <a:noFill/>
            <a:ln w="12700" cap="flat" cmpd="sng">
              <a:solidFill>
                <a:schemeClr val="dk2"/>
              </a:solidFill>
              <a:prstDash val="solid"/>
              <a:miter lim="800000"/>
              <a:headEnd type="none" w="med" len="med"/>
              <a:tailEnd type="none" w="med" len="med"/>
            </a:ln>
          </p:spPr>
        </p:cxnSp>
        <p:sp>
          <p:nvSpPr>
            <p:cNvPr id="5771" name="Google Shape;5771;p193"/>
            <p:cNvSpPr/>
            <p:nvPr/>
          </p:nvSpPr>
          <p:spPr>
            <a:xfrm>
              <a:off x="14177963" y="4502150"/>
              <a:ext cx="76200" cy="160337"/>
            </a:xfrm>
            <a:custGeom>
              <a:avLst/>
              <a:gdLst/>
              <a:ahLst/>
              <a:cxnLst/>
              <a:rect l="l" t="t" r="r" b="b"/>
              <a:pathLst>
                <a:path w="48" h="101" extrusionOk="0">
                  <a:moveTo>
                    <a:pt x="48" y="0"/>
                  </a:moveTo>
                  <a:lnTo>
                    <a:pt x="0" y="50"/>
                  </a:lnTo>
                  <a:lnTo>
                    <a:pt x="48" y="101"/>
                  </a:lnTo>
                </a:path>
              </a:pathLst>
            </a:custGeom>
            <a:noFill/>
            <a:ln w="12700" cap="flat" cmpd="sng">
              <a:solidFill>
                <a:schemeClr val="dk2"/>
              </a:solidFill>
              <a:prstDash val="solid"/>
              <a:miter lim="800000"/>
              <a:headEnd type="none" w="med" len="med"/>
              <a:tailEnd type="none" w="med" len="med"/>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cxnSp>
          <p:nvCxnSpPr>
            <p:cNvPr id="5772" name="Google Shape;5772;p193"/>
            <p:cNvCxnSpPr/>
            <p:nvPr/>
          </p:nvCxnSpPr>
          <p:spPr>
            <a:xfrm rot="10800000">
              <a:off x="14177963" y="4581525"/>
              <a:ext cx="38100" cy="0"/>
            </a:xfrm>
            <a:prstGeom prst="straightConnector1">
              <a:avLst/>
            </a:prstGeom>
            <a:noFill/>
            <a:ln w="12700" cap="flat" cmpd="sng">
              <a:solidFill>
                <a:schemeClr val="dk2"/>
              </a:solidFill>
              <a:prstDash val="solid"/>
              <a:miter lim="800000"/>
              <a:headEnd type="none" w="med" len="med"/>
              <a:tailEnd type="none" w="med" len="med"/>
            </a:ln>
          </p:spPr>
        </p:cxnSp>
      </p:grpSp>
      <p:sp>
        <p:nvSpPr>
          <p:cNvPr id="5773" name="Google Shape;5773;p193"/>
          <p:cNvSpPr txBox="1"/>
          <p:nvPr/>
        </p:nvSpPr>
        <p:spPr>
          <a:xfrm>
            <a:off x="2445886" y="2847665"/>
            <a:ext cx="18648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Normalization</a:t>
            </a:r>
            <a:endParaRPr sz="1400"/>
          </a:p>
        </p:txBody>
      </p:sp>
      <p:sp>
        <p:nvSpPr>
          <p:cNvPr id="5774" name="Google Shape;5774;p193"/>
          <p:cNvSpPr txBox="1"/>
          <p:nvPr/>
        </p:nvSpPr>
        <p:spPr>
          <a:xfrm>
            <a:off x="2445886" y="3319440"/>
            <a:ext cx="18648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Transformation</a:t>
            </a:r>
            <a:endParaRPr sz="1400"/>
          </a:p>
        </p:txBody>
      </p:sp>
      <p:sp>
        <p:nvSpPr>
          <p:cNvPr id="5775" name="Google Shape;5775;p193"/>
          <p:cNvSpPr txBox="1"/>
          <p:nvPr/>
        </p:nvSpPr>
        <p:spPr>
          <a:xfrm>
            <a:off x="2445886" y="3791216"/>
            <a:ext cx="18648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Validation</a:t>
            </a:r>
            <a:endParaRPr sz="1400"/>
          </a:p>
        </p:txBody>
      </p:sp>
      <p:sp>
        <p:nvSpPr>
          <p:cNvPr id="5776" name="Google Shape;5776;p193"/>
          <p:cNvSpPr txBox="1"/>
          <p:nvPr/>
        </p:nvSpPr>
        <p:spPr>
          <a:xfrm>
            <a:off x="2436053" y="4262991"/>
            <a:ext cx="18648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Featurization</a:t>
            </a:r>
            <a:endParaRPr sz="1400"/>
          </a:p>
        </p:txBody>
      </p:sp>
      <p:sp>
        <p:nvSpPr>
          <p:cNvPr id="5777" name="Google Shape;5777;p193"/>
          <p:cNvSpPr txBox="1"/>
          <p:nvPr/>
        </p:nvSpPr>
        <p:spPr>
          <a:xfrm>
            <a:off x="5531795" y="2847665"/>
            <a:ext cx="23712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Hyper-parameter tuning</a:t>
            </a:r>
            <a:endParaRPr sz="1400"/>
          </a:p>
        </p:txBody>
      </p:sp>
      <p:sp>
        <p:nvSpPr>
          <p:cNvPr id="5778" name="Google Shape;5778;p193"/>
          <p:cNvSpPr txBox="1"/>
          <p:nvPr/>
        </p:nvSpPr>
        <p:spPr>
          <a:xfrm>
            <a:off x="5531795" y="3316870"/>
            <a:ext cx="23712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0" tIns="45700" rIns="0"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Automatic model selection</a:t>
            </a:r>
            <a:endParaRPr sz="1400"/>
          </a:p>
        </p:txBody>
      </p:sp>
      <p:sp>
        <p:nvSpPr>
          <p:cNvPr id="5779" name="Google Shape;5779;p193"/>
          <p:cNvSpPr txBox="1"/>
          <p:nvPr/>
        </p:nvSpPr>
        <p:spPr>
          <a:xfrm>
            <a:off x="5531795" y="3794514"/>
            <a:ext cx="23712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Model testing</a:t>
            </a:r>
            <a:endParaRPr sz="1400"/>
          </a:p>
        </p:txBody>
      </p:sp>
      <p:sp>
        <p:nvSpPr>
          <p:cNvPr id="5780" name="Google Shape;5780;p193"/>
          <p:cNvSpPr txBox="1"/>
          <p:nvPr/>
        </p:nvSpPr>
        <p:spPr>
          <a:xfrm>
            <a:off x="5526797" y="4270804"/>
            <a:ext cx="23712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Model validation</a:t>
            </a:r>
            <a:endParaRPr sz="1400"/>
          </a:p>
        </p:txBody>
      </p:sp>
      <p:grpSp>
        <p:nvGrpSpPr>
          <p:cNvPr id="5781" name="Google Shape;5781;p193"/>
          <p:cNvGrpSpPr/>
          <p:nvPr/>
        </p:nvGrpSpPr>
        <p:grpSpPr>
          <a:xfrm>
            <a:off x="820946" y="2985882"/>
            <a:ext cx="1132649" cy="422197"/>
            <a:chOff x="830352" y="3011791"/>
            <a:chExt cx="1162287" cy="433200"/>
          </a:xfrm>
        </p:grpSpPr>
        <p:grpSp>
          <p:nvGrpSpPr>
            <p:cNvPr id="5782" name="Google Shape;5782;p193"/>
            <p:cNvGrpSpPr/>
            <p:nvPr/>
          </p:nvGrpSpPr>
          <p:grpSpPr>
            <a:xfrm>
              <a:off x="1547943" y="3044269"/>
              <a:ext cx="444696" cy="389292"/>
              <a:chOff x="3764" y="3313"/>
              <a:chExt cx="353" cy="309"/>
            </a:xfrm>
          </p:grpSpPr>
          <p:sp>
            <p:nvSpPr>
              <p:cNvPr id="5783" name="Google Shape;5783;p193"/>
              <p:cNvSpPr/>
              <p:nvPr/>
            </p:nvSpPr>
            <p:spPr>
              <a:xfrm>
                <a:off x="3764" y="3313"/>
                <a:ext cx="0" cy="71"/>
              </a:xfrm>
              <a:custGeom>
                <a:avLst/>
                <a:gdLst/>
                <a:ahLst/>
                <a:cxnLst/>
                <a:rect l="l" t="t" r="r" b="b"/>
                <a:pathLst>
                  <a:path w="120000" h="51" extrusionOk="0">
                    <a:moveTo>
                      <a:pt x="0" y="0"/>
                    </a:moveTo>
                    <a:cubicBezTo>
                      <a:pt x="0" y="51"/>
                      <a:pt x="0" y="51"/>
                      <a:pt x="0" y="51"/>
                    </a:cubicBezTo>
                  </a:path>
                </a:pathLst>
              </a:custGeom>
              <a:noFill/>
              <a:ln w="12700" cap="flat" cmpd="sng">
                <a:solidFill>
                  <a:srgbClr val="515151"/>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5784" name="Google Shape;5784;p193"/>
              <p:cNvSpPr/>
              <p:nvPr/>
            </p:nvSpPr>
            <p:spPr>
              <a:xfrm>
                <a:off x="3897" y="3313"/>
                <a:ext cx="0" cy="71"/>
              </a:xfrm>
              <a:custGeom>
                <a:avLst/>
                <a:gdLst/>
                <a:ahLst/>
                <a:cxnLst/>
                <a:rect l="l" t="t" r="r" b="b"/>
                <a:pathLst>
                  <a:path w="120000" h="51" extrusionOk="0">
                    <a:moveTo>
                      <a:pt x="0" y="0"/>
                    </a:moveTo>
                    <a:cubicBezTo>
                      <a:pt x="0" y="51"/>
                      <a:pt x="0" y="51"/>
                      <a:pt x="0" y="51"/>
                    </a:cubicBezTo>
                  </a:path>
                </a:pathLst>
              </a:custGeom>
              <a:noFill/>
              <a:ln w="12700" cap="flat" cmpd="sng">
                <a:solidFill>
                  <a:srgbClr val="0078D7"/>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5785" name="Google Shape;5785;p193"/>
              <p:cNvSpPr/>
              <p:nvPr/>
            </p:nvSpPr>
            <p:spPr>
              <a:xfrm>
                <a:off x="4028" y="3313"/>
                <a:ext cx="0" cy="71"/>
              </a:xfrm>
              <a:custGeom>
                <a:avLst/>
                <a:gdLst/>
                <a:ahLst/>
                <a:cxnLst/>
                <a:rect l="l" t="t" r="r" b="b"/>
                <a:pathLst>
                  <a:path w="120000" h="51" extrusionOk="0">
                    <a:moveTo>
                      <a:pt x="0" y="0"/>
                    </a:moveTo>
                    <a:cubicBezTo>
                      <a:pt x="0" y="51"/>
                      <a:pt x="0" y="51"/>
                      <a:pt x="0" y="51"/>
                    </a:cubicBezTo>
                  </a:path>
                </a:pathLst>
              </a:custGeom>
              <a:noFill/>
              <a:ln w="12700" cap="flat" cmpd="sng">
                <a:solidFill>
                  <a:srgbClr val="515151"/>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5786" name="Google Shape;5786;p193"/>
              <p:cNvSpPr/>
              <p:nvPr/>
            </p:nvSpPr>
            <p:spPr>
              <a:xfrm>
                <a:off x="3807" y="3313"/>
                <a:ext cx="47" cy="72"/>
              </a:xfrm>
              <a:custGeom>
                <a:avLst/>
                <a:gdLst/>
                <a:ahLst/>
                <a:cxnLst/>
                <a:rect l="l" t="t" r="r" b="b"/>
                <a:pathLst>
                  <a:path w="34" h="52" extrusionOk="0">
                    <a:moveTo>
                      <a:pt x="34" y="35"/>
                    </a:moveTo>
                    <a:cubicBezTo>
                      <a:pt x="34" y="16"/>
                      <a:pt x="34" y="16"/>
                      <a:pt x="34" y="16"/>
                    </a:cubicBezTo>
                    <a:cubicBezTo>
                      <a:pt x="34" y="7"/>
                      <a:pt x="26" y="0"/>
                      <a:pt x="17" y="0"/>
                    </a:cubicBezTo>
                    <a:cubicBezTo>
                      <a:pt x="17" y="0"/>
                      <a:pt x="17" y="0"/>
                      <a:pt x="17" y="0"/>
                    </a:cubicBezTo>
                    <a:cubicBezTo>
                      <a:pt x="7" y="0"/>
                      <a:pt x="0" y="7"/>
                      <a:pt x="0" y="16"/>
                    </a:cubicBezTo>
                    <a:cubicBezTo>
                      <a:pt x="0" y="35"/>
                      <a:pt x="0" y="35"/>
                      <a:pt x="0" y="35"/>
                    </a:cubicBezTo>
                    <a:cubicBezTo>
                      <a:pt x="0" y="43"/>
                      <a:pt x="7" y="52"/>
                      <a:pt x="17" y="52"/>
                    </a:cubicBezTo>
                    <a:cubicBezTo>
                      <a:pt x="17" y="52"/>
                      <a:pt x="17" y="52"/>
                      <a:pt x="17" y="52"/>
                    </a:cubicBezTo>
                    <a:cubicBezTo>
                      <a:pt x="26" y="52"/>
                      <a:pt x="34" y="43"/>
                      <a:pt x="34" y="35"/>
                    </a:cubicBezTo>
                    <a:close/>
                  </a:path>
                </a:pathLst>
              </a:custGeom>
              <a:noFill/>
              <a:ln w="12700" cap="flat" cmpd="sng">
                <a:solidFill>
                  <a:srgbClr val="0078D7"/>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5787" name="Google Shape;5787;p193"/>
              <p:cNvSpPr/>
              <p:nvPr/>
            </p:nvSpPr>
            <p:spPr>
              <a:xfrm>
                <a:off x="3940" y="3313"/>
                <a:ext cx="44" cy="72"/>
              </a:xfrm>
              <a:custGeom>
                <a:avLst/>
                <a:gdLst/>
                <a:ahLst/>
                <a:cxnLst/>
                <a:rect l="l" t="t" r="r" b="b"/>
                <a:pathLst>
                  <a:path w="32" h="52" extrusionOk="0">
                    <a:moveTo>
                      <a:pt x="32" y="35"/>
                    </a:moveTo>
                    <a:cubicBezTo>
                      <a:pt x="32" y="16"/>
                      <a:pt x="32" y="16"/>
                      <a:pt x="32" y="16"/>
                    </a:cubicBezTo>
                    <a:cubicBezTo>
                      <a:pt x="32" y="7"/>
                      <a:pt x="25" y="0"/>
                      <a:pt x="15" y="0"/>
                    </a:cubicBezTo>
                    <a:cubicBezTo>
                      <a:pt x="15" y="0"/>
                      <a:pt x="15" y="0"/>
                      <a:pt x="15" y="0"/>
                    </a:cubicBezTo>
                    <a:cubicBezTo>
                      <a:pt x="7" y="0"/>
                      <a:pt x="0" y="7"/>
                      <a:pt x="0" y="16"/>
                    </a:cubicBezTo>
                    <a:cubicBezTo>
                      <a:pt x="0" y="35"/>
                      <a:pt x="0" y="35"/>
                      <a:pt x="0" y="35"/>
                    </a:cubicBezTo>
                    <a:cubicBezTo>
                      <a:pt x="0" y="43"/>
                      <a:pt x="7" y="52"/>
                      <a:pt x="15" y="52"/>
                    </a:cubicBezTo>
                    <a:cubicBezTo>
                      <a:pt x="15" y="52"/>
                      <a:pt x="15" y="52"/>
                      <a:pt x="15" y="52"/>
                    </a:cubicBezTo>
                    <a:cubicBezTo>
                      <a:pt x="25" y="52"/>
                      <a:pt x="32" y="43"/>
                      <a:pt x="32" y="35"/>
                    </a:cubicBezTo>
                    <a:close/>
                  </a:path>
                </a:pathLst>
              </a:custGeom>
              <a:noFill/>
              <a:ln w="12700" cap="flat" cmpd="sng">
                <a:solidFill>
                  <a:srgbClr val="0078D7"/>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5788" name="Google Shape;5788;p193"/>
              <p:cNvSpPr/>
              <p:nvPr/>
            </p:nvSpPr>
            <p:spPr>
              <a:xfrm>
                <a:off x="4071" y="3313"/>
                <a:ext cx="46" cy="72"/>
              </a:xfrm>
              <a:custGeom>
                <a:avLst/>
                <a:gdLst/>
                <a:ahLst/>
                <a:cxnLst/>
                <a:rect l="l" t="t" r="r" b="b"/>
                <a:pathLst>
                  <a:path w="34" h="52" extrusionOk="0">
                    <a:moveTo>
                      <a:pt x="34" y="35"/>
                    </a:moveTo>
                    <a:cubicBezTo>
                      <a:pt x="34" y="16"/>
                      <a:pt x="34" y="16"/>
                      <a:pt x="34" y="16"/>
                    </a:cubicBezTo>
                    <a:cubicBezTo>
                      <a:pt x="34" y="7"/>
                      <a:pt x="25" y="0"/>
                      <a:pt x="17" y="0"/>
                    </a:cubicBezTo>
                    <a:cubicBezTo>
                      <a:pt x="17" y="0"/>
                      <a:pt x="17" y="0"/>
                      <a:pt x="17" y="0"/>
                    </a:cubicBezTo>
                    <a:cubicBezTo>
                      <a:pt x="7" y="0"/>
                      <a:pt x="0" y="7"/>
                      <a:pt x="0" y="16"/>
                    </a:cubicBezTo>
                    <a:cubicBezTo>
                      <a:pt x="0" y="35"/>
                      <a:pt x="0" y="35"/>
                      <a:pt x="0" y="35"/>
                    </a:cubicBezTo>
                    <a:cubicBezTo>
                      <a:pt x="0" y="43"/>
                      <a:pt x="7" y="52"/>
                      <a:pt x="17" y="52"/>
                    </a:cubicBezTo>
                    <a:cubicBezTo>
                      <a:pt x="17" y="52"/>
                      <a:pt x="17" y="52"/>
                      <a:pt x="17" y="52"/>
                    </a:cubicBezTo>
                    <a:cubicBezTo>
                      <a:pt x="25" y="52"/>
                      <a:pt x="34" y="43"/>
                      <a:pt x="34" y="35"/>
                    </a:cubicBezTo>
                    <a:close/>
                  </a:path>
                </a:pathLst>
              </a:custGeom>
              <a:noFill/>
              <a:ln w="12700" cap="flat" cmpd="sng">
                <a:solidFill>
                  <a:srgbClr val="515151"/>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5789" name="Google Shape;5789;p193"/>
              <p:cNvSpPr/>
              <p:nvPr/>
            </p:nvSpPr>
            <p:spPr>
              <a:xfrm>
                <a:off x="3764" y="3550"/>
                <a:ext cx="0" cy="72"/>
              </a:xfrm>
              <a:custGeom>
                <a:avLst/>
                <a:gdLst/>
                <a:ahLst/>
                <a:cxnLst/>
                <a:rect l="l" t="t" r="r" b="b"/>
                <a:pathLst>
                  <a:path w="120000" h="52" extrusionOk="0">
                    <a:moveTo>
                      <a:pt x="0" y="0"/>
                    </a:moveTo>
                    <a:cubicBezTo>
                      <a:pt x="0" y="52"/>
                      <a:pt x="0" y="52"/>
                      <a:pt x="0" y="52"/>
                    </a:cubicBezTo>
                  </a:path>
                </a:pathLst>
              </a:custGeom>
              <a:noFill/>
              <a:ln w="12700" cap="flat" cmpd="sng">
                <a:solidFill>
                  <a:srgbClr val="515151"/>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5790" name="Google Shape;5790;p193"/>
              <p:cNvSpPr/>
              <p:nvPr/>
            </p:nvSpPr>
            <p:spPr>
              <a:xfrm>
                <a:off x="3897" y="3550"/>
                <a:ext cx="0" cy="72"/>
              </a:xfrm>
              <a:custGeom>
                <a:avLst/>
                <a:gdLst/>
                <a:ahLst/>
                <a:cxnLst/>
                <a:rect l="l" t="t" r="r" b="b"/>
                <a:pathLst>
                  <a:path w="120000" h="52" extrusionOk="0">
                    <a:moveTo>
                      <a:pt x="0" y="0"/>
                    </a:moveTo>
                    <a:cubicBezTo>
                      <a:pt x="0" y="52"/>
                      <a:pt x="0" y="52"/>
                      <a:pt x="0" y="52"/>
                    </a:cubicBezTo>
                  </a:path>
                </a:pathLst>
              </a:custGeom>
              <a:noFill/>
              <a:ln w="12700" cap="flat" cmpd="sng">
                <a:solidFill>
                  <a:srgbClr val="515151"/>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5791" name="Google Shape;5791;p193"/>
              <p:cNvSpPr/>
              <p:nvPr/>
            </p:nvSpPr>
            <p:spPr>
              <a:xfrm>
                <a:off x="4028" y="3550"/>
                <a:ext cx="0" cy="72"/>
              </a:xfrm>
              <a:custGeom>
                <a:avLst/>
                <a:gdLst/>
                <a:ahLst/>
                <a:cxnLst/>
                <a:rect l="l" t="t" r="r" b="b"/>
                <a:pathLst>
                  <a:path w="120000" h="52" extrusionOk="0">
                    <a:moveTo>
                      <a:pt x="0" y="0"/>
                    </a:moveTo>
                    <a:cubicBezTo>
                      <a:pt x="0" y="52"/>
                      <a:pt x="0" y="52"/>
                      <a:pt x="0" y="52"/>
                    </a:cubicBezTo>
                  </a:path>
                </a:pathLst>
              </a:custGeom>
              <a:noFill/>
              <a:ln w="12700" cap="flat" cmpd="sng">
                <a:solidFill>
                  <a:srgbClr val="0078D7"/>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5792" name="Google Shape;5792;p193"/>
              <p:cNvSpPr/>
              <p:nvPr/>
            </p:nvSpPr>
            <p:spPr>
              <a:xfrm>
                <a:off x="3807" y="3550"/>
                <a:ext cx="47" cy="72"/>
              </a:xfrm>
              <a:custGeom>
                <a:avLst/>
                <a:gdLst/>
                <a:ahLst/>
                <a:cxnLst/>
                <a:rect l="l" t="t" r="r" b="b"/>
                <a:pathLst>
                  <a:path w="34" h="52" extrusionOk="0">
                    <a:moveTo>
                      <a:pt x="34" y="35"/>
                    </a:moveTo>
                    <a:cubicBezTo>
                      <a:pt x="34" y="17"/>
                      <a:pt x="34" y="17"/>
                      <a:pt x="34" y="17"/>
                    </a:cubicBezTo>
                    <a:cubicBezTo>
                      <a:pt x="34" y="8"/>
                      <a:pt x="26" y="0"/>
                      <a:pt x="17" y="0"/>
                    </a:cubicBezTo>
                    <a:cubicBezTo>
                      <a:pt x="17" y="0"/>
                      <a:pt x="17" y="0"/>
                      <a:pt x="17" y="0"/>
                    </a:cubicBezTo>
                    <a:cubicBezTo>
                      <a:pt x="7" y="0"/>
                      <a:pt x="0" y="8"/>
                      <a:pt x="0" y="17"/>
                    </a:cubicBezTo>
                    <a:cubicBezTo>
                      <a:pt x="0" y="35"/>
                      <a:pt x="0" y="35"/>
                      <a:pt x="0" y="35"/>
                    </a:cubicBezTo>
                    <a:cubicBezTo>
                      <a:pt x="0" y="45"/>
                      <a:pt x="7" y="52"/>
                      <a:pt x="17" y="52"/>
                    </a:cubicBezTo>
                    <a:cubicBezTo>
                      <a:pt x="17" y="52"/>
                      <a:pt x="17" y="52"/>
                      <a:pt x="17" y="52"/>
                    </a:cubicBezTo>
                    <a:cubicBezTo>
                      <a:pt x="26" y="52"/>
                      <a:pt x="34" y="45"/>
                      <a:pt x="34" y="35"/>
                    </a:cubicBezTo>
                    <a:close/>
                  </a:path>
                </a:pathLst>
              </a:custGeom>
              <a:noFill/>
              <a:ln w="12700" cap="flat" cmpd="sng">
                <a:solidFill>
                  <a:srgbClr val="515151"/>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5793" name="Google Shape;5793;p193"/>
              <p:cNvSpPr/>
              <p:nvPr/>
            </p:nvSpPr>
            <p:spPr>
              <a:xfrm>
                <a:off x="3940" y="3550"/>
                <a:ext cx="44" cy="72"/>
              </a:xfrm>
              <a:custGeom>
                <a:avLst/>
                <a:gdLst/>
                <a:ahLst/>
                <a:cxnLst/>
                <a:rect l="l" t="t" r="r" b="b"/>
                <a:pathLst>
                  <a:path w="32" h="52" extrusionOk="0">
                    <a:moveTo>
                      <a:pt x="32" y="35"/>
                    </a:moveTo>
                    <a:cubicBezTo>
                      <a:pt x="32" y="17"/>
                      <a:pt x="32" y="17"/>
                      <a:pt x="32" y="17"/>
                    </a:cubicBezTo>
                    <a:cubicBezTo>
                      <a:pt x="32" y="8"/>
                      <a:pt x="25" y="0"/>
                      <a:pt x="15" y="0"/>
                    </a:cubicBezTo>
                    <a:cubicBezTo>
                      <a:pt x="15" y="0"/>
                      <a:pt x="15" y="0"/>
                      <a:pt x="15" y="0"/>
                    </a:cubicBezTo>
                    <a:cubicBezTo>
                      <a:pt x="7" y="0"/>
                      <a:pt x="0" y="8"/>
                      <a:pt x="0" y="17"/>
                    </a:cubicBezTo>
                    <a:cubicBezTo>
                      <a:pt x="0" y="35"/>
                      <a:pt x="0" y="35"/>
                      <a:pt x="0" y="35"/>
                    </a:cubicBezTo>
                    <a:cubicBezTo>
                      <a:pt x="0" y="45"/>
                      <a:pt x="7" y="52"/>
                      <a:pt x="15" y="52"/>
                    </a:cubicBezTo>
                    <a:cubicBezTo>
                      <a:pt x="15" y="52"/>
                      <a:pt x="15" y="52"/>
                      <a:pt x="15" y="52"/>
                    </a:cubicBezTo>
                    <a:cubicBezTo>
                      <a:pt x="25" y="52"/>
                      <a:pt x="32" y="45"/>
                      <a:pt x="32" y="35"/>
                    </a:cubicBezTo>
                    <a:close/>
                  </a:path>
                </a:pathLst>
              </a:custGeom>
              <a:noFill/>
              <a:ln w="12700" cap="flat" cmpd="sng">
                <a:solidFill>
                  <a:srgbClr val="0078D7"/>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5794" name="Google Shape;5794;p193"/>
              <p:cNvSpPr/>
              <p:nvPr/>
            </p:nvSpPr>
            <p:spPr>
              <a:xfrm>
                <a:off x="4071" y="3550"/>
                <a:ext cx="46" cy="72"/>
              </a:xfrm>
              <a:custGeom>
                <a:avLst/>
                <a:gdLst/>
                <a:ahLst/>
                <a:cxnLst/>
                <a:rect l="l" t="t" r="r" b="b"/>
                <a:pathLst>
                  <a:path w="34" h="52" extrusionOk="0">
                    <a:moveTo>
                      <a:pt x="34" y="35"/>
                    </a:moveTo>
                    <a:cubicBezTo>
                      <a:pt x="34" y="17"/>
                      <a:pt x="34" y="17"/>
                      <a:pt x="34" y="17"/>
                    </a:cubicBezTo>
                    <a:cubicBezTo>
                      <a:pt x="34" y="8"/>
                      <a:pt x="25" y="0"/>
                      <a:pt x="17" y="0"/>
                    </a:cubicBezTo>
                    <a:cubicBezTo>
                      <a:pt x="17" y="0"/>
                      <a:pt x="17" y="0"/>
                      <a:pt x="17" y="0"/>
                    </a:cubicBezTo>
                    <a:cubicBezTo>
                      <a:pt x="7" y="0"/>
                      <a:pt x="0" y="8"/>
                      <a:pt x="0" y="17"/>
                    </a:cubicBezTo>
                    <a:cubicBezTo>
                      <a:pt x="0" y="35"/>
                      <a:pt x="0" y="35"/>
                      <a:pt x="0" y="35"/>
                    </a:cubicBezTo>
                    <a:cubicBezTo>
                      <a:pt x="0" y="45"/>
                      <a:pt x="7" y="52"/>
                      <a:pt x="17" y="52"/>
                    </a:cubicBezTo>
                    <a:cubicBezTo>
                      <a:pt x="17" y="52"/>
                      <a:pt x="17" y="52"/>
                      <a:pt x="17" y="52"/>
                    </a:cubicBezTo>
                    <a:cubicBezTo>
                      <a:pt x="25" y="52"/>
                      <a:pt x="34" y="45"/>
                      <a:pt x="34" y="35"/>
                    </a:cubicBezTo>
                    <a:close/>
                  </a:path>
                </a:pathLst>
              </a:custGeom>
              <a:noFill/>
              <a:ln w="12700" cap="flat" cmpd="sng">
                <a:solidFill>
                  <a:srgbClr val="515151"/>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5795" name="Google Shape;5795;p193"/>
              <p:cNvSpPr/>
              <p:nvPr/>
            </p:nvSpPr>
            <p:spPr>
              <a:xfrm>
                <a:off x="3854" y="3435"/>
                <a:ext cx="0" cy="68"/>
              </a:xfrm>
              <a:custGeom>
                <a:avLst/>
                <a:gdLst/>
                <a:ahLst/>
                <a:cxnLst/>
                <a:rect l="l" t="t" r="r" b="b"/>
                <a:pathLst>
                  <a:path w="120000" h="50" extrusionOk="0">
                    <a:moveTo>
                      <a:pt x="0" y="0"/>
                    </a:moveTo>
                    <a:cubicBezTo>
                      <a:pt x="0" y="50"/>
                      <a:pt x="0" y="50"/>
                      <a:pt x="0" y="50"/>
                    </a:cubicBezTo>
                  </a:path>
                </a:pathLst>
              </a:custGeom>
              <a:noFill/>
              <a:ln w="12700" cap="flat" cmpd="sng">
                <a:solidFill>
                  <a:srgbClr val="0078D7"/>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5796" name="Google Shape;5796;p193"/>
              <p:cNvSpPr/>
              <p:nvPr/>
            </p:nvSpPr>
            <p:spPr>
              <a:xfrm>
                <a:off x="3984" y="3435"/>
                <a:ext cx="0" cy="68"/>
              </a:xfrm>
              <a:custGeom>
                <a:avLst/>
                <a:gdLst/>
                <a:ahLst/>
                <a:cxnLst/>
                <a:rect l="l" t="t" r="r" b="b"/>
                <a:pathLst>
                  <a:path w="120000" h="50" extrusionOk="0">
                    <a:moveTo>
                      <a:pt x="0" y="0"/>
                    </a:moveTo>
                    <a:cubicBezTo>
                      <a:pt x="0" y="50"/>
                      <a:pt x="0" y="50"/>
                      <a:pt x="0" y="50"/>
                    </a:cubicBezTo>
                  </a:path>
                </a:pathLst>
              </a:custGeom>
              <a:noFill/>
              <a:ln w="12700" cap="flat" cmpd="sng">
                <a:solidFill>
                  <a:srgbClr val="515151"/>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5797" name="Google Shape;5797;p193"/>
              <p:cNvSpPr/>
              <p:nvPr/>
            </p:nvSpPr>
            <p:spPr>
              <a:xfrm>
                <a:off x="3764" y="3435"/>
                <a:ext cx="46" cy="71"/>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2700" cap="flat" cmpd="sng">
                <a:solidFill>
                  <a:srgbClr val="515151"/>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5798" name="Google Shape;5798;p193"/>
              <p:cNvSpPr/>
              <p:nvPr/>
            </p:nvSpPr>
            <p:spPr>
              <a:xfrm>
                <a:off x="3897" y="3435"/>
                <a:ext cx="45" cy="71"/>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2700" cap="flat" cmpd="sng">
                <a:solidFill>
                  <a:srgbClr val="0078D7"/>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5799" name="Google Shape;5799;p193"/>
              <p:cNvSpPr/>
              <p:nvPr/>
            </p:nvSpPr>
            <p:spPr>
              <a:xfrm>
                <a:off x="4028" y="3435"/>
                <a:ext cx="45" cy="71"/>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2700" cap="flat" cmpd="sng">
                <a:solidFill>
                  <a:srgbClr val="515151"/>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5800" name="Google Shape;5800;p193"/>
              <p:cNvSpPr/>
              <p:nvPr/>
            </p:nvSpPr>
            <p:spPr>
              <a:xfrm>
                <a:off x="4117" y="3435"/>
                <a:ext cx="0" cy="68"/>
              </a:xfrm>
              <a:custGeom>
                <a:avLst/>
                <a:gdLst/>
                <a:ahLst/>
                <a:cxnLst/>
                <a:rect l="l" t="t" r="r" b="b"/>
                <a:pathLst>
                  <a:path w="120000" h="50" extrusionOk="0">
                    <a:moveTo>
                      <a:pt x="0" y="0"/>
                    </a:moveTo>
                    <a:cubicBezTo>
                      <a:pt x="0" y="50"/>
                      <a:pt x="0" y="50"/>
                      <a:pt x="0" y="50"/>
                    </a:cubicBezTo>
                  </a:path>
                </a:pathLst>
              </a:custGeom>
              <a:noFill/>
              <a:ln w="12700" cap="flat" cmpd="sng">
                <a:solidFill>
                  <a:srgbClr val="515151"/>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grpSp>
        <p:sp>
          <p:nvSpPr>
            <p:cNvPr id="5801" name="Google Shape;5801;p193"/>
            <p:cNvSpPr txBox="1"/>
            <p:nvPr/>
          </p:nvSpPr>
          <p:spPr>
            <a:xfrm>
              <a:off x="830352" y="3011791"/>
              <a:ext cx="579300" cy="433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New data</a:t>
              </a:r>
              <a:endParaRPr sz="1400"/>
            </a:p>
          </p:txBody>
        </p:sp>
      </p:grpSp>
      <p:cxnSp>
        <p:nvCxnSpPr>
          <p:cNvPr id="5802" name="Google Shape;5802;p193"/>
          <p:cNvCxnSpPr/>
          <p:nvPr/>
        </p:nvCxnSpPr>
        <p:spPr>
          <a:xfrm>
            <a:off x="4749879" y="3243472"/>
            <a:ext cx="3761700" cy="1712400"/>
          </a:xfrm>
          <a:prstGeom prst="bentConnector3">
            <a:avLst>
              <a:gd name="adj1" fmla="val 7568"/>
            </a:avLst>
          </a:prstGeom>
          <a:noFill/>
          <a:ln w="12700" cap="flat" cmpd="sng">
            <a:solidFill>
              <a:schemeClr val="dk1"/>
            </a:solidFill>
            <a:prstDash val="solid"/>
            <a:round/>
            <a:headEnd type="none" w="sm" len="sm"/>
            <a:tailEnd type="none" w="sm" len="sm"/>
          </a:ln>
        </p:spPr>
      </p:cxnSp>
      <p:cxnSp>
        <p:nvCxnSpPr>
          <p:cNvPr id="5803" name="Google Shape;5803;p193"/>
          <p:cNvCxnSpPr>
            <a:stCxn id="5773" idx="3"/>
            <a:endCxn id="5774" idx="3"/>
          </p:cNvCxnSpPr>
          <p:nvPr/>
        </p:nvCxnSpPr>
        <p:spPr>
          <a:xfrm>
            <a:off x="4310686" y="2988815"/>
            <a:ext cx="600" cy="471900"/>
          </a:xfrm>
          <a:prstGeom prst="bentConnector3">
            <a:avLst>
              <a:gd name="adj1" fmla="val 73412160"/>
            </a:avLst>
          </a:prstGeom>
          <a:noFill/>
          <a:ln w="12700" cap="flat" cmpd="sng">
            <a:solidFill>
              <a:schemeClr val="dk1"/>
            </a:solidFill>
            <a:prstDash val="solid"/>
            <a:round/>
            <a:headEnd type="none" w="sm" len="sm"/>
            <a:tailEnd type="none" w="sm" len="sm"/>
          </a:ln>
        </p:spPr>
      </p:cxnSp>
      <p:sp>
        <p:nvSpPr>
          <p:cNvPr id="5804" name="Google Shape;5804;p193"/>
          <p:cNvSpPr txBox="1"/>
          <p:nvPr/>
        </p:nvSpPr>
        <p:spPr>
          <a:xfrm>
            <a:off x="9277877" y="2848265"/>
            <a:ext cx="16476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Deployment</a:t>
            </a:r>
            <a:endParaRPr sz="1400"/>
          </a:p>
        </p:txBody>
      </p:sp>
      <p:sp>
        <p:nvSpPr>
          <p:cNvPr id="5805" name="Google Shape;5805;p193"/>
          <p:cNvSpPr txBox="1"/>
          <p:nvPr/>
        </p:nvSpPr>
        <p:spPr>
          <a:xfrm>
            <a:off x="9277877" y="3244072"/>
            <a:ext cx="1647600" cy="2823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400"/>
              <a:buFont typeface="Quattrocento Sans"/>
              <a:buNone/>
            </a:pPr>
            <a:r>
              <a:rPr lang="en-US" sz="1400" b="1" i="0" u="none" strike="noStrike" cap="none">
                <a:solidFill>
                  <a:srgbClr val="FFFFFF"/>
                </a:solidFill>
                <a:latin typeface="Quattrocento Sans"/>
                <a:ea typeface="Quattrocento Sans"/>
                <a:cs typeface="Quattrocento Sans"/>
                <a:sym typeface="Quattrocento Sans"/>
              </a:rPr>
              <a:t>Batch scoring</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52"/>
                                        </p:tgtEl>
                                        <p:attrNameLst>
                                          <p:attrName>style.visibility</p:attrName>
                                        </p:attrNameLst>
                                      </p:cBhvr>
                                      <p:to>
                                        <p:strVal val="visible"/>
                                      </p:to>
                                    </p:set>
                                    <p:animEffect transition="in" filter="fade">
                                      <p:cBhvr>
                                        <p:cTn id="7" dur="500"/>
                                        <p:tgtEl>
                                          <p:spTgt spid="575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53"/>
                                        </p:tgtEl>
                                        <p:attrNameLst>
                                          <p:attrName>style.visibility</p:attrName>
                                        </p:attrNameLst>
                                      </p:cBhvr>
                                      <p:to>
                                        <p:strVal val="visible"/>
                                      </p:to>
                                    </p:set>
                                    <p:animEffect transition="in" filter="fade">
                                      <p:cBhvr>
                                        <p:cTn id="11" dur="500"/>
                                        <p:tgtEl>
                                          <p:spTgt spid="575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773"/>
                                        </p:tgtEl>
                                        <p:attrNameLst>
                                          <p:attrName>style.visibility</p:attrName>
                                        </p:attrNameLst>
                                      </p:cBhvr>
                                      <p:to>
                                        <p:strVal val="visible"/>
                                      </p:to>
                                    </p:set>
                                    <p:animEffect transition="in" filter="fade">
                                      <p:cBhvr>
                                        <p:cTn id="15" dur="500"/>
                                        <p:tgtEl>
                                          <p:spTgt spid="5773"/>
                                        </p:tgtEl>
                                      </p:cBhvr>
                                    </p:animEffect>
                                  </p:childTnLst>
                                </p:cTn>
                              </p:par>
                              <p:par>
                                <p:cTn id="16" presetID="10" presetClass="entr" presetSubtype="0" fill="hold" nodeType="withEffect">
                                  <p:stCondLst>
                                    <p:cond delay="500"/>
                                  </p:stCondLst>
                                  <p:childTnLst>
                                    <p:set>
                                      <p:cBhvr>
                                        <p:cTn id="17" dur="1" fill="hold">
                                          <p:stCondLst>
                                            <p:cond delay="0"/>
                                          </p:stCondLst>
                                        </p:cTn>
                                        <p:tgtEl>
                                          <p:spTgt spid="5774"/>
                                        </p:tgtEl>
                                        <p:attrNameLst>
                                          <p:attrName>style.visibility</p:attrName>
                                        </p:attrNameLst>
                                      </p:cBhvr>
                                      <p:to>
                                        <p:strVal val="visible"/>
                                      </p:to>
                                    </p:set>
                                    <p:animEffect transition="in" filter="fade">
                                      <p:cBhvr>
                                        <p:cTn id="18" dur="500"/>
                                        <p:tgtEl>
                                          <p:spTgt spid="577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803"/>
                                        </p:tgtEl>
                                        <p:attrNameLst>
                                          <p:attrName>style.visibility</p:attrName>
                                        </p:attrNameLst>
                                      </p:cBhvr>
                                      <p:to>
                                        <p:strVal val="visible"/>
                                      </p:to>
                                    </p:set>
                                    <p:animEffect transition="in" filter="fade">
                                      <p:cBhvr>
                                        <p:cTn id="22" dur="500"/>
                                        <p:tgtEl>
                                          <p:spTgt spid="580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802"/>
                                        </p:tgtEl>
                                        <p:attrNameLst>
                                          <p:attrName>style.visibility</p:attrName>
                                        </p:attrNameLst>
                                      </p:cBhvr>
                                      <p:to>
                                        <p:strVal val="visible"/>
                                      </p:to>
                                    </p:set>
                                    <p:animEffect transition="in" filter="fade">
                                      <p:cBhvr>
                                        <p:cTn id="26" dur="500"/>
                                        <p:tgtEl>
                                          <p:spTgt spid="580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764"/>
                                        </p:tgtEl>
                                        <p:attrNameLst>
                                          <p:attrName>style.visibility</p:attrName>
                                        </p:attrNameLst>
                                      </p:cBhvr>
                                      <p:to>
                                        <p:strVal val="visible"/>
                                      </p:to>
                                    </p:set>
                                    <p:animEffect transition="in" filter="fade">
                                      <p:cBhvr>
                                        <p:cTn id="30" dur="500"/>
                                        <p:tgtEl>
                                          <p:spTgt spid="5764"/>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5804"/>
                                        </p:tgtEl>
                                        <p:attrNameLst>
                                          <p:attrName>style.visibility</p:attrName>
                                        </p:attrNameLst>
                                      </p:cBhvr>
                                      <p:to>
                                        <p:strVal val="visible"/>
                                      </p:to>
                                    </p:set>
                                    <p:animEffect transition="in" filter="fade">
                                      <p:cBhvr>
                                        <p:cTn id="34" dur="500"/>
                                        <p:tgtEl>
                                          <p:spTgt spid="5804"/>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5805"/>
                                        </p:tgtEl>
                                        <p:attrNameLst>
                                          <p:attrName>style.visibility</p:attrName>
                                        </p:attrNameLst>
                                      </p:cBhvr>
                                      <p:to>
                                        <p:strVal val="visible"/>
                                      </p:to>
                                    </p:set>
                                    <p:animEffect transition="in" filter="fade">
                                      <p:cBhvr>
                                        <p:cTn id="38" dur="500"/>
                                        <p:tgtEl>
                                          <p:spTgt spid="5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09"/>
        <p:cNvGrpSpPr/>
        <p:nvPr/>
      </p:nvGrpSpPr>
      <p:grpSpPr>
        <a:xfrm>
          <a:off x="0" y="0"/>
          <a:ext cx="0" cy="0"/>
          <a:chOff x="0" y="0"/>
          <a:chExt cx="0" cy="0"/>
        </a:xfrm>
      </p:grpSpPr>
      <p:sp>
        <p:nvSpPr>
          <p:cNvPr id="5810" name="Google Shape;5810;p194"/>
          <p:cNvSpPr txBox="1">
            <a:spLocks noGrp="1"/>
          </p:cNvSpPr>
          <p:nvPr>
            <p:ph type="title"/>
          </p:nvPr>
        </p:nvSpPr>
        <p:spPr>
          <a:xfrm>
            <a:off x="426424" y="302551"/>
            <a:ext cx="11335800" cy="758100"/>
          </a:xfrm>
          <a:prstGeom prst="rect">
            <a:avLst/>
          </a:prstGeom>
          <a:noFill/>
          <a:ln>
            <a:noFill/>
          </a:ln>
        </p:spPr>
        <p:txBody>
          <a:bodyPr spcFirstLastPara="1" wrap="square" lIns="89625" tIns="161350" rIns="0" bIns="0" anchor="t" anchorCtr="0">
            <a:noAutofit/>
          </a:bodyPr>
          <a:lstStyle/>
          <a:p>
            <a:pPr marL="0" lvl="0" indent="0" algn="l" rtl="0">
              <a:lnSpc>
                <a:spcPct val="90000"/>
              </a:lnSpc>
              <a:spcBef>
                <a:spcPts val="0"/>
              </a:spcBef>
              <a:spcAft>
                <a:spcPts val="0"/>
              </a:spcAft>
              <a:buClr>
                <a:srgbClr val="000000"/>
              </a:buClr>
              <a:buSzPts val="3500"/>
              <a:buFont typeface="Quattrocento Sans"/>
              <a:buNone/>
            </a:pPr>
            <a:r>
              <a:rPr lang="en-US" sz="4500" b="1">
                <a:latin typeface="Calibri"/>
                <a:ea typeface="Calibri"/>
                <a:cs typeface="Calibri"/>
                <a:sym typeface="Calibri"/>
              </a:rPr>
              <a:t>Advantages of Azure ML Pipelines</a:t>
            </a:r>
            <a:endParaRPr sz="4500" b="1">
              <a:latin typeface="Calibri"/>
              <a:ea typeface="Calibri"/>
              <a:cs typeface="Calibri"/>
              <a:sym typeface="Calibri"/>
            </a:endParaRPr>
          </a:p>
        </p:txBody>
      </p:sp>
      <p:grpSp>
        <p:nvGrpSpPr>
          <p:cNvPr id="5811" name="Google Shape;5811;p194"/>
          <p:cNvGrpSpPr/>
          <p:nvPr/>
        </p:nvGrpSpPr>
        <p:grpSpPr>
          <a:xfrm>
            <a:off x="850745" y="2082929"/>
            <a:ext cx="4822706" cy="1146891"/>
            <a:chOff x="1893798" y="1475465"/>
            <a:chExt cx="4919623" cy="1169700"/>
          </a:xfrm>
        </p:grpSpPr>
        <p:sp>
          <p:nvSpPr>
            <p:cNvPr id="5812" name="Google Shape;5812;p194"/>
            <p:cNvSpPr/>
            <p:nvPr/>
          </p:nvSpPr>
          <p:spPr>
            <a:xfrm>
              <a:off x="1893798" y="1695121"/>
              <a:ext cx="672084" cy="672084"/>
            </a:xfrm>
            <a:custGeom>
              <a:avLst/>
              <a:gdLst/>
              <a:ahLst/>
              <a:cxnLst/>
              <a:rect l="l" t="t" r="r" b="b"/>
              <a:pathLst>
                <a:path w="914400" h="914400" extrusionOk="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moveTo>
                    <a:pt x="325025" y="247606"/>
                  </a:moveTo>
                  <a:lnTo>
                    <a:pt x="325025" y="666796"/>
                  </a:lnTo>
                  <a:lnTo>
                    <a:pt x="686395" y="457201"/>
                  </a:lnTo>
                  <a:lnTo>
                    <a:pt x="325025" y="247606"/>
                  </a:lnTo>
                  <a:close/>
                </a:path>
              </a:pathLst>
            </a:custGeom>
            <a:noFill/>
            <a:ln w="12700" cap="rnd" cmpd="sng">
              <a:solidFill>
                <a:schemeClr val="dk2"/>
              </a:solidFill>
              <a:prstDash val="solid"/>
              <a:miter lim="800000"/>
              <a:headEnd type="none" w="sm" len="sm"/>
              <a:tailEnd type="none" w="sm" len="sm"/>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Arial"/>
                <a:ea typeface="Arial"/>
                <a:cs typeface="Arial"/>
                <a:sym typeface="Arial"/>
              </a:endParaRPr>
            </a:p>
          </p:txBody>
        </p:sp>
        <p:sp>
          <p:nvSpPr>
            <p:cNvPr id="5813" name="Google Shape;5813;p194"/>
            <p:cNvSpPr/>
            <p:nvPr/>
          </p:nvSpPr>
          <p:spPr>
            <a:xfrm>
              <a:off x="2807821" y="1475465"/>
              <a:ext cx="4005600" cy="1169700"/>
            </a:xfrm>
            <a:prstGeom prst="rect">
              <a:avLst/>
            </a:prstGeom>
            <a:noFill/>
            <a:ln>
              <a:noFill/>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rgbClr val="0078D4"/>
                </a:buClr>
                <a:buSzPts val="2200"/>
                <a:buFont typeface="Quattrocento Sans"/>
                <a:buNone/>
              </a:pPr>
              <a:r>
                <a:rPr lang="en-US" sz="2200" b="1" i="0" u="none" strike="noStrike" cap="none">
                  <a:solidFill>
                    <a:srgbClr val="0078D4"/>
                  </a:solidFill>
                  <a:latin typeface="Quattrocento Sans"/>
                  <a:ea typeface="Quattrocento Sans"/>
                  <a:cs typeface="Quattrocento Sans"/>
                  <a:sym typeface="Quattrocento Sans"/>
                </a:rPr>
                <a:t>Unattended runs </a:t>
              </a:r>
              <a:endParaRPr sz="1400"/>
            </a:p>
            <a:p>
              <a:pPr marL="0" marR="0" lvl="0" indent="0" algn="l" rtl="0">
                <a:lnSpc>
                  <a:spcPct val="100000"/>
                </a:lnSpc>
                <a:spcBef>
                  <a:spcPts val="0"/>
                </a:spcBef>
                <a:spcAft>
                  <a:spcPts val="0"/>
                </a:spcAft>
                <a:buClr>
                  <a:srgbClr val="1D1D20"/>
                </a:buClr>
                <a:buSzPts val="1600"/>
                <a:buFont typeface="Quattrocento Sans"/>
                <a:buNone/>
              </a:pPr>
              <a:r>
                <a:rPr lang="en-US" sz="1600" b="0" i="0" u="none" strike="noStrike" cap="none">
                  <a:solidFill>
                    <a:srgbClr val="1D1D20"/>
                  </a:solidFill>
                  <a:latin typeface="Quattrocento Sans"/>
                  <a:ea typeface="Quattrocento Sans"/>
                  <a:cs typeface="Quattrocento Sans"/>
                  <a:sym typeface="Quattrocento Sans"/>
                </a:rPr>
                <a:t>Schedule a few steps to run in parallel or in sequence to focus on other tasks while your pipeline runs </a:t>
              </a:r>
              <a:endParaRPr sz="1400"/>
            </a:p>
          </p:txBody>
        </p:sp>
      </p:grpSp>
      <p:grpSp>
        <p:nvGrpSpPr>
          <p:cNvPr id="5814" name="Google Shape;5814;p194"/>
          <p:cNvGrpSpPr/>
          <p:nvPr/>
        </p:nvGrpSpPr>
        <p:grpSpPr>
          <a:xfrm>
            <a:off x="6329906" y="4071594"/>
            <a:ext cx="4809551" cy="1146891"/>
            <a:chOff x="1907219" y="2740661"/>
            <a:chExt cx="4906203" cy="1169700"/>
          </a:xfrm>
        </p:grpSpPr>
        <p:grpSp>
          <p:nvGrpSpPr>
            <p:cNvPr id="5815" name="Google Shape;5815;p194"/>
            <p:cNvGrpSpPr/>
            <p:nvPr/>
          </p:nvGrpSpPr>
          <p:grpSpPr>
            <a:xfrm>
              <a:off x="1907219" y="2885910"/>
              <a:ext cx="624448" cy="780561"/>
              <a:chOff x="-89366" y="1973262"/>
              <a:chExt cx="986802" cy="1233504"/>
            </a:xfrm>
          </p:grpSpPr>
          <p:sp>
            <p:nvSpPr>
              <p:cNvPr id="5816" name="Google Shape;5816;p194"/>
              <p:cNvSpPr/>
              <p:nvPr/>
            </p:nvSpPr>
            <p:spPr>
              <a:xfrm>
                <a:off x="-89366" y="2107542"/>
                <a:ext cx="555856" cy="565226"/>
              </a:xfrm>
              <a:custGeom>
                <a:avLst/>
                <a:gdLst/>
                <a:ahLst/>
                <a:cxnLst/>
                <a:rect l="l" t="t" r="r" b="b"/>
                <a:pathLst>
                  <a:path w="130" h="132" extrusionOk="0">
                    <a:moveTo>
                      <a:pt x="1" y="132"/>
                    </a:moveTo>
                    <a:cubicBezTo>
                      <a:pt x="1" y="126"/>
                      <a:pt x="0" y="120"/>
                      <a:pt x="0" y="115"/>
                    </a:cubicBezTo>
                    <a:cubicBezTo>
                      <a:pt x="0" y="51"/>
                      <a:pt x="51" y="0"/>
                      <a:pt x="115" y="0"/>
                    </a:cubicBezTo>
                    <a:cubicBezTo>
                      <a:pt x="121" y="0"/>
                      <a:pt x="126" y="0"/>
                      <a:pt x="130" y="0"/>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817" name="Google Shape;5817;p194"/>
              <p:cNvSpPr/>
              <p:nvPr/>
            </p:nvSpPr>
            <p:spPr>
              <a:xfrm>
                <a:off x="266632" y="2538488"/>
                <a:ext cx="630804" cy="552734"/>
              </a:xfrm>
              <a:custGeom>
                <a:avLst/>
                <a:gdLst/>
                <a:ahLst/>
                <a:cxnLst/>
                <a:rect l="l" t="t" r="r" b="b"/>
                <a:pathLst>
                  <a:path w="147" h="129" extrusionOk="0">
                    <a:moveTo>
                      <a:pt x="0" y="125"/>
                    </a:moveTo>
                    <a:cubicBezTo>
                      <a:pt x="10" y="127"/>
                      <a:pt x="21" y="129"/>
                      <a:pt x="32" y="129"/>
                    </a:cubicBezTo>
                    <a:cubicBezTo>
                      <a:pt x="96" y="129"/>
                      <a:pt x="147" y="77"/>
                      <a:pt x="147" y="14"/>
                    </a:cubicBezTo>
                    <a:cubicBezTo>
                      <a:pt x="147" y="9"/>
                      <a:pt x="147" y="4"/>
                      <a:pt x="146" y="0"/>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818" name="Google Shape;5818;p194"/>
              <p:cNvSpPr/>
              <p:nvPr/>
            </p:nvSpPr>
            <p:spPr>
              <a:xfrm>
                <a:off x="263510" y="2988171"/>
                <a:ext cx="140525" cy="218595"/>
              </a:xfrm>
              <a:custGeom>
                <a:avLst/>
                <a:gdLst/>
                <a:ahLst/>
                <a:cxnLst/>
                <a:rect l="l" t="t" r="r" b="b"/>
                <a:pathLst>
                  <a:path w="33" h="51" extrusionOk="0">
                    <a:moveTo>
                      <a:pt x="33" y="0"/>
                    </a:moveTo>
                    <a:cubicBezTo>
                      <a:pt x="0" y="19"/>
                      <a:pt x="0" y="19"/>
                      <a:pt x="0" y="19"/>
                    </a:cubicBezTo>
                    <a:cubicBezTo>
                      <a:pt x="20" y="51"/>
                      <a:pt x="20" y="51"/>
                      <a:pt x="20" y="51"/>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819" name="Google Shape;5819;p194"/>
              <p:cNvSpPr/>
              <p:nvPr/>
            </p:nvSpPr>
            <p:spPr>
              <a:xfrm>
                <a:off x="332211" y="1973262"/>
                <a:ext cx="140525" cy="221719"/>
              </a:xfrm>
              <a:custGeom>
                <a:avLst/>
                <a:gdLst/>
                <a:ahLst/>
                <a:cxnLst/>
                <a:rect l="l" t="t" r="r" b="b"/>
                <a:pathLst>
                  <a:path w="33" h="52" extrusionOk="0">
                    <a:moveTo>
                      <a:pt x="0" y="52"/>
                    </a:moveTo>
                    <a:cubicBezTo>
                      <a:pt x="33" y="32"/>
                      <a:pt x="33" y="32"/>
                      <a:pt x="33" y="32"/>
                    </a:cubicBezTo>
                    <a:cubicBezTo>
                      <a:pt x="13" y="0"/>
                      <a:pt x="13" y="0"/>
                      <a:pt x="13" y="0"/>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820" name="Google Shape;5820;p194"/>
              <p:cNvSpPr/>
              <p:nvPr/>
            </p:nvSpPr>
            <p:spPr>
              <a:xfrm>
                <a:off x="-72112" y="2783587"/>
                <a:ext cx="235800" cy="233100"/>
              </a:xfrm>
              <a:prstGeom prst="ellipse">
                <a:avLst/>
              </a:pr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821" name="Google Shape;5821;p194"/>
              <p:cNvSpPr/>
              <p:nvPr/>
            </p:nvSpPr>
            <p:spPr>
              <a:xfrm>
                <a:off x="609219" y="2200614"/>
                <a:ext cx="203100" cy="203100"/>
              </a:xfrm>
              <a:prstGeom prst="rect">
                <a:avLst/>
              </a:pr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sp>
          <p:nvSpPr>
            <p:cNvPr id="5822" name="Google Shape;5822;p194"/>
            <p:cNvSpPr/>
            <p:nvPr/>
          </p:nvSpPr>
          <p:spPr>
            <a:xfrm>
              <a:off x="2807822" y="2740661"/>
              <a:ext cx="4005600" cy="1169700"/>
            </a:xfrm>
            <a:prstGeom prst="rect">
              <a:avLst/>
            </a:prstGeom>
            <a:noFill/>
            <a:ln>
              <a:noFill/>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rgbClr val="0078D4"/>
                </a:buClr>
                <a:buSzPts val="2200"/>
                <a:buFont typeface="Quattrocento Sans"/>
                <a:buNone/>
              </a:pPr>
              <a:r>
                <a:rPr lang="en-US" sz="2200" b="1" i="0" u="none" strike="noStrike" cap="none">
                  <a:solidFill>
                    <a:srgbClr val="0078D4"/>
                  </a:solidFill>
                  <a:latin typeface="Quattrocento Sans"/>
                  <a:ea typeface="Quattrocento Sans"/>
                  <a:cs typeface="Quattrocento Sans"/>
                  <a:sym typeface="Quattrocento Sans"/>
                </a:rPr>
                <a:t>Mixed and diverse compute </a:t>
              </a:r>
              <a:endParaRPr sz="1400"/>
            </a:p>
            <a:p>
              <a:pPr marL="0" marR="0" lvl="0" indent="0" algn="l" rtl="0">
                <a:lnSpc>
                  <a:spcPct val="100000"/>
                </a:lnSpc>
                <a:spcBef>
                  <a:spcPts val="0"/>
                </a:spcBef>
                <a:spcAft>
                  <a:spcPts val="0"/>
                </a:spcAft>
                <a:buClr>
                  <a:srgbClr val="1D1D20"/>
                </a:buClr>
                <a:buSzPts val="1600"/>
                <a:buFont typeface="Quattrocento Sans"/>
                <a:buNone/>
              </a:pPr>
              <a:r>
                <a:rPr lang="en-US" sz="1600" b="0" i="0" u="none" strike="noStrike" cap="none">
                  <a:solidFill>
                    <a:srgbClr val="1D1D20"/>
                  </a:solidFill>
                  <a:latin typeface="Quattrocento Sans"/>
                  <a:ea typeface="Quattrocento Sans"/>
                  <a:cs typeface="Quattrocento Sans"/>
                  <a:sym typeface="Quattrocento Sans"/>
                </a:rPr>
                <a:t>Use multiple pipelines that are reliably coordinated across heterogeneous and scalable computes and storages</a:t>
              </a:r>
              <a:endParaRPr sz="1400"/>
            </a:p>
          </p:txBody>
        </p:sp>
      </p:grpSp>
      <p:grpSp>
        <p:nvGrpSpPr>
          <p:cNvPr id="5823" name="Google Shape;5823;p194"/>
          <p:cNvGrpSpPr/>
          <p:nvPr/>
        </p:nvGrpSpPr>
        <p:grpSpPr>
          <a:xfrm>
            <a:off x="878093" y="4071639"/>
            <a:ext cx="4772048" cy="1146891"/>
            <a:chOff x="1945477" y="5209499"/>
            <a:chExt cx="4867946" cy="1169700"/>
          </a:xfrm>
        </p:grpSpPr>
        <p:sp>
          <p:nvSpPr>
            <p:cNvPr id="5824" name="Google Shape;5824;p194"/>
            <p:cNvSpPr/>
            <p:nvPr/>
          </p:nvSpPr>
          <p:spPr>
            <a:xfrm>
              <a:off x="2807823" y="5209499"/>
              <a:ext cx="4005600" cy="1169700"/>
            </a:xfrm>
            <a:prstGeom prst="rect">
              <a:avLst/>
            </a:prstGeom>
            <a:noFill/>
            <a:ln>
              <a:noFill/>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rgbClr val="0078D4"/>
                </a:buClr>
                <a:buSzPts val="2200"/>
                <a:buFont typeface="Quattrocento Sans"/>
                <a:buNone/>
              </a:pPr>
              <a:r>
                <a:rPr lang="en-US" sz="2200" b="1" i="0" u="none" strike="noStrike" cap="none">
                  <a:solidFill>
                    <a:srgbClr val="0078D4"/>
                  </a:solidFill>
                  <a:latin typeface="Quattrocento Sans"/>
                  <a:ea typeface="Quattrocento Sans"/>
                  <a:cs typeface="Quattrocento Sans"/>
                  <a:sym typeface="Quattrocento Sans"/>
                </a:rPr>
                <a:t>Reusability </a:t>
              </a:r>
              <a:endParaRPr sz="1400"/>
            </a:p>
            <a:p>
              <a:pPr marL="0" marR="0" lvl="0" indent="0" algn="l" rtl="0">
                <a:lnSpc>
                  <a:spcPct val="100000"/>
                </a:lnSpc>
                <a:spcBef>
                  <a:spcPts val="0"/>
                </a:spcBef>
                <a:spcAft>
                  <a:spcPts val="0"/>
                </a:spcAft>
                <a:buClr>
                  <a:srgbClr val="1D1D20"/>
                </a:buClr>
                <a:buSzPts val="1600"/>
                <a:buFont typeface="Quattrocento Sans"/>
                <a:buNone/>
              </a:pPr>
              <a:r>
                <a:rPr lang="en-US" sz="1600" b="0" i="0" u="none" strike="noStrike" cap="none">
                  <a:solidFill>
                    <a:srgbClr val="1D1D20"/>
                  </a:solidFill>
                  <a:latin typeface="Quattrocento Sans"/>
                  <a:ea typeface="Quattrocento Sans"/>
                  <a:cs typeface="Quattrocento Sans"/>
                  <a:sym typeface="Quattrocento Sans"/>
                </a:rPr>
                <a:t>Create templates of pipelines for specific scenarios such as retraining and batch scoring</a:t>
              </a:r>
              <a:endParaRPr sz="1400"/>
            </a:p>
          </p:txBody>
        </p:sp>
        <p:grpSp>
          <p:nvGrpSpPr>
            <p:cNvPr id="5825" name="Google Shape;5825;p194"/>
            <p:cNvGrpSpPr/>
            <p:nvPr/>
          </p:nvGrpSpPr>
          <p:grpSpPr>
            <a:xfrm rot="-5400000">
              <a:off x="1821514" y="5545573"/>
              <a:ext cx="833370" cy="585444"/>
              <a:chOff x="-417846" y="3808364"/>
              <a:chExt cx="527650" cy="293117"/>
            </a:xfrm>
          </p:grpSpPr>
          <p:grpSp>
            <p:nvGrpSpPr>
              <p:cNvPr id="5826" name="Google Shape;5826;p194"/>
              <p:cNvGrpSpPr/>
              <p:nvPr/>
            </p:nvGrpSpPr>
            <p:grpSpPr>
              <a:xfrm>
                <a:off x="-417846" y="3808364"/>
                <a:ext cx="527650" cy="293117"/>
                <a:chOff x="3864050" y="5013705"/>
                <a:chExt cx="909427" cy="505201"/>
              </a:xfrm>
            </p:grpSpPr>
            <p:sp>
              <p:nvSpPr>
                <p:cNvPr id="5827" name="Google Shape;5827;p194"/>
                <p:cNvSpPr/>
                <p:nvPr/>
              </p:nvSpPr>
              <p:spPr>
                <a:xfrm rot="5400000">
                  <a:off x="3732950" y="5144805"/>
                  <a:ext cx="505200" cy="243000"/>
                </a:xfrm>
                <a:prstGeom prst="can">
                  <a:avLst>
                    <a:gd name="adj" fmla="val 50000"/>
                  </a:avLst>
                </a:prstGeom>
                <a:solidFill>
                  <a:schemeClr val="lt1"/>
                </a:solidFill>
                <a:ln w="12700" cap="flat" cmpd="sng">
                  <a:solidFill>
                    <a:schemeClr val="dk2"/>
                  </a:solidFill>
                  <a:prstDash val="solid"/>
                  <a:round/>
                  <a:headEnd type="none" w="sm" len="sm"/>
                  <a:tailEnd type="none" w="sm" len="sm"/>
                </a:ln>
              </p:spPr>
              <p:txBody>
                <a:bodyPr spcFirstLastPara="1" wrap="square" lIns="0" tIns="143425" rIns="0" bIns="143425" anchor="ctr" anchorCtr="0">
                  <a:noAutofit/>
                </a:bodyPr>
                <a:lstStyle/>
                <a:p>
                  <a:pPr marL="0" marR="0" lvl="0" indent="0" algn="ctr" rtl="0">
                    <a:lnSpc>
                      <a:spcPct val="90000"/>
                    </a:lnSpc>
                    <a:spcBef>
                      <a:spcPts val="0"/>
                    </a:spcBef>
                    <a:spcAft>
                      <a:spcPts val="0"/>
                    </a:spcAft>
                    <a:buClr>
                      <a:schemeClr val="lt1"/>
                    </a:buClr>
                    <a:buSzPts val="1800"/>
                    <a:buFont typeface="Quattrocento Sans"/>
                    <a:buNone/>
                  </a:pPr>
                  <a:endParaRPr sz="1800" b="0" i="0" u="none" strike="noStrike" cap="none">
                    <a:solidFill>
                      <a:srgbClr val="0078D4"/>
                    </a:solidFill>
                    <a:latin typeface="Quattrocento Sans"/>
                    <a:ea typeface="Quattrocento Sans"/>
                    <a:cs typeface="Quattrocento Sans"/>
                    <a:sym typeface="Quattrocento Sans"/>
                  </a:endParaRPr>
                </a:p>
              </p:txBody>
            </p:sp>
            <p:sp>
              <p:nvSpPr>
                <p:cNvPr id="5828" name="Google Shape;5828;p194"/>
                <p:cNvSpPr/>
                <p:nvPr/>
              </p:nvSpPr>
              <p:spPr>
                <a:xfrm rot="5400000">
                  <a:off x="4110109" y="4958654"/>
                  <a:ext cx="430200" cy="615600"/>
                </a:xfrm>
                <a:prstGeom prst="can">
                  <a:avLst>
                    <a:gd name="adj" fmla="val 17907"/>
                  </a:avLst>
                </a:prstGeom>
                <a:solidFill>
                  <a:schemeClr val="lt1"/>
                </a:solidFill>
                <a:ln w="12700" cap="flat" cmpd="sng">
                  <a:solidFill>
                    <a:schemeClr val="dk2"/>
                  </a:solidFill>
                  <a:prstDash val="solid"/>
                  <a:round/>
                  <a:headEnd type="none" w="sm" len="sm"/>
                  <a:tailEnd type="none" w="sm" len="sm"/>
                </a:ln>
              </p:spPr>
              <p:txBody>
                <a:bodyPr spcFirstLastPara="1" wrap="square" lIns="0" tIns="143425" rIns="0" bIns="143425" anchor="ctr" anchorCtr="0">
                  <a:noAutofit/>
                </a:bodyPr>
                <a:lstStyle/>
                <a:p>
                  <a:pPr marL="0" marR="0" lvl="0" indent="0" algn="ctr" rtl="0">
                    <a:lnSpc>
                      <a:spcPct val="90000"/>
                    </a:lnSpc>
                    <a:spcBef>
                      <a:spcPts val="0"/>
                    </a:spcBef>
                    <a:spcAft>
                      <a:spcPts val="0"/>
                    </a:spcAft>
                    <a:buClr>
                      <a:schemeClr val="lt1"/>
                    </a:buClr>
                    <a:buSzPts val="1800"/>
                    <a:buFont typeface="Quattrocento Sans"/>
                    <a:buNone/>
                  </a:pPr>
                  <a:endParaRPr sz="1800" b="0" i="0" u="none" strike="noStrike" cap="none">
                    <a:solidFill>
                      <a:srgbClr val="0078D4"/>
                    </a:solidFill>
                    <a:latin typeface="Quattrocento Sans"/>
                    <a:ea typeface="Quattrocento Sans"/>
                    <a:cs typeface="Quattrocento Sans"/>
                    <a:sym typeface="Quattrocento Sans"/>
                  </a:endParaRPr>
                </a:p>
              </p:txBody>
            </p:sp>
            <p:sp>
              <p:nvSpPr>
                <p:cNvPr id="5829" name="Google Shape;5829;p194"/>
                <p:cNvSpPr/>
                <p:nvPr/>
              </p:nvSpPr>
              <p:spPr>
                <a:xfrm rot="5400000">
                  <a:off x="4399377" y="5144805"/>
                  <a:ext cx="505200" cy="243000"/>
                </a:xfrm>
                <a:prstGeom prst="can">
                  <a:avLst>
                    <a:gd name="adj" fmla="val 50000"/>
                  </a:avLst>
                </a:prstGeom>
                <a:solidFill>
                  <a:schemeClr val="lt1"/>
                </a:solidFill>
                <a:ln w="12700" cap="flat" cmpd="sng">
                  <a:solidFill>
                    <a:schemeClr val="dk2"/>
                  </a:solidFill>
                  <a:prstDash val="solid"/>
                  <a:round/>
                  <a:headEnd type="none" w="sm" len="sm"/>
                  <a:tailEnd type="none" w="sm" len="sm"/>
                </a:ln>
              </p:spPr>
              <p:txBody>
                <a:bodyPr spcFirstLastPara="1" wrap="square" lIns="0" tIns="143425" rIns="0" bIns="143425" anchor="ctr" anchorCtr="0">
                  <a:noAutofit/>
                </a:bodyPr>
                <a:lstStyle/>
                <a:p>
                  <a:pPr marL="0" marR="0" lvl="0" indent="0" algn="ctr" rtl="0">
                    <a:lnSpc>
                      <a:spcPct val="90000"/>
                    </a:lnSpc>
                    <a:spcBef>
                      <a:spcPts val="0"/>
                    </a:spcBef>
                    <a:spcAft>
                      <a:spcPts val="0"/>
                    </a:spcAft>
                    <a:buClr>
                      <a:schemeClr val="lt1"/>
                    </a:buClr>
                    <a:buSzPts val="1800"/>
                    <a:buFont typeface="Quattrocento Sans"/>
                    <a:buNone/>
                  </a:pPr>
                  <a:endParaRPr sz="1800" b="0" i="0" u="none" strike="noStrike" cap="none">
                    <a:solidFill>
                      <a:srgbClr val="0078D4"/>
                    </a:solidFill>
                    <a:latin typeface="Quattrocento Sans"/>
                    <a:ea typeface="Quattrocento Sans"/>
                    <a:cs typeface="Quattrocento Sans"/>
                    <a:sym typeface="Quattrocento Sans"/>
                  </a:endParaRPr>
                </a:p>
              </p:txBody>
            </p:sp>
          </p:grpSp>
          <p:grpSp>
            <p:nvGrpSpPr>
              <p:cNvPr id="5830" name="Google Shape;5830;p194"/>
              <p:cNvGrpSpPr/>
              <p:nvPr/>
            </p:nvGrpSpPr>
            <p:grpSpPr>
              <a:xfrm rot="4437603">
                <a:off x="-269580" y="3872463"/>
                <a:ext cx="163542" cy="164514"/>
                <a:chOff x="6314557" y="2623479"/>
                <a:chExt cx="561341" cy="564678"/>
              </a:xfrm>
            </p:grpSpPr>
            <p:sp>
              <p:nvSpPr>
                <p:cNvPr id="5831" name="Google Shape;5831;p194"/>
                <p:cNvSpPr/>
                <p:nvPr/>
              </p:nvSpPr>
              <p:spPr>
                <a:xfrm>
                  <a:off x="6333030" y="3026678"/>
                  <a:ext cx="87988" cy="85760"/>
                </a:xfrm>
                <a:custGeom>
                  <a:avLst/>
                  <a:gdLst/>
                  <a:ahLst/>
                  <a:cxnLst/>
                  <a:rect l="l" t="t" r="r" b="b"/>
                  <a:pathLst>
                    <a:path w="79" h="77" extrusionOk="0">
                      <a:moveTo>
                        <a:pt x="0" y="77"/>
                      </a:moveTo>
                      <a:lnTo>
                        <a:pt x="8" y="0"/>
                      </a:lnTo>
                      <a:lnTo>
                        <a:pt x="79" y="24"/>
                      </a:lnTo>
                    </a:path>
                  </a:pathLst>
                </a:custGeom>
                <a:noFill/>
                <a:ln w="12700" cap="rnd" cmpd="sng">
                  <a:solidFill>
                    <a:schemeClr val="dk2"/>
                  </a:solidFill>
                  <a:prstDash val="solid"/>
                  <a:round/>
                  <a:headEnd type="none" w="med" len="med"/>
                  <a:tailEnd type="none" w="med" len="med"/>
                </a:ln>
              </p:spPr>
              <p:txBody>
                <a:bodyPr spcFirstLastPara="1" wrap="square" lIns="87875" tIns="43925" rIns="87875" bIns="43925"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2F2F2F"/>
                    </a:solidFill>
                    <a:latin typeface="Quattrocento Sans"/>
                    <a:ea typeface="Quattrocento Sans"/>
                    <a:cs typeface="Quattrocento Sans"/>
                    <a:sym typeface="Quattrocento Sans"/>
                  </a:endParaRPr>
                </a:p>
              </p:txBody>
            </p:sp>
            <p:sp>
              <p:nvSpPr>
                <p:cNvPr id="5832" name="Google Shape;5832;p194"/>
                <p:cNvSpPr/>
                <p:nvPr/>
              </p:nvSpPr>
              <p:spPr>
                <a:xfrm>
                  <a:off x="6314557" y="2623479"/>
                  <a:ext cx="561341" cy="564678"/>
                </a:xfrm>
                <a:custGeom>
                  <a:avLst/>
                  <a:gdLst/>
                  <a:ahLst/>
                  <a:cxnLst/>
                  <a:rect l="l" t="t" r="r" b="b"/>
                  <a:pathLst>
                    <a:path w="235" h="236" extrusionOk="0">
                      <a:moveTo>
                        <a:pt x="0" y="118"/>
                      </a:moveTo>
                      <a:cubicBezTo>
                        <a:pt x="0" y="53"/>
                        <a:pt x="52" y="0"/>
                        <a:pt x="118" y="0"/>
                      </a:cubicBezTo>
                      <a:cubicBezTo>
                        <a:pt x="183" y="0"/>
                        <a:pt x="235" y="53"/>
                        <a:pt x="235" y="118"/>
                      </a:cubicBezTo>
                      <a:cubicBezTo>
                        <a:pt x="235" y="183"/>
                        <a:pt x="183" y="236"/>
                        <a:pt x="118" y="236"/>
                      </a:cubicBezTo>
                      <a:cubicBezTo>
                        <a:pt x="71" y="236"/>
                        <a:pt x="31" y="209"/>
                        <a:pt x="12" y="171"/>
                      </a:cubicBezTo>
                    </a:path>
                  </a:pathLst>
                </a:custGeom>
                <a:noFill/>
                <a:ln w="12700" cap="rnd" cmpd="sng">
                  <a:solidFill>
                    <a:schemeClr val="dk2"/>
                  </a:solidFill>
                  <a:prstDash val="solid"/>
                  <a:round/>
                  <a:headEnd type="none" w="sm" len="sm"/>
                  <a:tailEnd type="none" w="sm" len="sm"/>
                </a:ln>
              </p:spPr>
              <p:txBody>
                <a:bodyPr spcFirstLastPara="1" wrap="square" lIns="87875" tIns="43925" rIns="87875" bIns="43925"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2F2F2F"/>
                    </a:solidFill>
                    <a:latin typeface="Quattrocento Sans"/>
                    <a:ea typeface="Quattrocento Sans"/>
                    <a:cs typeface="Quattrocento Sans"/>
                    <a:sym typeface="Quattrocento Sans"/>
                  </a:endParaRPr>
                </a:p>
              </p:txBody>
            </p:sp>
          </p:grpSp>
        </p:grpSp>
      </p:grpSp>
      <p:grpSp>
        <p:nvGrpSpPr>
          <p:cNvPr id="5833" name="Google Shape;5833;p194"/>
          <p:cNvGrpSpPr/>
          <p:nvPr/>
        </p:nvGrpSpPr>
        <p:grpSpPr>
          <a:xfrm>
            <a:off x="6329904" y="2088504"/>
            <a:ext cx="4793425" cy="905394"/>
            <a:chOff x="1923670" y="3975080"/>
            <a:chExt cx="4889753" cy="923400"/>
          </a:xfrm>
        </p:grpSpPr>
        <p:sp>
          <p:nvSpPr>
            <p:cNvPr id="5834" name="Google Shape;5834;p194" title="Icon of two documents stacked together"/>
            <p:cNvSpPr/>
            <p:nvPr/>
          </p:nvSpPr>
          <p:spPr>
            <a:xfrm>
              <a:off x="1923670" y="4120495"/>
              <a:ext cx="670610" cy="773680"/>
            </a:xfrm>
            <a:custGeom>
              <a:avLst/>
              <a:gdLst/>
              <a:ahLst/>
              <a:cxnLst/>
              <a:rect l="l" t="t" r="r" b="b"/>
              <a:pathLst>
                <a:path w="3585" h="4136" extrusionOk="0">
                  <a:moveTo>
                    <a:pt x="3585" y="1654"/>
                  </a:moveTo>
                  <a:lnTo>
                    <a:pt x="2758" y="1654"/>
                  </a:lnTo>
                  <a:lnTo>
                    <a:pt x="2758" y="827"/>
                  </a:lnTo>
                  <a:moveTo>
                    <a:pt x="3585" y="1654"/>
                  </a:moveTo>
                  <a:lnTo>
                    <a:pt x="2758" y="827"/>
                  </a:lnTo>
                  <a:lnTo>
                    <a:pt x="1103" y="827"/>
                  </a:lnTo>
                  <a:lnTo>
                    <a:pt x="1103" y="4136"/>
                  </a:lnTo>
                  <a:lnTo>
                    <a:pt x="3585" y="4136"/>
                  </a:lnTo>
                  <a:lnTo>
                    <a:pt x="3585" y="1654"/>
                  </a:lnTo>
                  <a:moveTo>
                    <a:pt x="2483" y="827"/>
                  </a:moveTo>
                  <a:lnTo>
                    <a:pt x="1655" y="0"/>
                  </a:lnTo>
                  <a:lnTo>
                    <a:pt x="0" y="0"/>
                  </a:lnTo>
                  <a:lnTo>
                    <a:pt x="0" y="3308"/>
                  </a:lnTo>
                  <a:lnTo>
                    <a:pt x="1103" y="3308"/>
                  </a:lnTo>
                </a:path>
              </a:pathLst>
            </a:custGeom>
            <a:noFill/>
            <a:ln w="12700" cap="flat" cmpd="sng">
              <a:solidFill>
                <a:srgbClr val="0078D4"/>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5835" name="Google Shape;5835;p194"/>
            <p:cNvSpPr/>
            <p:nvPr/>
          </p:nvSpPr>
          <p:spPr>
            <a:xfrm>
              <a:off x="2807823" y="3975080"/>
              <a:ext cx="4005600" cy="923400"/>
            </a:xfrm>
            <a:prstGeom prst="rect">
              <a:avLst/>
            </a:prstGeom>
            <a:noFill/>
            <a:ln>
              <a:noFill/>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rgbClr val="0078D4"/>
                </a:buClr>
                <a:buSzPts val="2200"/>
                <a:buFont typeface="Quattrocento Sans"/>
                <a:buNone/>
              </a:pPr>
              <a:r>
                <a:rPr lang="en-US" sz="2200" b="1" i="0" u="none" strike="noStrike" cap="none">
                  <a:solidFill>
                    <a:srgbClr val="0078D4"/>
                  </a:solidFill>
                  <a:latin typeface="Quattrocento Sans"/>
                  <a:ea typeface="Quattrocento Sans"/>
                  <a:cs typeface="Quattrocento Sans"/>
                  <a:sym typeface="Quattrocento Sans"/>
                </a:rPr>
                <a:t>Tracking and versioning</a:t>
              </a:r>
              <a:endParaRPr sz="1400"/>
            </a:p>
            <a:p>
              <a:pPr marL="0" marR="0" lvl="0" indent="0" algn="l" rtl="0">
                <a:lnSpc>
                  <a:spcPct val="100000"/>
                </a:lnSpc>
                <a:spcBef>
                  <a:spcPts val="0"/>
                </a:spcBef>
                <a:spcAft>
                  <a:spcPts val="0"/>
                </a:spcAft>
                <a:buClr>
                  <a:srgbClr val="1D1D20"/>
                </a:buClr>
                <a:buSzPts val="1600"/>
                <a:buFont typeface="Quattrocento Sans"/>
                <a:buNone/>
              </a:pPr>
              <a:r>
                <a:rPr lang="en-US" sz="1600" b="0" i="0" u="none" strike="noStrike" cap="none">
                  <a:solidFill>
                    <a:srgbClr val="1D1D20"/>
                  </a:solidFill>
                  <a:latin typeface="Quattrocento Sans"/>
                  <a:ea typeface="Quattrocento Sans"/>
                  <a:cs typeface="Quattrocento Sans"/>
                  <a:sym typeface="Quattrocento Sans"/>
                </a:rPr>
                <a:t>Name and version your data sources, inputs and outputs with the pipelines SDK</a:t>
              </a:r>
              <a:endParaRPr sz="1400"/>
            </a:p>
          </p:txBody>
        </p:sp>
      </p:gr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39"/>
        <p:cNvGrpSpPr/>
        <p:nvPr/>
      </p:nvGrpSpPr>
      <p:grpSpPr>
        <a:xfrm>
          <a:off x="0" y="0"/>
          <a:ext cx="0" cy="0"/>
          <a:chOff x="0" y="0"/>
          <a:chExt cx="0" cy="0"/>
        </a:xfrm>
      </p:grpSpPr>
      <p:sp>
        <p:nvSpPr>
          <p:cNvPr id="5840" name="Google Shape;5840;p195"/>
          <p:cNvSpPr txBox="1">
            <a:spLocks noGrp="1"/>
          </p:cNvSpPr>
          <p:nvPr>
            <p:ph type="title"/>
          </p:nvPr>
        </p:nvSpPr>
        <p:spPr>
          <a:xfrm>
            <a:off x="585225" y="2178050"/>
            <a:ext cx="7006800" cy="1356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Quattrocento Sans"/>
              <a:buNone/>
            </a:pPr>
            <a:r>
              <a:rPr lang="en-US" sz="4500">
                <a:latin typeface="Calibri"/>
                <a:ea typeface="Calibri"/>
                <a:cs typeface="Calibri"/>
                <a:sym typeface="Calibri"/>
              </a:rPr>
              <a:t>Support for </a:t>
            </a:r>
            <a:br>
              <a:rPr lang="en-US" sz="4500">
                <a:latin typeface="Calibri"/>
                <a:ea typeface="Calibri"/>
                <a:cs typeface="Calibri"/>
                <a:sym typeface="Calibri"/>
              </a:rPr>
            </a:br>
            <a:r>
              <a:rPr lang="en-US" sz="4500">
                <a:latin typeface="Calibri"/>
                <a:ea typeface="Calibri"/>
                <a:cs typeface="Calibri"/>
                <a:sym typeface="Calibri"/>
              </a:rPr>
              <a:t>Open source frameworks</a:t>
            </a:r>
            <a:endParaRPr sz="45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48"/>
        <p:cNvGrpSpPr/>
        <p:nvPr/>
      </p:nvGrpSpPr>
      <p:grpSpPr>
        <a:xfrm>
          <a:off x="0" y="0"/>
          <a:ext cx="0" cy="0"/>
          <a:chOff x="0" y="0"/>
          <a:chExt cx="0" cy="0"/>
        </a:xfrm>
      </p:grpSpPr>
      <p:sp>
        <p:nvSpPr>
          <p:cNvPr id="5849" name="Google Shape;5849;p196"/>
          <p:cNvSpPr txBox="1">
            <a:spLocks noGrp="1"/>
          </p:cNvSpPr>
          <p:nvPr>
            <p:ph type="title"/>
          </p:nvPr>
        </p:nvSpPr>
        <p:spPr>
          <a:xfrm>
            <a:off x="236350" y="54650"/>
            <a:ext cx="11336100" cy="900900"/>
          </a:xfrm>
          <a:prstGeom prst="rect">
            <a:avLst/>
          </a:prstGeom>
          <a:noFill/>
          <a:ln>
            <a:noFill/>
          </a:ln>
        </p:spPr>
        <p:txBody>
          <a:bodyPr spcFirstLastPara="1" wrap="square" lIns="0" tIns="164575"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sz="4500" b="1">
                <a:latin typeface="Calibri"/>
                <a:ea typeface="Calibri"/>
                <a:cs typeface="Calibri"/>
                <a:sym typeface="Calibri"/>
              </a:rPr>
              <a:t>Popular Frameworks</a:t>
            </a:r>
            <a:endParaRPr sz="4500" b="1">
              <a:latin typeface="Calibri"/>
              <a:ea typeface="Calibri"/>
              <a:cs typeface="Calibri"/>
              <a:sym typeface="Calibri"/>
            </a:endParaRPr>
          </a:p>
        </p:txBody>
      </p:sp>
      <p:sp>
        <p:nvSpPr>
          <p:cNvPr id="5850" name="Google Shape;5850;p196"/>
          <p:cNvSpPr/>
          <p:nvPr/>
        </p:nvSpPr>
        <p:spPr>
          <a:xfrm>
            <a:off x="449186" y="2092376"/>
            <a:ext cx="5535310" cy="4179053"/>
          </a:xfrm>
          <a:prstGeom prst="rect">
            <a:avLst/>
          </a:prstGeom>
          <a:solidFill>
            <a:srgbClr val="F2F2F2"/>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a:solidFill>
                <a:srgbClr val="FFFFFF"/>
              </a:solidFill>
              <a:latin typeface="Quattrocento Sans"/>
              <a:ea typeface="Quattrocento Sans"/>
              <a:cs typeface="Quattrocento Sans"/>
              <a:sym typeface="Quattrocento Sans"/>
            </a:endParaRPr>
          </a:p>
        </p:txBody>
      </p:sp>
      <p:sp>
        <p:nvSpPr>
          <p:cNvPr id="5851" name="Google Shape;5851;p196"/>
          <p:cNvSpPr/>
          <p:nvPr/>
        </p:nvSpPr>
        <p:spPr>
          <a:xfrm>
            <a:off x="6189545" y="2092376"/>
            <a:ext cx="5535310" cy="4179053"/>
          </a:xfrm>
          <a:prstGeom prst="rect">
            <a:avLst/>
          </a:prstGeom>
          <a:solidFill>
            <a:srgbClr val="0078D4"/>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a:solidFill>
                <a:srgbClr val="FFFFFF"/>
              </a:solidFill>
              <a:latin typeface="Quattrocento Sans"/>
              <a:ea typeface="Quattrocento Sans"/>
              <a:cs typeface="Quattrocento Sans"/>
              <a:sym typeface="Quattrocento Sans"/>
            </a:endParaRPr>
          </a:p>
        </p:txBody>
      </p:sp>
      <p:sp>
        <p:nvSpPr>
          <p:cNvPr id="5852" name="Google Shape;5852;p196"/>
          <p:cNvSpPr/>
          <p:nvPr/>
        </p:nvSpPr>
        <p:spPr>
          <a:xfrm>
            <a:off x="477918" y="2222019"/>
            <a:ext cx="5473576" cy="40620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0078D7"/>
                </a:solidFill>
                <a:latin typeface="Calibri"/>
                <a:ea typeface="Calibri"/>
                <a:cs typeface="Calibri"/>
                <a:sym typeface="Calibri"/>
              </a:rPr>
              <a:t>Use your favorite machine learning frameworks</a:t>
            </a:r>
            <a:endParaRPr sz="2000" dirty="0">
              <a:solidFill>
                <a:srgbClr val="0078D7"/>
              </a:solidFill>
              <a:latin typeface="Calibri"/>
              <a:ea typeface="Calibri"/>
              <a:cs typeface="Calibri"/>
              <a:sym typeface="Calibri"/>
            </a:endParaRPr>
          </a:p>
        </p:txBody>
      </p:sp>
      <p:pic>
        <p:nvPicPr>
          <p:cNvPr id="5853" name="Google Shape;5853;p196"/>
          <p:cNvPicPr preferRelativeResize="0"/>
          <p:nvPr/>
        </p:nvPicPr>
        <p:blipFill rotWithShape="1">
          <a:blip r:embed="rId3">
            <a:alphaModFix/>
          </a:blip>
          <a:srcRect/>
          <a:stretch/>
        </p:blipFill>
        <p:spPr>
          <a:xfrm>
            <a:off x="8652580" y="3313672"/>
            <a:ext cx="433643" cy="423236"/>
          </a:xfrm>
          <a:prstGeom prst="rect">
            <a:avLst/>
          </a:prstGeom>
          <a:noFill/>
          <a:ln>
            <a:noFill/>
          </a:ln>
        </p:spPr>
      </p:pic>
      <p:sp>
        <p:nvSpPr>
          <p:cNvPr id="5854" name="Google Shape;5854;p196"/>
          <p:cNvSpPr/>
          <p:nvPr/>
        </p:nvSpPr>
        <p:spPr>
          <a:xfrm>
            <a:off x="6189545" y="2222019"/>
            <a:ext cx="5535310" cy="40620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FFFFFF"/>
                </a:solidFill>
                <a:latin typeface="Calibri"/>
                <a:ea typeface="Calibri"/>
                <a:cs typeface="Calibri"/>
                <a:sym typeface="Calibri"/>
              </a:rPr>
              <a:t>without getting locked into one framework</a:t>
            </a:r>
            <a:endParaRPr sz="2000">
              <a:latin typeface="Calibri"/>
              <a:ea typeface="Calibri"/>
              <a:cs typeface="Calibri"/>
              <a:sym typeface="Calibri"/>
            </a:endParaRPr>
          </a:p>
        </p:txBody>
      </p:sp>
      <p:sp>
        <p:nvSpPr>
          <p:cNvPr id="5855" name="Google Shape;5855;p196"/>
          <p:cNvSpPr/>
          <p:nvPr/>
        </p:nvSpPr>
        <p:spPr>
          <a:xfrm>
            <a:off x="8576855" y="3785894"/>
            <a:ext cx="789048" cy="23043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dirty="0">
                <a:solidFill>
                  <a:srgbClr val="FFFFFF"/>
                </a:solidFill>
                <a:latin typeface="Quattrocento Sans"/>
                <a:ea typeface="Quattrocento Sans"/>
                <a:cs typeface="Quattrocento Sans"/>
                <a:sym typeface="Quattrocento Sans"/>
              </a:rPr>
              <a:t>ONNX</a:t>
            </a:r>
            <a:endParaRPr sz="1200" dirty="0">
              <a:solidFill>
                <a:srgbClr val="FFFFFF"/>
              </a:solidFill>
              <a:latin typeface="Quattrocento Sans"/>
              <a:ea typeface="Quattrocento Sans"/>
              <a:cs typeface="Quattrocento Sans"/>
              <a:sym typeface="Quattrocento Sans"/>
            </a:endParaRPr>
          </a:p>
        </p:txBody>
      </p:sp>
      <p:sp>
        <p:nvSpPr>
          <p:cNvPr id="5856" name="Google Shape;5856;p196"/>
          <p:cNvSpPr/>
          <p:nvPr/>
        </p:nvSpPr>
        <p:spPr>
          <a:xfrm>
            <a:off x="6574685" y="4360322"/>
            <a:ext cx="4736296" cy="8283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FFFFFF"/>
                </a:solidFill>
                <a:latin typeface="Calibri"/>
                <a:ea typeface="Calibri"/>
                <a:cs typeface="Calibri"/>
                <a:sym typeface="Calibri"/>
              </a:rPr>
              <a:t>Community project created by Facebook and Microsoft</a:t>
            </a:r>
            <a:endParaRPr>
              <a:latin typeface="Calibri"/>
              <a:ea typeface="Calibri"/>
              <a:cs typeface="Calibri"/>
              <a:sym typeface="Calibri"/>
            </a:endParaRPr>
          </a:p>
          <a:p>
            <a:pPr marL="0" marR="0" lvl="0" indent="0" algn="l" rtl="0">
              <a:spcBef>
                <a:spcPts val="600"/>
              </a:spcBef>
              <a:spcAft>
                <a:spcPts val="0"/>
              </a:spcAft>
              <a:buNone/>
            </a:pPr>
            <a:r>
              <a:rPr lang="en-US" sz="1400">
                <a:solidFill>
                  <a:srgbClr val="FFFFFF"/>
                </a:solidFill>
                <a:latin typeface="Calibri"/>
                <a:ea typeface="Calibri"/>
                <a:cs typeface="Calibri"/>
                <a:sym typeface="Calibri"/>
              </a:rPr>
              <a:t>Use the best tool for the job. Train in one framework and transfer to another for inference</a:t>
            </a:r>
            <a:endParaRPr>
              <a:latin typeface="Calibri"/>
              <a:ea typeface="Calibri"/>
              <a:cs typeface="Calibri"/>
              <a:sym typeface="Calibri"/>
            </a:endParaRPr>
          </a:p>
        </p:txBody>
      </p:sp>
      <p:pic>
        <p:nvPicPr>
          <p:cNvPr id="5857" name="Google Shape;5857;p196"/>
          <p:cNvPicPr preferRelativeResize="0"/>
          <p:nvPr/>
        </p:nvPicPr>
        <p:blipFill rotWithShape="1">
          <a:blip r:embed="rId4">
            <a:alphaModFix/>
          </a:blip>
          <a:srcRect/>
          <a:stretch/>
        </p:blipFill>
        <p:spPr>
          <a:xfrm>
            <a:off x="1462206" y="3462625"/>
            <a:ext cx="291993" cy="312432"/>
          </a:xfrm>
          <a:prstGeom prst="rect">
            <a:avLst/>
          </a:prstGeom>
          <a:noFill/>
          <a:ln>
            <a:noFill/>
          </a:ln>
        </p:spPr>
      </p:pic>
      <p:pic>
        <p:nvPicPr>
          <p:cNvPr id="5858" name="Google Shape;5858;p196"/>
          <p:cNvPicPr preferRelativeResize="0"/>
          <p:nvPr/>
        </p:nvPicPr>
        <p:blipFill rotWithShape="1">
          <a:blip r:embed="rId5">
            <a:alphaModFix/>
          </a:blip>
          <a:srcRect/>
          <a:stretch/>
        </p:blipFill>
        <p:spPr>
          <a:xfrm>
            <a:off x="2956123" y="3446065"/>
            <a:ext cx="262434" cy="313227"/>
          </a:xfrm>
          <a:prstGeom prst="rect">
            <a:avLst/>
          </a:prstGeom>
          <a:noFill/>
          <a:ln>
            <a:noFill/>
          </a:ln>
        </p:spPr>
      </p:pic>
      <p:pic>
        <p:nvPicPr>
          <p:cNvPr id="5859" name="Google Shape;5859;p196"/>
          <p:cNvPicPr preferRelativeResize="0"/>
          <p:nvPr/>
        </p:nvPicPr>
        <p:blipFill rotWithShape="1">
          <a:blip r:embed="rId6">
            <a:alphaModFix/>
          </a:blip>
          <a:srcRect/>
          <a:stretch/>
        </p:blipFill>
        <p:spPr>
          <a:xfrm>
            <a:off x="1362722" y="4815335"/>
            <a:ext cx="331426" cy="331426"/>
          </a:xfrm>
          <a:prstGeom prst="rect">
            <a:avLst/>
          </a:prstGeom>
          <a:noFill/>
          <a:ln>
            <a:noFill/>
          </a:ln>
        </p:spPr>
      </p:pic>
      <p:pic>
        <p:nvPicPr>
          <p:cNvPr id="5860" name="Google Shape;5860;p196"/>
          <p:cNvPicPr preferRelativeResize="0"/>
          <p:nvPr/>
        </p:nvPicPr>
        <p:blipFill rotWithShape="1">
          <a:blip r:embed="rId7">
            <a:alphaModFix/>
          </a:blip>
          <a:srcRect/>
          <a:stretch/>
        </p:blipFill>
        <p:spPr>
          <a:xfrm>
            <a:off x="2920285" y="4806774"/>
            <a:ext cx="323414" cy="225934"/>
          </a:xfrm>
          <a:prstGeom prst="rect">
            <a:avLst/>
          </a:prstGeom>
          <a:noFill/>
          <a:ln>
            <a:noFill/>
          </a:ln>
        </p:spPr>
      </p:pic>
      <p:pic>
        <p:nvPicPr>
          <p:cNvPr id="5861" name="Google Shape;5861;p196"/>
          <p:cNvPicPr preferRelativeResize="0"/>
          <p:nvPr/>
        </p:nvPicPr>
        <p:blipFill rotWithShape="1">
          <a:blip r:embed="rId8">
            <a:alphaModFix/>
          </a:blip>
          <a:srcRect/>
          <a:stretch/>
        </p:blipFill>
        <p:spPr>
          <a:xfrm>
            <a:off x="4405699" y="3424076"/>
            <a:ext cx="573273" cy="312434"/>
          </a:xfrm>
          <a:prstGeom prst="rect">
            <a:avLst/>
          </a:prstGeom>
          <a:noFill/>
          <a:ln>
            <a:noFill/>
          </a:ln>
        </p:spPr>
      </p:pic>
      <p:sp>
        <p:nvSpPr>
          <p:cNvPr id="5862" name="Google Shape;5862;p196"/>
          <p:cNvSpPr/>
          <p:nvPr/>
        </p:nvSpPr>
        <p:spPr>
          <a:xfrm>
            <a:off x="1006325" y="3870325"/>
            <a:ext cx="1173300" cy="184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1A1A1A"/>
                </a:solidFill>
                <a:latin typeface="Calibri"/>
                <a:ea typeface="Calibri"/>
                <a:cs typeface="Calibri"/>
                <a:sym typeface="Calibri"/>
              </a:rPr>
              <a:t>TensorFlow</a:t>
            </a:r>
            <a:endParaRPr>
              <a:latin typeface="Calibri"/>
              <a:ea typeface="Calibri"/>
              <a:cs typeface="Calibri"/>
              <a:sym typeface="Calibri"/>
            </a:endParaRPr>
          </a:p>
        </p:txBody>
      </p:sp>
      <p:sp>
        <p:nvSpPr>
          <p:cNvPr id="5863" name="Google Shape;5863;p196"/>
          <p:cNvSpPr/>
          <p:nvPr/>
        </p:nvSpPr>
        <p:spPr>
          <a:xfrm>
            <a:off x="2826097" y="3860830"/>
            <a:ext cx="522322" cy="184666"/>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1A1A1A"/>
                </a:solidFill>
                <a:latin typeface="Calibri"/>
                <a:ea typeface="Calibri"/>
                <a:cs typeface="Calibri"/>
                <a:sym typeface="Calibri"/>
              </a:rPr>
              <a:t>PyTorch</a:t>
            </a:r>
            <a:endParaRPr>
              <a:latin typeface="Calibri"/>
              <a:ea typeface="Calibri"/>
              <a:cs typeface="Calibri"/>
              <a:sym typeface="Calibri"/>
            </a:endParaRPr>
          </a:p>
        </p:txBody>
      </p:sp>
      <p:sp>
        <p:nvSpPr>
          <p:cNvPr id="5864" name="Google Shape;5864;p196"/>
          <p:cNvSpPr/>
          <p:nvPr/>
        </p:nvSpPr>
        <p:spPr>
          <a:xfrm>
            <a:off x="4241938" y="3831825"/>
            <a:ext cx="1042500" cy="184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1A1A1A"/>
                </a:solidFill>
                <a:latin typeface="Calibri"/>
                <a:ea typeface="Calibri"/>
                <a:cs typeface="Calibri"/>
                <a:sym typeface="Calibri"/>
              </a:rPr>
              <a:t>Scikit-Learn</a:t>
            </a:r>
            <a:endParaRPr>
              <a:latin typeface="Calibri"/>
              <a:ea typeface="Calibri"/>
              <a:cs typeface="Calibri"/>
              <a:sym typeface="Calibri"/>
            </a:endParaRPr>
          </a:p>
        </p:txBody>
      </p:sp>
      <p:sp>
        <p:nvSpPr>
          <p:cNvPr id="5865" name="Google Shape;5865;p196"/>
          <p:cNvSpPr/>
          <p:nvPr/>
        </p:nvSpPr>
        <p:spPr>
          <a:xfrm>
            <a:off x="1289589" y="5207988"/>
            <a:ext cx="477695" cy="184666"/>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1A1A1A"/>
                </a:solidFill>
                <a:latin typeface="Calibri"/>
                <a:ea typeface="Calibri"/>
                <a:cs typeface="Calibri"/>
                <a:sym typeface="Calibri"/>
              </a:rPr>
              <a:t>MXNet</a:t>
            </a:r>
            <a:endParaRPr>
              <a:latin typeface="Calibri"/>
              <a:ea typeface="Calibri"/>
              <a:cs typeface="Calibri"/>
              <a:sym typeface="Calibri"/>
            </a:endParaRPr>
          </a:p>
        </p:txBody>
      </p:sp>
      <p:sp>
        <p:nvSpPr>
          <p:cNvPr id="5866" name="Google Shape;5866;p196"/>
          <p:cNvSpPr/>
          <p:nvPr/>
        </p:nvSpPr>
        <p:spPr>
          <a:xfrm>
            <a:off x="2823946" y="5146681"/>
            <a:ext cx="516094" cy="184682"/>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1A1A1A"/>
                </a:solidFill>
                <a:latin typeface="Calibri"/>
                <a:ea typeface="Calibri"/>
                <a:cs typeface="Calibri"/>
                <a:sym typeface="Calibri"/>
              </a:rPr>
              <a:t>Chainer</a:t>
            </a:r>
            <a:endParaRPr>
              <a:latin typeface="Calibri"/>
              <a:ea typeface="Calibri"/>
              <a:cs typeface="Calibri"/>
              <a:sym typeface="Calibri"/>
            </a:endParaRPr>
          </a:p>
        </p:txBody>
      </p:sp>
      <p:pic>
        <p:nvPicPr>
          <p:cNvPr id="5867" name="Google Shape;5867;p196"/>
          <p:cNvPicPr preferRelativeResize="0"/>
          <p:nvPr/>
        </p:nvPicPr>
        <p:blipFill rotWithShape="1">
          <a:blip r:embed="rId9">
            <a:alphaModFix/>
          </a:blip>
          <a:srcRect/>
          <a:stretch/>
        </p:blipFill>
        <p:spPr>
          <a:xfrm>
            <a:off x="4603796" y="4735219"/>
            <a:ext cx="286807" cy="280289"/>
          </a:xfrm>
          <a:prstGeom prst="rect">
            <a:avLst/>
          </a:prstGeom>
          <a:noFill/>
          <a:ln>
            <a:noFill/>
          </a:ln>
        </p:spPr>
      </p:pic>
      <p:sp>
        <p:nvSpPr>
          <p:cNvPr id="5868" name="Google Shape;5868;p196"/>
          <p:cNvSpPr/>
          <p:nvPr/>
        </p:nvSpPr>
        <p:spPr>
          <a:xfrm>
            <a:off x="4564684" y="5167051"/>
            <a:ext cx="365036" cy="184666"/>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a:solidFill>
                  <a:srgbClr val="1A1A1A"/>
                </a:solidFill>
                <a:latin typeface="Calibri"/>
                <a:ea typeface="Calibri"/>
                <a:cs typeface="Calibri"/>
                <a:sym typeface="Calibri"/>
              </a:rPr>
              <a:t>Keras</a:t>
            </a:r>
            <a:endParaRPr>
              <a:latin typeface="Calibri"/>
              <a:ea typeface="Calibri"/>
              <a:cs typeface="Calibri"/>
              <a:sym typeface="Calibri"/>
            </a:endParaRPr>
          </a:p>
        </p:txBody>
      </p:sp>
      <p:grpSp>
        <p:nvGrpSpPr>
          <p:cNvPr id="5869" name="Google Shape;5869;p196"/>
          <p:cNvGrpSpPr/>
          <p:nvPr/>
        </p:nvGrpSpPr>
        <p:grpSpPr>
          <a:xfrm>
            <a:off x="5804404" y="3899287"/>
            <a:ext cx="565232" cy="565232"/>
            <a:chOff x="5664926" y="3703417"/>
            <a:chExt cx="565312" cy="565312"/>
          </a:xfrm>
        </p:grpSpPr>
        <p:sp>
          <p:nvSpPr>
            <p:cNvPr id="5870" name="Google Shape;5870;p196"/>
            <p:cNvSpPr/>
            <p:nvPr/>
          </p:nvSpPr>
          <p:spPr>
            <a:xfrm>
              <a:off x="5664926" y="3703417"/>
              <a:ext cx="565312" cy="565312"/>
            </a:xfrm>
            <a:prstGeom prst="ellipse">
              <a:avLst/>
            </a:prstGeom>
            <a:solidFill>
              <a:srgbClr val="FFFFFF"/>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5871" name="Google Shape;5871;p196"/>
            <p:cNvSpPr/>
            <p:nvPr/>
          </p:nvSpPr>
          <p:spPr>
            <a:xfrm>
              <a:off x="5819751" y="3859854"/>
              <a:ext cx="252436" cy="252436"/>
            </a:xfrm>
            <a:prstGeom prst="plus">
              <a:avLst>
                <a:gd name="adj" fmla="val 42355"/>
              </a:avLst>
            </a:prstGeom>
            <a:solidFill>
              <a:srgbClr val="0078D4"/>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pic>
        <p:nvPicPr>
          <p:cNvPr id="5872" name="Google Shape;5872;p196"/>
          <p:cNvPicPr preferRelativeResize="0"/>
          <p:nvPr/>
        </p:nvPicPr>
        <p:blipFill rotWithShape="1">
          <a:blip r:embed="rId10">
            <a:alphaModFix/>
          </a:blip>
          <a:srcRect/>
          <a:stretch/>
        </p:blipFill>
        <p:spPr>
          <a:xfrm>
            <a:off x="6599948" y="5355625"/>
            <a:ext cx="4772905" cy="792437"/>
          </a:xfrm>
          <a:prstGeom prst="rect">
            <a:avLst/>
          </a:prstGeom>
          <a:noFill/>
          <a:ln>
            <a:noFill/>
          </a:ln>
        </p:spPr>
      </p:pic>
      <p:sp>
        <p:nvSpPr>
          <p:cNvPr id="5873" name="Google Shape;5873;p196"/>
          <p:cNvSpPr/>
          <p:nvPr/>
        </p:nvSpPr>
        <p:spPr>
          <a:xfrm>
            <a:off x="9440582" y="5375993"/>
            <a:ext cx="2066856" cy="375848"/>
          </a:xfrm>
          <a:prstGeom prst="rect">
            <a:avLst/>
          </a:prstGeom>
          <a:solidFill>
            <a:srgbClr val="0078D4"/>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a:solidFill>
                <a:srgbClr val="FFFFFF"/>
              </a:solidFill>
              <a:latin typeface="Quattrocento Sans"/>
              <a:ea typeface="Quattrocento Sans"/>
              <a:cs typeface="Quattrocento Sans"/>
              <a:sym typeface="Quattrocento Sans"/>
            </a:endParaRPr>
          </a:p>
        </p:txBody>
      </p:sp>
      <p:pic>
        <p:nvPicPr>
          <p:cNvPr id="5874" name="Google Shape;5874;p196"/>
          <p:cNvPicPr preferRelativeResize="0"/>
          <p:nvPr/>
        </p:nvPicPr>
        <p:blipFill rotWithShape="1">
          <a:blip r:embed="rId10">
            <a:alphaModFix/>
          </a:blip>
          <a:srcRect l="60150" r="20119" b="63178"/>
          <a:stretch/>
        </p:blipFill>
        <p:spPr>
          <a:xfrm>
            <a:off x="9530015" y="5375993"/>
            <a:ext cx="839635" cy="260171"/>
          </a:xfrm>
          <a:prstGeom prst="rect">
            <a:avLst/>
          </a:prstGeom>
          <a:noFill/>
          <a:ln>
            <a:noFill/>
          </a:ln>
        </p:spPr>
      </p:pic>
      <p:pic>
        <p:nvPicPr>
          <p:cNvPr id="5875" name="Google Shape;5875;p196"/>
          <p:cNvPicPr preferRelativeResize="0"/>
          <p:nvPr/>
        </p:nvPicPr>
        <p:blipFill rotWithShape="1">
          <a:blip r:embed="rId10">
            <a:alphaModFix/>
          </a:blip>
          <a:srcRect l="80271" t="4963" b="58216"/>
          <a:stretch/>
        </p:blipFill>
        <p:spPr>
          <a:xfrm>
            <a:off x="10505244" y="5399169"/>
            <a:ext cx="839636" cy="2601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84"/>
        <p:cNvGrpSpPr/>
        <p:nvPr/>
      </p:nvGrpSpPr>
      <p:grpSpPr>
        <a:xfrm>
          <a:off x="0" y="0"/>
          <a:ext cx="0" cy="0"/>
          <a:chOff x="0" y="0"/>
          <a:chExt cx="0" cy="0"/>
        </a:xfrm>
      </p:grpSpPr>
      <p:sp>
        <p:nvSpPr>
          <p:cNvPr id="4485" name="Google Shape;4485;p170"/>
          <p:cNvSpPr txBox="1">
            <a:spLocks noGrp="1"/>
          </p:cNvSpPr>
          <p:nvPr>
            <p:ph type="title"/>
          </p:nvPr>
        </p:nvSpPr>
        <p:spPr>
          <a:xfrm>
            <a:off x="426424" y="302551"/>
            <a:ext cx="11335800" cy="758100"/>
          </a:xfrm>
          <a:prstGeom prst="rect">
            <a:avLst/>
          </a:prstGeom>
          <a:noFill/>
          <a:ln>
            <a:noFill/>
          </a:ln>
        </p:spPr>
        <p:txBody>
          <a:bodyPr spcFirstLastPara="1" wrap="square" lIns="0" tIns="161350"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sz="4500" b="1">
                <a:latin typeface="Calibri"/>
                <a:ea typeface="Calibri"/>
                <a:cs typeface="Calibri"/>
                <a:sym typeface="Calibri"/>
              </a:rPr>
              <a:t>Building blocks for a Data Science Project</a:t>
            </a:r>
            <a:endParaRPr sz="4500" b="1">
              <a:latin typeface="Calibri"/>
              <a:ea typeface="Calibri"/>
              <a:cs typeface="Calibri"/>
              <a:sym typeface="Calibri"/>
            </a:endParaRPr>
          </a:p>
        </p:txBody>
      </p:sp>
      <p:cxnSp>
        <p:nvCxnSpPr>
          <p:cNvPr id="4486" name="Google Shape;4486;p170"/>
          <p:cNvCxnSpPr/>
          <p:nvPr/>
        </p:nvCxnSpPr>
        <p:spPr>
          <a:xfrm>
            <a:off x="2993867" y="3945329"/>
            <a:ext cx="319500" cy="0"/>
          </a:xfrm>
          <a:prstGeom prst="straightConnector1">
            <a:avLst/>
          </a:prstGeom>
          <a:noFill/>
          <a:ln w="12700" cap="flat" cmpd="sng">
            <a:solidFill>
              <a:schemeClr val="dk2"/>
            </a:solidFill>
            <a:prstDash val="solid"/>
            <a:round/>
            <a:headEnd type="none" w="sm" len="sm"/>
            <a:tailEnd type="triangle" w="med" len="med"/>
          </a:ln>
        </p:spPr>
      </p:cxnSp>
      <p:cxnSp>
        <p:nvCxnSpPr>
          <p:cNvPr id="4487" name="Google Shape;4487;p170"/>
          <p:cNvCxnSpPr/>
          <p:nvPr/>
        </p:nvCxnSpPr>
        <p:spPr>
          <a:xfrm>
            <a:off x="5104058" y="3945329"/>
            <a:ext cx="319500" cy="0"/>
          </a:xfrm>
          <a:prstGeom prst="straightConnector1">
            <a:avLst/>
          </a:prstGeom>
          <a:noFill/>
          <a:ln w="12700" cap="flat" cmpd="sng">
            <a:solidFill>
              <a:schemeClr val="dk2"/>
            </a:solidFill>
            <a:prstDash val="solid"/>
            <a:round/>
            <a:headEnd type="none" w="sm" len="sm"/>
            <a:tailEnd type="triangle" w="med" len="med"/>
          </a:ln>
        </p:spPr>
      </p:cxnSp>
      <p:cxnSp>
        <p:nvCxnSpPr>
          <p:cNvPr id="4488" name="Google Shape;4488;p170"/>
          <p:cNvCxnSpPr/>
          <p:nvPr/>
        </p:nvCxnSpPr>
        <p:spPr>
          <a:xfrm>
            <a:off x="7225772" y="3927328"/>
            <a:ext cx="319500" cy="0"/>
          </a:xfrm>
          <a:prstGeom prst="straightConnector1">
            <a:avLst/>
          </a:prstGeom>
          <a:noFill/>
          <a:ln w="12700" cap="flat" cmpd="sng">
            <a:solidFill>
              <a:schemeClr val="dk2"/>
            </a:solidFill>
            <a:prstDash val="solid"/>
            <a:round/>
            <a:headEnd type="none" w="sm" len="sm"/>
            <a:tailEnd type="triangle" w="med" len="med"/>
          </a:ln>
        </p:spPr>
      </p:cxnSp>
      <p:cxnSp>
        <p:nvCxnSpPr>
          <p:cNvPr id="4489" name="Google Shape;4489;p170"/>
          <p:cNvCxnSpPr/>
          <p:nvPr/>
        </p:nvCxnSpPr>
        <p:spPr>
          <a:xfrm>
            <a:off x="9364327" y="3919789"/>
            <a:ext cx="319500" cy="0"/>
          </a:xfrm>
          <a:prstGeom prst="straightConnector1">
            <a:avLst/>
          </a:prstGeom>
          <a:noFill/>
          <a:ln w="12700" cap="flat" cmpd="sng">
            <a:solidFill>
              <a:schemeClr val="dk2"/>
            </a:solidFill>
            <a:prstDash val="solid"/>
            <a:round/>
            <a:headEnd type="none" w="sm" len="sm"/>
            <a:tailEnd type="triangle" w="med" len="med"/>
          </a:ln>
        </p:spPr>
      </p:cxnSp>
      <p:cxnSp>
        <p:nvCxnSpPr>
          <p:cNvPr id="4490" name="Google Shape;4490;p170"/>
          <p:cNvCxnSpPr>
            <a:stCxn id="4491" idx="2"/>
            <a:endCxn id="4492" idx="2"/>
          </p:cNvCxnSpPr>
          <p:nvPr/>
        </p:nvCxnSpPr>
        <p:spPr>
          <a:xfrm rot="5400000">
            <a:off x="6441270" y="928876"/>
            <a:ext cx="600" cy="8461800"/>
          </a:xfrm>
          <a:prstGeom prst="bentConnector3">
            <a:avLst>
              <a:gd name="adj1" fmla="val 68489343"/>
            </a:avLst>
          </a:prstGeom>
          <a:noFill/>
          <a:ln w="9525" cap="flat" cmpd="sng">
            <a:solidFill>
              <a:schemeClr val="dk2"/>
            </a:solidFill>
            <a:prstDash val="solid"/>
            <a:round/>
            <a:headEnd type="none" w="sm" len="sm"/>
            <a:tailEnd type="triangle" w="med" len="med"/>
          </a:ln>
        </p:spPr>
      </p:cxnSp>
      <p:grpSp>
        <p:nvGrpSpPr>
          <p:cNvPr id="4493" name="Google Shape;4493;p170"/>
          <p:cNvGrpSpPr/>
          <p:nvPr/>
        </p:nvGrpSpPr>
        <p:grpSpPr>
          <a:xfrm>
            <a:off x="208583" y="3534221"/>
            <a:ext cx="1046960" cy="1027247"/>
            <a:chOff x="212775" y="3604509"/>
            <a:chExt cx="1068000" cy="1047676"/>
          </a:xfrm>
        </p:grpSpPr>
        <p:sp>
          <p:nvSpPr>
            <p:cNvPr id="4494" name="Google Shape;4494;p170"/>
            <p:cNvSpPr/>
            <p:nvPr/>
          </p:nvSpPr>
          <p:spPr>
            <a:xfrm>
              <a:off x="212775" y="4119385"/>
              <a:ext cx="1068000" cy="532800"/>
            </a:xfrm>
            <a:prstGeom prst="rect">
              <a:avLst/>
            </a:prstGeom>
            <a:noFill/>
            <a:ln>
              <a:noFill/>
            </a:ln>
          </p:spPr>
          <p:txBody>
            <a:bodyPr spcFirstLastPara="1" wrap="square" lIns="89625" tIns="45700" rIns="89625" bIns="44800" anchor="t" anchorCtr="0">
              <a:noAutofit/>
            </a:bodyPr>
            <a:lstStyle/>
            <a:p>
              <a:pPr marL="0" marR="0" lvl="0" indent="0" algn="ctr" rtl="0">
                <a:spcBef>
                  <a:spcPts val="0"/>
                </a:spcBef>
                <a:spcAft>
                  <a:spcPts val="0"/>
                </a:spcAft>
                <a:buNone/>
              </a:pPr>
              <a:r>
                <a:rPr lang="en-US" sz="1400" b="0" i="0" u="none" strike="noStrike" cap="none">
                  <a:solidFill>
                    <a:srgbClr val="0078D4"/>
                  </a:solidFill>
                  <a:latin typeface="Quattrocento Sans"/>
                  <a:ea typeface="Quattrocento Sans"/>
                  <a:cs typeface="Quattrocento Sans"/>
                  <a:sym typeface="Quattrocento Sans"/>
                </a:rPr>
                <a:t>Data sources</a:t>
              </a:r>
              <a:endParaRPr sz="1400"/>
            </a:p>
          </p:txBody>
        </p:sp>
        <p:grpSp>
          <p:nvGrpSpPr>
            <p:cNvPr id="4495" name="Google Shape;4495;p170"/>
            <p:cNvGrpSpPr/>
            <p:nvPr/>
          </p:nvGrpSpPr>
          <p:grpSpPr>
            <a:xfrm>
              <a:off x="496516" y="3604509"/>
              <a:ext cx="508369" cy="445031"/>
              <a:chOff x="3764" y="3313"/>
              <a:chExt cx="353" cy="309"/>
            </a:xfrm>
          </p:grpSpPr>
          <p:sp>
            <p:nvSpPr>
              <p:cNvPr id="4496" name="Google Shape;4496;p170"/>
              <p:cNvSpPr/>
              <p:nvPr/>
            </p:nvSpPr>
            <p:spPr>
              <a:xfrm>
                <a:off x="3764" y="3313"/>
                <a:ext cx="0" cy="71"/>
              </a:xfrm>
              <a:custGeom>
                <a:avLst/>
                <a:gdLst/>
                <a:ahLst/>
                <a:cxnLst/>
                <a:rect l="l" t="t" r="r" b="b"/>
                <a:pathLst>
                  <a:path w="120000" h="51" extrusionOk="0">
                    <a:moveTo>
                      <a:pt x="0" y="0"/>
                    </a:moveTo>
                    <a:cubicBezTo>
                      <a:pt x="0" y="51"/>
                      <a:pt x="0" y="51"/>
                      <a:pt x="0" y="51"/>
                    </a:cubicBezTo>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4497" name="Google Shape;4497;p170"/>
              <p:cNvSpPr/>
              <p:nvPr/>
            </p:nvSpPr>
            <p:spPr>
              <a:xfrm>
                <a:off x="3897" y="3313"/>
                <a:ext cx="0" cy="71"/>
              </a:xfrm>
              <a:custGeom>
                <a:avLst/>
                <a:gdLst/>
                <a:ahLst/>
                <a:cxnLst/>
                <a:rect l="l" t="t" r="r" b="b"/>
                <a:pathLst>
                  <a:path w="120000" h="51" extrusionOk="0">
                    <a:moveTo>
                      <a:pt x="0" y="0"/>
                    </a:moveTo>
                    <a:cubicBezTo>
                      <a:pt x="0" y="51"/>
                      <a:pt x="0" y="51"/>
                      <a:pt x="0" y="51"/>
                    </a:cubicBezTo>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4498" name="Google Shape;4498;p170"/>
              <p:cNvSpPr/>
              <p:nvPr/>
            </p:nvSpPr>
            <p:spPr>
              <a:xfrm>
                <a:off x="4028" y="3313"/>
                <a:ext cx="0" cy="71"/>
              </a:xfrm>
              <a:custGeom>
                <a:avLst/>
                <a:gdLst/>
                <a:ahLst/>
                <a:cxnLst/>
                <a:rect l="l" t="t" r="r" b="b"/>
                <a:pathLst>
                  <a:path w="120000" h="51" extrusionOk="0">
                    <a:moveTo>
                      <a:pt x="0" y="0"/>
                    </a:moveTo>
                    <a:cubicBezTo>
                      <a:pt x="0" y="51"/>
                      <a:pt x="0" y="51"/>
                      <a:pt x="0" y="51"/>
                    </a:cubicBezTo>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4499" name="Google Shape;4499;p170"/>
              <p:cNvSpPr/>
              <p:nvPr/>
            </p:nvSpPr>
            <p:spPr>
              <a:xfrm>
                <a:off x="3807" y="3313"/>
                <a:ext cx="47" cy="72"/>
              </a:xfrm>
              <a:custGeom>
                <a:avLst/>
                <a:gdLst/>
                <a:ahLst/>
                <a:cxnLst/>
                <a:rect l="l" t="t" r="r" b="b"/>
                <a:pathLst>
                  <a:path w="34" h="52" extrusionOk="0">
                    <a:moveTo>
                      <a:pt x="34" y="35"/>
                    </a:moveTo>
                    <a:cubicBezTo>
                      <a:pt x="34" y="16"/>
                      <a:pt x="34" y="16"/>
                      <a:pt x="34" y="16"/>
                    </a:cubicBezTo>
                    <a:cubicBezTo>
                      <a:pt x="34" y="7"/>
                      <a:pt x="26" y="0"/>
                      <a:pt x="17" y="0"/>
                    </a:cubicBezTo>
                    <a:cubicBezTo>
                      <a:pt x="17" y="0"/>
                      <a:pt x="17" y="0"/>
                      <a:pt x="17" y="0"/>
                    </a:cubicBezTo>
                    <a:cubicBezTo>
                      <a:pt x="7" y="0"/>
                      <a:pt x="0" y="7"/>
                      <a:pt x="0" y="16"/>
                    </a:cubicBezTo>
                    <a:cubicBezTo>
                      <a:pt x="0" y="35"/>
                      <a:pt x="0" y="35"/>
                      <a:pt x="0" y="35"/>
                    </a:cubicBezTo>
                    <a:cubicBezTo>
                      <a:pt x="0" y="43"/>
                      <a:pt x="7" y="52"/>
                      <a:pt x="17" y="52"/>
                    </a:cubicBezTo>
                    <a:cubicBezTo>
                      <a:pt x="17" y="52"/>
                      <a:pt x="17" y="52"/>
                      <a:pt x="17" y="52"/>
                    </a:cubicBezTo>
                    <a:cubicBezTo>
                      <a:pt x="26" y="52"/>
                      <a:pt x="34" y="43"/>
                      <a:pt x="34" y="35"/>
                    </a:cubicBezTo>
                    <a:close/>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4500" name="Google Shape;4500;p170"/>
              <p:cNvSpPr/>
              <p:nvPr/>
            </p:nvSpPr>
            <p:spPr>
              <a:xfrm>
                <a:off x="3940" y="3313"/>
                <a:ext cx="44" cy="72"/>
              </a:xfrm>
              <a:custGeom>
                <a:avLst/>
                <a:gdLst/>
                <a:ahLst/>
                <a:cxnLst/>
                <a:rect l="l" t="t" r="r" b="b"/>
                <a:pathLst>
                  <a:path w="32" h="52" extrusionOk="0">
                    <a:moveTo>
                      <a:pt x="32" y="35"/>
                    </a:moveTo>
                    <a:cubicBezTo>
                      <a:pt x="32" y="16"/>
                      <a:pt x="32" y="16"/>
                      <a:pt x="32" y="16"/>
                    </a:cubicBezTo>
                    <a:cubicBezTo>
                      <a:pt x="32" y="7"/>
                      <a:pt x="25" y="0"/>
                      <a:pt x="15" y="0"/>
                    </a:cubicBezTo>
                    <a:cubicBezTo>
                      <a:pt x="15" y="0"/>
                      <a:pt x="15" y="0"/>
                      <a:pt x="15" y="0"/>
                    </a:cubicBezTo>
                    <a:cubicBezTo>
                      <a:pt x="7" y="0"/>
                      <a:pt x="0" y="7"/>
                      <a:pt x="0" y="16"/>
                    </a:cubicBezTo>
                    <a:cubicBezTo>
                      <a:pt x="0" y="35"/>
                      <a:pt x="0" y="35"/>
                      <a:pt x="0" y="35"/>
                    </a:cubicBezTo>
                    <a:cubicBezTo>
                      <a:pt x="0" y="43"/>
                      <a:pt x="7" y="52"/>
                      <a:pt x="15" y="52"/>
                    </a:cubicBezTo>
                    <a:cubicBezTo>
                      <a:pt x="15" y="52"/>
                      <a:pt x="15" y="52"/>
                      <a:pt x="15" y="52"/>
                    </a:cubicBezTo>
                    <a:cubicBezTo>
                      <a:pt x="25" y="52"/>
                      <a:pt x="32" y="43"/>
                      <a:pt x="32" y="35"/>
                    </a:cubicBezTo>
                    <a:close/>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4501" name="Google Shape;4501;p170"/>
              <p:cNvSpPr/>
              <p:nvPr/>
            </p:nvSpPr>
            <p:spPr>
              <a:xfrm>
                <a:off x="4071" y="3313"/>
                <a:ext cx="46" cy="72"/>
              </a:xfrm>
              <a:custGeom>
                <a:avLst/>
                <a:gdLst/>
                <a:ahLst/>
                <a:cxnLst/>
                <a:rect l="l" t="t" r="r" b="b"/>
                <a:pathLst>
                  <a:path w="34" h="52" extrusionOk="0">
                    <a:moveTo>
                      <a:pt x="34" y="35"/>
                    </a:moveTo>
                    <a:cubicBezTo>
                      <a:pt x="34" y="16"/>
                      <a:pt x="34" y="16"/>
                      <a:pt x="34" y="16"/>
                    </a:cubicBezTo>
                    <a:cubicBezTo>
                      <a:pt x="34" y="7"/>
                      <a:pt x="25" y="0"/>
                      <a:pt x="17" y="0"/>
                    </a:cubicBezTo>
                    <a:cubicBezTo>
                      <a:pt x="17" y="0"/>
                      <a:pt x="17" y="0"/>
                      <a:pt x="17" y="0"/>
                    </a:cubicBezTo>
                    <a:cubicBezTo>
                      <a:pt x="7" y="0"/>
                      <a:pt x="0" y="7"/>
                      <a:pt x="0" y="16"/>
                    </a:cubicBezTo>
                    <a:cubicBezTo>
                      <a:pt x="0" y="35"/>
                      <a:pt x="0" y="35"/>
                      <a:pt x="0" y="35"/>
                    </a:cubicBezTo>
                    <a:cubicBezTo>
                      <a:pt x="0" y="43"/>
                      <a:pt x="7" y="52"/>
                      <a:pt x="17" y="52"/>
                    </a:cubicBezTo>
                    <a:cubicBezTo>
                      <a:pt x="17" y="52"/>
                      <a:pt x="17" y="52"/>
                      <a:pt x="17" y="52"/>
                    </a:cubicBezTo>
                    <a:cubicBezTo>
                      <a:pt x="25" y="52"/>
                      <a:pt x="34" y="43"/>
                      <a:pt x="34" y="35"/>
                    </a:cubicBezTo>
                    <a:close/>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4502" name="Google Shape;4502;p170"/>
              <p:cNvSpPr/>
              <p:nvPr/>
            </p:nvSpPr>
            <p:spPr>
              <a:xfrm>
                <a:off x="3764" y="3550"/>
                <a:ext cx="0" cy="72"/>
              </a:xfrm>
              <a:custGeom>
                <a:avLst/>
                <a:gdLst/>
                <a:ahLst/>
                <a:cxnLst/>
                <a:rect l="l" t="t" r="r" b="b"/>
                <a:pathLst>
                  <a:path w="120000" h="52" extrusionOk="0">
                    <a:moveTo>
                      <a:pt x="0" y="0"/>
                    </a:moveTo>
                    <a:cubicBezTo>
                      <a:pt x="0" y="52"/>
                      <a:pt x="0" y="52"/>
                      <a:pt x="0" y="52"/>
                    </a:cubicBezTo>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4503" name="Google Shape;4503;p170"/>
              <p:cNvSpPr/>
              <p:nvPr/>
            </p:nvSpPr>
            <p:spPr>
              <a:xfrm>
                <a:off x="3897" y="3550"/>
                <a:ext cx="0" cy="72"/>
              </a:xfrm>
              <a:custGeom>
                <a:avLst/>
                <a:gdLst/>
                <a:ahLst/>
                <a:cxnLst/>
                <a:rect l="l" t="t" r="r" b="b"/>
                <a:pathLst>
                  <a:path w="120000" h="52" extrusionOk="0">
                    <a:moveTo>
                      <a:pt x="0" y="0"/>
                    </a:moveTo>
                    <a:cubicBezTo>
                      <a:pt x="0" y="52"/>
                      <a:pt x="0" y="52"/>
                      <a:pt x="0" y="52"/>
                    </a:cubicBezTo>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4504" name="Google Shape;4504;p170"/>
              <p:cNvSpPr/>
              <p:nvPr/>
            </p:nvSpPr>
            <p:spPr>
              <a:xfrm>
                <a:off x="4028" y="3550"/>
                <a:ext cx="0" cy="72"/>
              </a:xfrm>
              <a:custGeom>
                <a:avLst/>
                <a:gdLst/>
                <a:ahLst/>
                <a:cxnLst/>
                <a:rect l="l" t="t" r="r" b="b"/>
                <a:pathLst>
                  <a:path w="120000" h="52" extrusionOk="0">
                    <a:moveTo>
                      <a:pt x="0" y="0"/>
                    </a:moveTo>
                    <a:cubicBezTo>
                      <a:pt x="0" y="52"/>
                      <a:pt x="0" y="52"/>
                      <a:pt x="0" y="52"/>
                    </a:cubicBezTo>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4505" name="Google Shape;4505;p170"/>
              <p:cNvSpPr/>
              <p:nvPr/>
            </p:nvSpPr>
            <p:spPr>
              <a:xfrm>
                <a:off x="3807" y="3550"/>
                <a:ext cx="47" cy="72"/>
              </a:xfrm>
              <a:custGeom>
                <a:avLst/>
                <a:gdLst/>
                <a:ahLst/>
                <a:cxnLst/>
                <a:rect l="l" t="t" r="r" b="b"/>
                <a:pathLst>
                  <a:path w="34" h="52" extrusionOk="0">
                    <a:moveTo>
                      <a:pt x="34" y="35"/>
                    </a:moveTo>
                    <a:cubicBezTo>
                      <a:pt x="34" y="17"/>
                      <a:pt x="34" y="17"/>
                      <a:pt x="34" y="17"/>
                    </a:cubicBezTo>
                    <a:cubicBezTo>
                      <a:pt x="34" y="8"/>
                      <a:pt x="26" y="0"/>
                      <a:pt x="17" y="0"/>
                    </a:cubicBezTo>
                    <a:cubicBezTo>
                      <a:pt x="17" y="0"/>
                      <a:pt x="17" y="0"/>
                      <a:pt x="17" y="0"/>
                    </a:cubicBezTo>
                    <a:cubicBezTo>
                      <a:pt x="7" y="0"/>
                      <a:pt x="0" y="8"/>
                      <a:pt x="0" y="17"/>
                    </a:cubicBezTo>
                    <a:cubicBezTo>
                      <a:pt x="0" y="35"/>
                      <a:pt x="0" y="35"/>
                      <a:pt x="0" y="35"/>
                    </a:cubicBezTo>
                    <a:cubicBezTo>
                      <a:pt x="0" y="45"/>
                      <a:pt x="7" y="52"/>
                      <a:pt x="17" y="52"/>
                    </a:cubicBezTo>
                    <a:cubicBezTo>
                      <a:pt x="17" y="52"/>
                      <a:pt x="17" y="52"/>
                      <a:pt x="17" y="52"/>
                    </a:cubicBezTo>
                    <a:cubicBezTo>
                      <a:pt x="26" y="52"/>
                      <a:pt x="34" y="45"/>
                      <a:pt x="34" y="35"/>
                    </a:cubicBezTo>
                    <a:close/>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4506" name="Google Shape;4506;p170"/>
              <p:cNvSpPr/>
              <p:nvPr/>
            </p:nvSpPr>
            <p:spPr>
              <a:xfrm>
                <a:off x="3940" y="3550"/>
                <a:ext cx="44" cy="72"/>
              </a:xfrm>
              <a:custGeom>
                <a:avLst/>
                <a:gdLst/>
                <a:ahLst/>
                <a:cxnLst/>
                <a:rect l="l" t="t" r="r" b="b"/>
                <a:pathLst>
                  <a:path w="32" h="52" extrusionOk="0">
                    <a:moveTo>
                      <a:pt x="32" y="35"/>
                    </a:moveTo>
                    <a:cubicBezTo>
                      <a:pt x="32" y="17"/>
                      <a:pt x="32" y="17"/>
                      <a:pt x="32" y="17"/>
                    </a:cubicBezTo>
                    <a:cubicBezTo>
                      <a:pt x="32" y="8"/>
                      <a:pt x="25" y="0"/>
                      <a:pt x="15" y="0"/>
                    </a:cubicBezTo>
                    <a:cubicBezTo>
                      <a:pt x="15" y="0"/>
                      <a:pt x="15" y="0"/>
                      <a:pt x="15" y="0"/>
                    </a:cubicBezTo>
                    <a:cubicBezTo>
                      <a:pt x="7" y="0"/>
                      <a:pt x="0" y="8"/>
                      <a:pt x="0" y="17"/>
                    </a:cubicBezTo>
                    <a:cubicBezTo>
                      <a:pt x="0" y="35"/>
                      <a:pt x="0" y="35"/>
                      <a:pt x="0" y="35"/>
                    </a:cubicBezTo>
                    <a:cubicBezTo>
                      <a:pt x="0" y="45"/>
                      <a:pt x="7" y="52"/>
                      <a:pt x="15" y="52"/>
                    </a:cubicBezTo>
                    <a:cubicBezTo>
                      <a:pt x="15" y="52"/>
                      <a:pt x="15" y="52"/>
                      <a:pt x="15" y="52"/>
                    </a:cubicBezTo>
                    <a:cubicBezTo>
                      <a:pt x="25" y="52"/>
                      <a:pt x="32" y="45"/>
                      <a:pt x="32" y="35"/>
                    </a:cubicBezTo>
                    <a:close/>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4507" name="Google Shape;4507;p170"/>
              <p:cNvSpPr/>
              <p:nvPr/>
            </p:nvSpPr>
            <p:spPr>
              <a:xfrm>
                <a:off x="4071" y="3550"/>
                <a:ext cx="46" cy="72"/>
              </a:xfrm>
              <a:custGeom>
                <a:avLst/>
                <a:gdLst/>
                <a:ahLst/>
                <a:cxnLst/>
                <a:rect l="l" t="t" r="r" b="b"/>
                <a:pathLst>
                  <a:path w="34" h="52" extrusionOk="0">
                    <a:moveTo>
                      <a:pt x="34" y="35"/>
                    </a:moveTo>
                    <a:cubicBezTo>
                      <a:pt x="34" y="17"/>
                      <a:pt x="34" y="17"/>
                      <a:pt x="34" y="17"/>
                    </a:cubicBezTo>
                    <a:cubicBezTo>
                      <a:pt x="34" y="8"/>
                      <a:pt x="25" y="0"/>
                      <a:pt x="17" y="0"/>
                    </a:cubicBezTo>
                    <a:cubicBezTo>
                      <a:pt x="17" y="0"/>
                      <a:pt x="17" y="0"/>
                      <a:pt x="17" y="0"/>
                    </a:cubicBezTo>
                    <a:cubicBezTo>
                      <a:pt x="7" y="0"/>
                      <a:pt x="0" y="8"/>
                      <a:pt x="0" y="17"/>
                    </a:cubicBezTo>
                    <a:cubicBezTo>
                      <a:pt x="0" y="35"/>
                      <a:pt x="0" y="35"/>
                      <a:pt x="0" y="35"/>
                    </a:cubicBezTo>
                    <a:cubicBezTo>
                      <a:pt x="0" y="45"/>
                      <a:pt x="7" y="52"/>
                      <a:pt x="17" y="52"/>
                    </a:cubicBezTo>
                    <a:cubicBezTo>
                      <a:pt x="17" y="52"/>
                      <a:pt x="17" y="52"/>
                      <a:pt x="17" y="52"/>
                    </a:cubicBezTo>
                    <a:cubicBezTo>
                      <a:pt x="25" y="52"/>
                      <a:pt x="34" y="45"/>
                      <a:pt x="34" y="35"/>
                    </a:cubicBezTo>
                    <a:close/>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4508" name="Google Shape;4508;p170"/>
              <p:cNvSpPr/>
              <p:nvPr/>
            </p:nvSpPr>
            <p:spPr>
              <a:xfrm>
                <a:off x="3854" y="3435"/>
                <a:ext cx="0" cy="68"/>
              </a:xfrm>
              <a:custGeom>
                <a:avLst/>
                <a:gdLst/>
                <a:ahLst/>
                <a:cxnLst/>
                <a:rect l="l" t="t" r="r" b="b"/>
                <a:pathLst>
                  <a:path w="120000" h="50" extrusionOk="0">
                    <a:moveTo>
                      <a:pt x="0" y="0"/>
                    </a:moveTo>
                    <a:cubicBezTo>
                      <a:pt x="0" y="50"/>
                      <a:pt x="0" y="50"/>
                      <a:pt x="0" y="50"/>
                    </a:cubicBezTo>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4509" name="Google Shape;4509;p170"/>
              <p:cNvSpPr/>
              <p:nvPr/>
            </p:nvSpPr>
            <p:spPr>
              <a:xfrm>
                <a:off x="3984" y="3435"/>
                <a:ext cx="0" cy="68"/>
              </a:xfrm>
              <a:custGeom>
                <a:avLst/>
                <a:gdLst/>
                <a:ahLst/>
                <a:cxnLst/>
                <a:rect l="l" t="t" r="r" b="b"/>
                <a:pathLst>
                  <a:path w="120000" h="50" extrusionOk="0">
                    <a:moveTo>
                      <a:pt x="0" y="0"/>
                    </a:moveTo>
                    <a:cubicBezTo>
                      <a:pt x="0" y="50"/>
                      <a:pt x="0" y="50"/>
                      <a:pt x="0" y="50"/>
                    </a:cubicBezTo>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4510" name="Google Shape;4510;p170"/>
              <p:cNvSpPr/>
              <p:nvPr/>
            </p:nvSpPr>
            <p:spPr>
              <a:xfrm>
                <a:off x="3764" y="3435"/>
                <a:ext cx="46" cy="71"/>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4511" name="Google Shape;4511;p170"/>
              <p:cNvSpPr/>
              <p:nvPr/>
            </p:nvSpPr>
            <p:spPr>
              <a:xfrm>
                <a:off x="3897" y="3435"/>
                <a:ext cx="45" cy="71"/>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4512" name="Google Shape;4512;p170"/>
              <p:cNvSpPr/>
              <p:nvPr/>
            </p:nvSpPr>
            <p:spPr>
              <a:xfrm>
                <a:off x="4028" y="3435"/>
                <a:ext cx="45" cy="71"/>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sp>
            <p:nvSpPr>
              <p:cNvPr id="4513" name="Google Shape;4513;p170"/>
              <p:cNvSpPr/>
              <p:nvPr/>
            </p:nvSpPr>
            <p:spPr>
              <a:xfrm>
                <a:off x="4117" y="3435"/>
                <a:ext cx="0" cy="68"/>
              </a:xfrm>
              <a:custGeom>
                <a:avLst/>
                <a:gdLst/>
                <a:ahLst/>
                <a:cxnLst/>
                <a:rect l="l" t="t" r="r" b="b"/>
                <a:pathLst>
                  <a:path w="120000" h="50" extrusionOk="0">
                    <a:moveTo>
                      <a:pt x="0" y="0"/>
                    </a:moveTo>
                    <a:cubicBezTo>
                      <a:pt x="0" y="50"/>
                      <a:pt x="0" y="50"/>
                      <a:pt x="0" y="50"/>
                    </a:cubicBezTo>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grpSp>
      </p:grpSp>
      <p:sp>
        <p:nvSpPr>
          <p:cNvPr id="4514" name="Google Shape;4514;p170"/>
          <p:cNvSpPr/>
          <p:nvPr/>
        </p:nvSpPr>
        <p:spPr>
          <a:xfrm flipH="1">
            <a:off x="1001176" y="3287357"/>
            <a:ext cx="422700" cy="1316700"/>
          </a:xfrm>
          <a:prstGeom prst="leftBrace">
            <a:avLst>
              <a:gd name="adj1" fmla="val 0"/>
              <a:gd name="adj2" fmla="val 49033"/>
            </a:avLst>
          </a:prstGeom>
          <a:noFill/>
          <a:ln w="9525" cap="flat"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grpSp>
        <p:nvGrpSpPr>
          <p:cNvPr id="4515" name="Google Shape;4515;p170"/>
          <p:cNvGrpSpPr/>
          <p:nvPr/>
        </p:nvGrpSpPr>
        <p:grpSpPr>
          <a:xfrm>
            <a:off x="1163041" y="2403200"/>
            <a:ext cx="2009181" cy="2769499"/>
            <a:chOff x="1186413" y="2450994"/>
            <a:chExt cx="2049557" cy="2824578"/>
          </a:xfrm>
        </p:grpSpPr>
        <p:sp>
          <p:nvSpPr>
            <p:cNvPr id="4516" name="Google Shape;4516;p170"/>
            <p:cNvSpPr txBox="1"/>
            <p:nvPr/>
          </p:nvSpPr>
          <p:spPr>
            <a:xfrm>
              <a:off x="1186413" y="3765690"/>
              <a:ext cx="2015700" cy="441000"/>
            </a:xfrm>
            <a:prstGeom prst="rect">
              <a:avLst/>
            </a:prstGeom>
            <a:no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r>
                <a:rPr lang="en-US" sz="1000" b="0" i="0" u="none" strike="noStrike" cap="none">
                  <a:solidFill>
                    <a:schemeClr val="dk1"/>
                  </a:solidFill>
                  <a:latin typeface="Quattrocento Sans"/>
                  <a:ea typeface="Quattrocento Sans"/>
                  <a:cs typeface="Quattrocento Sans"/>
                  <a:sym typeface="Quattrocento Sans"/>
                </a:rPr>
                <a:t>Classical ML</a:t>
              </a:r>
              <a:endParaRPr sz="1400"/>
            </a:p>
          </p:txBody>
        </p:sp>
        <p:sp>
          <p:nvSpPr>
            <p:cNvPr id="4517" name="Google Shape;4517;p170"/>
            <p:cNvSpPr txBox="1"/>
            <p:nvPr/>
          </p:nvSpPr>
          <p:spPr>
            <a:xfrm>
              <a:off x="1220270" y="4834572"/>
              <a:ext cx="2015700" cy="441000"/>
            </a:xfrm>
            <a:prstGeom prst="rect">
              <a:avLst/>
            </a:prstGeom>
            <a:no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r>
                <a:rPr lang="en-US" sz="1000" b="0" i="0" u="none" strike="noStrike" cap="none">
                  <a:solidFill>
                    <a:schemeClr val="dk1"/>
                  </a:solidFill>
                  <a:latin typeface="Quattrocento Sans"/>
                  <a:ea typeface="Quattrocento Sans"/>
                  <a:cs typeface="Quattrocento Sans"/>
                  <a:sym typeface="Quattrocento Sans"/>
                </a:rPr>
                <a:t>Deep learning</a:t>
              </a:r>
              <a:endParaRPr sz="1400"/>
            </a:p>
          </p:txBody>
        </p:sp>
        <p:grpSp>
          <p:nvGrpSpPr>
            <p:cNvPr id="4518" name="Google Shape;4518;p170"/>
            <p:cNvGrpSpPr/>
            <p:nvPr/>
          </p:nvGrpSpPr>
          <p:grpSpPr>
            <a:xfrm>
              <a:off x="1455981" y="2450994"/>
              <a:ext cx="1599715" cy="2811092"/>
              <a:chOff x="1455981" y="2450994"/>
              <a:chExt cx="1599715" cy="2811092"/>
            </a:xfrm>
          </p:grpSpPr>
          <p:sp>
            <p:nvSpPr>
              <p:cNvPr id="4519" name="Google Shape;4519;p170"/>
              <p:cNvSpPr txBox="1"/>
              <p:nvPr/>
            </p:nvSpPr>
            <p:spPr>
              <a:xfrm>
                <a:off x="1455981" y="2450994"/>
                <a:ext cx="1597800" cy="550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400" b="0" i="0" u="none" strike="noStrike" cap="none">
                    <a:solidFill>
                      <a:schemeClr val="dk1"/>
                    </a:solidFill>
                    <a:latin typeface="Quattrocento Sans"/>
                    <a:ea typeface="Quattrocento Sans"/>
                    <a:cs typeface="Quattrocento Sans"/>
                    <a:sym typeface="Quattrocento Sans"/>
                  </a:rPr>
                  <a:t>Build and train models </a:t>
                </a:r>
                <a:endParaRPr sz="1400"/>
              </a:p>
            </p:txBody>
          </p:sp>
          <p:grpSp>
            <p:nvGrpSpPr>
              <p:cNvPr id="4520" name="Google Shape;4520;p170"/>
              <p:cNvGrpSpPr/>
              <p:nvPr/>
            </p:nvGrpSpPr>
            <p:grpSpPr>
              <a:xfrm>
                <a:off x="1456087" y="2457520"/>
                <a:ext cx="1599609" cy="2804566"/>
                <a:chOff x="3208859" y="4070542"/>
                <a:chExt cx="1458300" cy="2411700"/>
              </a:xfrm>
            </p:grpSpPr>
            <p:sp>
              <p:nvSpPr>
                <p:cNvPr id="4492" name="Google Shape;4492;p170"/>
                <p:cNvSpPr/>
                <p:nvPr/>
              </p:nvSpPr>
              <p:spPr>
                <a:xfrm>
                  <a:off x="3208859" y="4070542"/>
                  <a:ext cx="1456800" cy="24117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b="0" i="0" u="none" strike="noStrike" cap="none">
                    <a:solidFill>
                      <a:srgbClr val="FFFFFF"/>
                    </a:solidFill>
                    <a:latin typeface="Quattrocento Sans"/>
                    <a:ea typeface="Quattrocento Sans"/>
                    <a:cs typeface="Quattrocento Sans"/>
                    <a:sym typeface="Quattrocento Sans"/>
                  </a:endParaRPr>
                </a:p>
              </p:txBody>
            </p:sp>
            <p:cxnSp>
              <p:nvCxnSpPr>
                <p:cNvPr id="4521" name="Google Shape;4521;p170"/>
                <p:cNvCxnSpPr/>
                <p:nvPr/>
              </p:nvCxnSpPr>
              <p:spPr>
                <a:xfrm>
                  <a:off x="3208859" y="4541668"/>
                  <a:ext cx="1458300" cy="0"/>
                </a:xfrm>
                <a:prstGeom prst="straightConnector1">
                  <a:avLst/>
                </a:prstGeom>
                <a:noFill/>
                <a:ln w="12700" cap="flat" cmpd="sng">
                  <a:solidFill>
                    <a:schemeClr val="dk2"/>
                  </a:solidFill>
                  <a:prstDash val="solid"/>
                  <a:round/>
                  <a:headEnd type="none" w="sm" len="sm"/>
                  <a:tailEnd type="none" w="sm" len="sm"/>
                </a:ln>
              </p:spPr>
            </p:cxnSp>
          </p:grpSp>
          <p:grpSp>
            <p:nvGrpSpPr>
              <p:cNvPr id="4522" name="Google Shape;4522;p170"/>
              <p:cNvGrpSpPr/>
              <p:nvPr/>
            </p:nvGrpSpPr>
            <p:grpSpPr>
              <a:xfrm>
                <a:off x="1977225" y="4260097"/>
                <a:ext cx="604595" cy="514896"/>
                <a:chOff x="3097731" y="3411002"/>
                <a:chExt cx="3913237" cy="3332660"/>
              </a:xfrm>
            </p:grpSpPr>
            <p:sp>
              <p:nvSpPr>
                <p:cNvPr id="4523" name="Google Shape;4523;p170"/>
                <p:cNvSpPr/>
                <p:nvPr/>
              </p:nvSpPr>
              <p:spPr>
                <a:xfrm>
                  <a:off x="3097731" y="3411002"/>
                  <a:ext cx="3913237" cy="3327680"/>
                </a:xfrm>
                <a:custGeom>
                  <a:avLst/>
                  <a:gdLst/>
                  <a:ahLst/>
                  <a:cxnLst/>
                  <a:rect l="l" t="t" r="r" b="b"/>
                  <a:pathLst>
                    <a:path w="4510936" h="3835942" extrusionOk="0">
                      <a:moveTo>
                        <a:pt x="1113971" y="3835942"/>
                      </a:moveTo>
                      <a:cubicBezTo>
                        <a:pt x="1117004" y="3353928"/>
                        <a:pt x="1047465" y="3115028"/>
                        <a:pt x="836413" y="3086585"/>
                      </a:cubicBezTo>
                      <a:cubicBezTo>
                        <a:pt x="446170" y="3033993"/>
                        <a:pt x="116170" y="2702056"/>
                        <a:pt x="116170" y="2308285"/>
                      </a:cubicBezTo>
                      <a:lnTo>
                        <a:pt x="118297" y="2287181"/>
                      </a:lnTo>
                      <a:lnTo>
                        <a:pt x="98842" y="2263602"/>
                      </a:lnTo>
                      <a:cubicBezTo>
                        <a:pt x="36438" y="2171232"/>
                        <a:pt x="0" y="2059878"/>
                        <a:pt x="0" y="1940013"/>
                      </a:cubicBezTo>
                      <a:cubicBezTo>
                        <a:pt x="0" y="1820148"/>
                        <a:pt x="36438" y="1708794"/>
                        <a:pt x="98842" y="1616424"/>
                      </a:cubicBezTo>
                      <a:lnTo>
                        <a:pt x="158494" y="1544125"/>
                      </a:lnTo>
                      <a:lnTo>
                        <a:pt x="138294" y="1479051"/>
                      </a:lnTo>
                      <a:cubicBezTo>
                        <a:pt x="129345" y="1435316"/>
                        <a:pt x="124645" y="1390034"/>
                        <a:pt x="124645" y="1343654"/>
                      </a:cubicBezTo>
                      <a:cubicBezTo>
                        <a:pt x="124645" y="1065374"/>
                        <a:pt x="293838" y="826611"/>
                        <a:pt x="534966" y="724623"/>
                      </a:cubicBezTo>
                      <a:lnTo>
                        <a:pt x="655270" y="687278"/>
                      </a:lnTo>
                      <a:lnTo>
                        <a:pt x="663127" y="661967"/>
                      </a:lnTo>
                      <a:cubicBezTo>
                        <a:pt x="765116" y="420838"/>
                        <a:pt x="1003879" y="251645"/>
                        <a:pt x="1282159" y="251645"/>
                      </a:cubicBezTo>
                      <a:cubicBezTo>
                        <a:pt x="1328539" y="251645"/>
                        <a:pt x="1373822" y="256345"/>
                        <a:pt x="1417556" y="265294"/>
                      </a:cubicBezTo>
                      <a:lnTo>
                        <a:pt x="1421411" y="266491"/>
                      </a:lnTo>
                      <a:lnTo>
                        <a:pt x="1478933" y="196773"/>
                      </a:lnTo>
                      <a:cubicBezTo>
                        <a:pt x="1600510" y="75197"/>
                        <a:pt x="1768466" y="0"/>
                        <a:pt x="1953986" y="0"/>
                      </a:cubicBezTo>
                      <a:cubicBezTo>
                        <a:pt x="2093126" y="0"/>
                        <a:pt x="2222387" y="42298"/>
                        <a:pt x="2329611" y="114738"/>
                      </a:cubicBezTo>
                      <a:lnTo>
                        <a:pt x="2418153" y="187791"/>
                      </a:lnTo>
                      <a:lnTo>
                        <a:pt x="2436328" y="172795"/>
                      </a:lnTo>
                      <a:cubicBezTo>
                        <a:pt x="2543553" y="100355"/>
                        <a:pt x="2672813" y="58057"/>
                        <a:pt x="2811953" y="58057"/>
                      </a:cubicBezTo>
                      <a:cubicBezTo>
                        <a:pt x="3090233" y="58057"/>
                        <a:pt x="3328996" y="227250"/>
                        <a:pt x="3430985" y="468379"/>
                      </a:cubicBezTo>
                      <a:lnTo>
                        <a:pt x="3439052" y="494366"/>
                      </a:lnTo>
                      <a:lnTo>
                        <a:pt x="3483780" y="489857"/>
                      </a:lnTo>
                      <a:cubicBezTo>
                        <a:pt x="3854820" y="489857"/>
                        <a:pt x="4155607" y="790644"/>
                        <a:pt x="4155607" y="1161684"/>
                      </a:cubicBezTo>
                      <a:lnTo>
                        <a:pt x="4153309" y="1184483"/>
                      </a:lnTo>
                      <a:lnTo>
                        <a:pt x="4214734" y="1217823"/>
                      </a:lnTo>
                      <a:cubicBezTo>
                        <a:pt x="4393441" y="1338556"/>
                        <a:pt x="4510936" y="1543013"/>
                        <a:pt x="4510936" y="1774913"/>
                      </a:cubicBezTo>
                      <a:cubicBezTo>
                        <a:pt x="4510936" y="2145953"/>
                        <a:pt x="4124085" y="2449471"/>
                        <a:pt x="3839109" y="2446740"/>
                      </a:cubicBezTo>
                      <a:cubicBezTo>
                        <a:pt x="3585495" y="2638428"/>
                        <a:pt x="3061074" y="2617143"/>
                        <a:pt x="2763472" y="2548740"/>
                      </a:cubicBezTo>
                      <a:cubicBezTo>
                        <a:pt x="2701568" y="2771878"/>
                        <a:pt x="2355083" y="3064742"/>
                        <a:pt x="2130180" y="2990785"/>
                      </a:cubicBezTo>
                      <a:cubicBezTo>
                        <a:pt x="2055794" y="3192776"/>
                        <a:pt x="1994823" y="3676349"/>
                        <a:pt x="2009850" y="3835942"/>
                      </a:cubicBezTo>
                    </a:path>
                  </a:pathLst>
                </a:custGeom>
                <a:noFill/>
                <a:ln w="12700" cap="flat" cmpd="sng">
                  <a:solidFill>
                    <a:schemeClr val="dk2"/>
                  </a:solidFill>
                  <a:prstDash val="solid"/>
                  <a:miter lim="800000"/>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Clr>
                      <a:schemeClr val="dk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grpSp>
              <p:nvGrpSpPr>
                <p:cNvPr id="4524" name="Google Shape;4524;p170"/>
                <p:cNvGrpSpPr/>
                <p:nvPr/>
              </p:nvGrpSpPr>
              <p:grpSpPr>
                <a:xfrm>
                  <a:off x="3558863" y="3838170"/>
                  <a:ext cx="2873009" cy="2905492"/>
                  <a:chOff x="3440120" y="3859753"/>
                  <a:chExt cx="2873009" cy="2905492"/>
                </a:xfrm>
              </p:grpSpPr>
              <p:sp>
                <p:nvSpPr>
                  <p:cNvPr id="4525" name="Google Shape;4525;p170"/>
                  <p:cNvSpPr/>
                  <p:nvPr/>
                </p:nvSpPr>
                <p:spPr>
                  <a:xfrm>
                    <a:off x="3729167" y="3859753"/>
                    <a:ext cx="1024249" cy="2905492"/>
                  </a:xfrm>
                  <a:custGeom>
                    <a:avLst/>
                    <a:gdLst/>
                    <a:ahLst/>
                    <a:cxnLst/>
                    <a:rect l="l" t="t" r="r" b="b"/>
                    <a:pathLst>
                      <a:path w="514698" h="1460046" extrusionOk="0">
                        <a:moveTo>
                          <a:pt x="345969" y="1460046"/>
                        </a:moveTo>
                        <a:cubicBezTo>
                          <a:pt x="343247" y="1279185"/>
                          <a:pt x="359576" y="1110571"/>
                          <a:pt x="337805" y="1013732"/>
                        </a:cubicBezTo>
                        <a:cubicBezTo>
                          <a:pt x="301287" y="851299"/>
                          <a:pt x="-35485" y="768576"/>
                          <a:pt x="3069" y="511628"/>
                        </a:cubicBezTo>
                        <a:cubicBezTo>
                          <a:pt x="41623" y="254680"/>
                          <a:pt x="312406" y="245835"/>
                          <a:pt x="397677" y="198664"/>
                        </a:cubicBezTo>
                        <a:cubicBezTo>
                          <a:pt x="482948" y="151493"/>
                          <a:pt x="507712" y="62166"/>
                          <a:pt x="514698" y="0"/>
                        </a:cubicBezTo>
                      </a:path>
                    </a:pathLst>
                  </a:custGeom>
                  <a:noFill/>
                  <a:ln w="12700" cap="rnd"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4526" name="Google Shape;4526;p170"/>
                  <p:cNvSpPr/>
                  <p:nvPr/>
                </p:nvSpPr>
                <p:spPr>
                  <a:xfrm>
                    <a:off x="4475931" y="4041179"/>
                    <a:ext cx="1233350" cy="351607"/>
                  </a:xfrm>
                  <a:custGeom>
                    <a:avLst/>
                    <a:gdLst/>
                    <a:ahLst/>
                    <a:cxnLst/>
                    <a:rect l="l" t="t" r="r" b="b"/>
                    <a:pathLst>
                      <a:path w="619774" h="176687" extrusionOk="0">
                        <a:moveTo>
                          <a:pt x="619774" y="0"/>
                        </a:moveTo>
                        <a:cubicBezTo>
                          <a:pt x="554460" y="204107"/>
                          <a:pt x="205468" y="213631"/>
                          <a:pt x="0" y="118381"/>
                        </a:cubicBezTo>
                      </a:path>
                    </a:pathLst>
                  </a:custGeom>
                  <a:noFill/>
                  <a:ln w="12700" cap="rnd"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4527" name="Google Shape;4527;p170"/>
                  <p:cNvSpPr/>
                  <p:nvPr/>
                </p:nvSpPr>
                <p:spPr>
                  <a:xfrm>
                    <a:off x="3903160" y="4041179"/>
                    <a:ext cx="285749" cy="322326"/>
                  </a:xfrm>
                  <a:custGeom>
                    <a:avLst/>
                    <a:gdLst/>
                    <a:ahLst/>
                    <a:cxnLst/>
                    <a:rect l="l" t="t" r="r" b="b"/>
                    <a:pathLst>
                      <a:path w="136071" h="171450" extrusionOk="0">
                        <a:moveTo>
                          <a:pt x="0" y="0"/>
                        </a:moveTo>
                        <a:cubicBezTo>
                          <a:pt x="90058" y="31810"/>
                          <a:pt x="113388" y="112852"/>
                          <a:pt x="136071" y="171450"/>
                        </a:cubicBezTo>
                      </a:path>
                    </a:pathLst>
                  </a:custGeom>
                  <a:noFill/>
                  <a:ln w="12700" cap="rnd"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4528" name="Google Shape;4528;p170"/>
                  <p:cNvSpPr/>
                  <p:nvPr/>
                </p:nvSpPr>
                <p:spPr>
                  <a:xfrm>
                    <a:off x="3440120" y="4482556"/>
                    <a:ext cx="289736" cy="446791"/>
                  </a:xfrm>
                  <a:custGeom>
                    <a:avLst/>
                    <a:gdLst/>
                    <a:ahLst/>
                    <a:cxnLst/>
                    <a:rect l="l" t="t" r="r" b="b"/>
                    <a:pathLst>
                      <a:path w="145596" h="224518" extrusionOk="0">
                        <a:moveTo>
                          <a:pt x="0" y="0"/>
                        </a:moveTo>
                        <a:cubicBezTo>
                          <a:pt x="12976" y="98771"/>
                          <a:pt x="56722" y="206432"/>
                          <a:pt x="145596" y="224518"/>
                        </a:cubicBezTo>
                      </a:path>
                    </a:pathLst>
                  </a:custGeom>
                  <a:noFill/>
                  <a:ln w="12700" cap="rnd"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4529" name="Google Shape;4529;p170"/>
                  <p:cNvSpPr/>
                  <p:nvPr/>
                </p:nvSpPr>
                <p:spPr>
                  <a:xfrm>
                    <a:off x="3770503" y="5061350"/>
                    <a:ext cx="452180" cy="87335"/>
                  </a:xfrm>
                  <a:custGeom>
                    <a:avLst/>
                    <a:gdLst/>
                    <a:ahLst/>
                    <a:cxnLst/>
                    <a:rect l="l" t="t" r="r" b="b"/>
                    <a:pathLst>
                      <a:path w="227226" h="43887" extrusionOk="0">
                        <a:moveTo>
                          <a:pt x="0" y="43887"/>
                        </a:moveTo>
                        <a:cubicBezTo>
                          <a:pt x="82580" y="4289"/>
                          <a:pt x="148065" y="-10008"/>
                          <a:pt x="227226" y="7147"/>
                        </a:cubicBezTo>
                      </a:path>
                    </a:pathLst>
                  </a:custGeom>
                  <a:noFill/>
                  <a:ln w="12700" cap="rnd"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4530" name="Google Shape;4530;p170"/>
                  <p:cNvSpPr/>
                  <p:nvPr/>
                </p:nvSpPr>
                <p:spPr>
                  <a:xfrm>
                    <a:off x="3587852" y="5344832"/>
                    <a:ext cx="315447" cy="304537"/>
                  </a:xfrm>
                  <a:custGeom>
                    <a:avLst/>
                    <a:gdLst/>
                    <a:ahLst/>
                    <a:cxnLst/>
                    <a:rect l="l" t="t" r="r" b="b"/>
                    <a:pathLst>
                      <a:path w="155969" h="151135" extrusionOk="0">
                        <a:moveTo>
                          <a:pt x="0" y="151135"/>
                        </a:moveTo>
                        <a:cubicBezTo>
                          <a:pt x="67471" y="118307"/>
                          <a:pt x="120134" y="58477"/>
                          <a:pt x="155969" y="0"/>
                        </a:cubicBezTo>
                      </a:path>
                    </a:pathLst>
                  </a:custGeom>
                  <a:noFill/>
                  <a:ln w="12700" cap="rnd"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4531" name="Google Shape;4531;p170"/>
                  <p:cNvSpPr/>
                  <p:nvPr/>
                </p:nvSpPr>
                <p:spPr>
                  <a:xfrm>
                    <a:off x="4642401" y="4363411"/>
                    <a:ext cx="179211" cy="830989"/>
                  </a:xfrm>
                  <a:custGeom>
                    <a:avLst/>
                    <a:gdLst/>
                    <a:ahLst/>
                    <a:cxnLst/>
                    <a:rect l="l" t="t" r="r" b="b"/>
                    <a:pathLst>
                      <a:path w="90056" h="421822" extrusionOk="0">
                        <a:moveTo>
                          <a:pt x="0" y="421822"/>
                        </a:moveTo>
                        <a:cubicBezTo>
                          <a:pt x="90175" y="294333"/>
                          <a:pt x="123598" y="206200"/>
                          <a:pt x="48985" y="0"/>
                        </a:cubicBezTo>
                      </a:path>
                    </a:pathLst>
                  </a:custGeom>
                  <a:noFill/>
                  <a:ln w="12700" cap="rnd"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4532" name="Google Shape;4532;p170"/>
                  <p:cNvSpPr/>
                  <p:nvPr/>
                </p:nvSpPr>
                <p:spPr>
                  <a:xfrm>
                    <a:off x="4785632" y="4875193"/>
                    <a:ext cx="414446" cy="100714"/>
                  </a:xfrm>
                  <a:custGeom>
                    <a:avLst/>
                    <a:gdLst/>
                    <a:ahLst/>
                    <a:cxnLst/>
                    <a:rect l="l" t="t" r="r" b="b"/>
                    <a:pathLst>
                      <a:path w="213632" h="50610" extrusionOk="0">
                        <a:moveTo>
                          <a:pt x="213632" y="0"/>
                        </a:moveTo>
                        <a:cubicBezTo>
                          <a:pt x="168195" y="32976"/>
                          <a:pt x="91725" y="65268"/>
                          <a:pt x="0" y="43542"/>
                        </a:cubicBezTo>
                      </a:path>
                    </a:pathLst>
                  </a:custGeom>
                  <a:noFill/>
                  <a:ln w="12700" cap="rnd"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4533" name="Google Shape;4533;p170"/>
                  <p:cNvSpPr/>
                  <p:nvPr/>
                </p:nvSpPr>
                <p:spPr>
                  <a:xfrm>
                    <a:off x="5311236" y="4363412"/>
                    <a:ext cx="1001893" cy="308044"/>
                  </a:xfrm>
                  <a:custGeom>
                    <a:avLst/>
                    <a:gdLst/>
                    <a:ahLst/>
                    <a:cxnLst/>
                    <a:rect l="l" t="t" r="r" b="b"/>
                    <a:pathLst>
                      <a:path w="503464" h="154796" extrusionOk="0">
                        <a:moveTo>
                          <a:pt x="503464" y="106135"/>
                        </a:moveTo>
                        <a:cubicBezTo>
                          <a:pt x="387609" y="195203"/>
                          <a:pt x="72093" y="163243"/>
                          <a:pt x="0" y="0"/>
                        </a:cubicBezTo>
                      </a:path>
                    </a:pathLst>
                  </a:custGeom>
                  <a:noFill/>
                  <a:ln w="12700" cap="rnd"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4534" name="Google Shape;4534;p170"/>
                  <p:cNvSpPr/>
                  <p:nvPr/>
                </p:nvSpPr>
                <p:spPr>
                  <a:xfrm>
                    <a:off x="5863318" y="4671458"/>
                    <a:ext cx="349738" cy="604177"/>
                  </a:xfrm>
                  <a:custGeom>
                    <a:avLst/>
                    <a:gdLst/>
                    <a:ahLst/>
                    <a:cxnLst/>
                    <a:rect l="l" t="t" r="r" b="b"/>
                    <a:pathLst>
                      <a:path w="187779" h="318407" extrusionOk="0">
                        <a:moveTo>
                          <a:pt x="187779" y="318407"/>
                        </a:moveTo>
                        <a:cubicBezTo>
                          <a:pt x="179997" y="236640"/>
                          <a:pt x="132751" y="105419"/>
                          <a:pt x="0" y="0"/>
                        </a:cubicBezTo>
                      </a:path>
                    </a:pathLst>
                  </a:custGeom>
                  <a:noFill/>
                  <a:ln w="12700" cap="rnd"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grpSp>
          </p:grpSp>
          <p:grpSp>
            <p:nvGrpSpPr>
              <p:cNvPr id="4535" name="Google Shape;4535;p170"/>
              <p:cNvGrpSpPr/>
              <p:nvPr/>
            </p:nvGrpSpPr>
            <p:grpSpPr>
              <a:xfrm>
                <a:off x="1826465" y="3179880"/>
                <a:ext cx="764550" cy="606880"/>
                <a:chOff x="4223626" y="2353385"/>
                <a:chExt cx="1174064" cy="931941"/>
              </a:xfrm>
            </p:grpSpPr>
            <p:grpSp>
              <p:nvGrpSpPr>
                <p:cNvPr id="4536" name="Google Shape;4536;p170"/>
                <p:cNvGrpSpPr/>
                <p:nvPr/>
              </p:nvGrpSpPr>
              <p:grpSpPr>
                <a:xfrm>
                  <a:off x="4273550" y="2402283"/>
                  <a:ext cx="1079400" cy="840450"/>
                  <a:chOff x="4273550" y="2402283"/>
                  <a:chExt cx="1079400" cy="840450"/>
                </a:xfrm>
              </p:grpSpPr>
              <p:cxnSp>
                <p:nvCxnSpPr>
                  <p:cNvPr id="4537" name="Google Shape;4537;p170"/>
                  <p:cNvCxnSpPr/>
                  <p:nvPr/>
                </p:nvCxnSpPr>
                <p:spPr>
                  <a:xfrm>
                    <a:off x="4997450" y="2413000"/>
                    <a:ext cx="355500" cy="232800"/>
                  </a:xfrm>
                  <a:prstGeom prst="straightConnector1">
                    <a:avLst/>
                  </a:prstGeom>
                  <a:noFill/>
                  <a:ln w="12700" cap="rnd" cmpd="sng">
                    <a:solidFill>
                      <a:schemeClr val="dk2"/>
                    </a:solidFill>
                    <a:prstDash val="solid"/>
                    <a:miter lim="800000"/>
                    <a:headEnd type="none" w="med" len="med"/>
                    <a:tailEnd type="none" w="med" len="med"/>
                  </a:ln>
                </p:spPr>
              </p:cxnSp>
              <p:cxnSp>
                <p:nvCxnSpPr>
                  <p:cNvPr id="4538" name="Google Shape;4538;p170"/>
                  <p:cNvCxnSpPr/>
                  <p:nvPr/>
                </p:nvCxnSpPr>
                <p:spPr>
                  <a:xfrm>
                    <a:off x="4997450" y="2413000"/>
                    <a:ext cx="296400" cy="721800"/>
                  </a:xfrm>
                  <a:prstGeom prst="straightConnector1">
                    <a:avLst/>
                  </a:prstGeom>
                  <a:noFill/>
                  <a:ln w="12700" cap="rnd" cmpd="sng">
                    <a:solidFill>
                      <a:schemeClr val="dk2"/>
                    </a:solidFill>
                    <a:prstDash val="solid"/>
                    <a:miter lim="800000"/>
                    <a:headEnd type="none" w="med" len="med"/>
                    <a:tailEnd type="none" w="med" len="med"/>
                  </a:ln>
                </p:spPr>
              </p:cxnSp>
              <p:cxnSp>
                <p:nvCxnSpPr>
                  <p:cNvPr id="4539" name="Google Shape;4539;p170"/>
                  <p:cNvCxnSpPr/>
                  <p:nvPr/>
                </p:nvCxnSpPr>
                <p:spPr>
                  <a:xfrm rot="10800000" flipH="1">
                    <a:off x="4762500" y="3143333"/>
                    <a:ext cx="520800" cy="86700"/>
                  </a:xfrm>
                  <a:prstGeom prst="straightConnector1">
                    <a:avLst/>
                  </a:prstGeom>
                  <a:noFill/>
                  <a:ln w="12700" cap="rnd" cmpd="sng">
                    <a:solidFill>
                      <a:schemeClr val="dk2"/>
                    </a:solidFill>
                    <a:prstDash val="solid"/>
                    <a:miter lim="800000"/>
                    <a:headEnd type="none" w="med" len="med"/>
                    <a:tailEnd type="none" w="med" len="med"/>
                  </a:ln>
                </p:spPr>
              </p:cxnSp>
              <p:cxnSp>
                <p:nvCxnSpPr>
                  <p:cNvPr id="4540" name="Google Shape;4540;p170"/>
                  <p:cNvCxnSpPr/>
                  <p:nvPr/>
                </p:nvCxnSpPr>
                <p:spPr>
                  <a:xfrm rot="10800000" flipH="1">
                    <a:off x="5039783" y="2641700"/>
                    <a:ext cx="300600" cy="241200"/>
                  </a:xfrm>
                  <a:prstGeom prst="straightConnector1">
                    <a:avLst/>
                  </a:prstGeom>
                  <a:noFill/>
                  <a:ln w="12700" cap="rnd" cmpd="sng">
                    <a:solidFill>
                      <a:schemeClr val="dk2"/>
                    </a:solidFill>
                    <a:prstDash val="solid"/>
                    <a:miter lim="800000"/>
                    <a:headEnd type="none" w="med" len="med"/>
                    <a:tailEnd type="none" w="med" len="med"/>
                  </a:ln>
                </p:spPr>
              </p:cxnSp>
              <p:cxnSp>
                <p:nvCxnSpPr>
                  <p:cNvPr id="4541" name="Google Shape;4541;p170"/>
                  <p:cNvCxnSpPr/>
                  <p:nvPr/>
                </p:nvCxnSpPr>
                <p:spPr>
                  <a:xfrm rot="10800000" flipH="1">
                    <a:off x="4413250" y="2413100"/>
                    <a:ext cx="571500" cy="126900"/>
                  </a:xfrm>
                  <a:prstGeom prst="straightConnector1">
                    <a:avLst/>
                  </a:prstGeom>
                  <a:noFill/>
                  <a:ln w="12700" cap="rnd" cmpd="sng">
                    <a:solidFill>
                      <a:schemeClr val="dk2"/>
                    </a:solidFill>
                    <a:prstDash val="solid"/>
                    <a:miter lim="800000"/>
                    <a:headEnd type="none" w="med" len="med"/>
                    <a:tailEnd type="none" w="med" len="med"/>
                  </a:ln>
                </p:spPr>
              </p:cxnSp>
              <p:cxnSp>
                <p:nvCxnSpPr>
                  <p:cNvPr id="4542" name="Google Shape;4542;p170"/>
                  <p:cNvCxnSpPr/>
                  <p:nvPr/>
                </p:nvCxnSpPr>
                <p:spPr>
                  <a:xfrm rot="10800000" flipH="1">
                    <a:off x="4703233" y="2450050"/>
                    <a:ext cx="251400" cy="248700"/>
                  </a:xfrm>
                  <a:prstGeom prst="straightConnector1">
                    <a:avLst/>
                  </a:prstGeom>
                  <a:noFill/>
                  <a:ln w="12700" cap="rnd" cmpd="sng">
                    <a:solidFill>
                      <a:schemeClr val="dk2"/>
                    </a:solidFill>
                    <a:prstDash val="solid"/>
                    <a:miter lim="800000"/>
                    <a:headEnd type="none" w="med" len="med"/>
                    <a:tailEnd type="none" w="med" len="med"/>
                  </a:ln>
                </p:spPr>
              </p:cxnSp>
              <p:cxnSp>
                <p:nvCxnSpPr>
                  <p:cNvPr id="4543" name="Google Shape;4543;p170"/>
                  <p:cNvCxnSpPr/>
                  <p:nvPr/>
                </p:nvCxnSpPr>
                <p:spPr>
                  <a:xfrm rot="10800000" flipH="1">
                    <a:off x="4762500" y="2402283"/>
                    <a:ext cx="232800" cy="821400"/>
                  </a:xfrm>
                  <a:prstGeom prst="straightConnector1">
                    <a:avLst/>
                  </a:prstGeom>
                  <a:noFill/>
                  <a:ln w="12700" cap="rnd" cmpd="sng">
                    <a:solidFill>
                      <a:schemeClr val="dk2"/>
                    </a:solidFill>
                    <a:prstDash val="solid"/>
                    <a:miter lim="800000"/>
                    <a:headEnd type="none" w="med" len="med"/>
                    <a:tailEnd type="none" w="med" len="med"/>
                  </a:ln>
                </p:spPr>
              </p:cxnSp>
              <p:cxnSp>
                <p:nvCxnSpPr>
                  <p:cNvPr id="4544" name="Google Shape;4544;p170"/>
                  <p:cNvCxnSpPr/>
                  <p:nvPr/>
                </p:nvCxnSpPr>
                <p:spPr>
                  <a:xfrm rot="10800000">
                    <a:off x="4273550" y="2984383"/>
                    <a:ext cx="495300" cy="252000"/>
                  </a:xfrm>
                  <a:prstGeom prst="straightConnector1">
                    <a:avLst/>
                  </a:prstGeom>
                  <a:noFill/>
                  <a:ln w="12700" cap="rnd" cmpd="sng">
                    <a:solidFill>
                      <a:schemeClr val="dk2"/>
                    </a:solidFill>
                    <a:prstDash val="solid"/>
                    <a:miter lim="800000"/>
                    <a:headEnd type="none" w="med" len="med"/>
                    <a:tailEnd type="none" w="med" len="med"/>
                  </a:ln>
                </p:spPr>
              </p:cxnSp>
              <p:cxnSp>
                <p:nvCxnSpPr>
                  <p:cNvPr id="4545" name="Google Shape;4545;p170"/>
                  <p:cNvCxnSpPr/>
                  <p:nvPr/>
                </p:nvCxnSpPr>
                <p:spPr>
                  <a:xfrm rot="10800000">
                    <a:off x="4417483" y="2537850"/>
                    <a:ext cx="647700" cy="338700"/>
                  </a:xfrm>
                  <a:prstGeom prst="straightConnector1">
                    <a:avLst/>
                  </a:prstGeom>
                  <a:noFill/>
                  <a:ln w="12700" cap="rnd" cmpd="sng">
                    <a:solidFill>
                      <a:schemeClr val="dk2"/>
                    </a:solidFill>
                    <a:prstDash val="solid"/>
                    <a:miter lim="800000"/>
                    <a:headEnd type="none" w="med" len="med"/>
                    <a:tailEnd type="none" w="med" len="med"/>
                  </a:ln>
                </p:spPr>
              </p:cxnSp>
              <p:cxnSp>
                <p:nvCxnSpPr>
                  <p:cNvPr id="4546" name="Google Shape;4546;p170"/>
                  <p:cNvCxnSpPr/>
                  <p:nvPr/>
                </p:nvCxnSpPr>
                <p:spPr>
                  <a:xfrm rot="10800000" flipH="1">
                    <a:off x="4277783" y="2874383"/>
                    <a:ext cx="770400" cy="108000"/>
                  </a:xfrm>
                  <a:prstGeom prst="straightConnector1">
                    <a:avLst/>
                  </a:prstGeom>
                  <a:noFill/>
                  <a:ln w="12700" cap="rnd" cmpd="sng">
                    <a:solidFill>
                      <a:schemeClr val="dk2"/>
                    </a:solidFill>
                    <a:prstDash val="solid"/>
                    <a:miter lim="800000"/>
                    <a:headEnd type="none" w="med" len="med"/>
                    <a:tailEnd type="none" w="med" len="med"/>
                  </a:ln>
                </p:spPr>
              </p:cxnSp>
              <p:cxnSp>
                <p:nvCxnSpPr>
                  <p:cNvPr id="4547" name="Google Shape;4547;p170"/>
                  <p:cNvCxnSpPr/>
                  <p:nvPr/>
                </p:nvCxnSpPr>
                <p:spPr>
                  <a:xfrm rot="10800000">
                    <a:off x="4413333" y="2531633"/>
                    <a:ext cx="353400" cy="698400"/>
                  </a:xfrm>
                  <a:prstGeom prst="straightConnector1">
                    <a:avLst/>
                  </a:prstGeom>
                  <a:noFill/>
                  <a:ln w="12700" cap="rnd" cmpd="sng">
                    <a:solidFill>
                      <a:schemeClr val="dk2"/>
                    </a:solidFill>
                    <a:prstDash val="solid"/>
                    <a:miter lim="800000"/>
                    <a:headEnd type="none" w="med" len="med"/>
                    <a:tailEnd type="none" w="med" len="med"/>
                  </a:ln>
                </p:spPr>
              </p:cxnSp>
              <p:cxnSp>
                <p:nvCxnSpPr>
                  <p:cNvPr id="4548" name="Google Shape;4548;p170"/>
                  <p:cNvCxnSpPr/>
                  <p:nvPr/>
                </p:nvCxnSpPr>
                <p:spPr>
                  <a:xfrm rot="10800000">
                    <a:off x="4716033" y="2698833"/>
                    <a:ext cx="50700" cy="543900"/>
                  </a:xfrm>
                  <a:prstGeom prst="straightConnector1">
                    <a:avLst/>
                  </a:prstGeom>
                  <a:noFill/>
                  <a:ln w="12700" cap="rnd" cmpd="sng">
                    <a:solidFill>
                      <a:schemeClr val="dk2"/>
                    </a:solidFill>
                    <a:prstDash val="solid"/>
                    <a:miter lim="800000"/>
                    <a:headEnd type="none" w="med" len="med"/>
                    <a:tailEnd type="none" w="med" len="med"/>
                  </a:ln>
                </p:spPr>
              </p:cxnSp>
              <p:cxnSp>
                <p:nvCxnSpPr>
                  <p:cNvPr id="4549" name="Google Shape;4549;p170"/>
                  <p:cNvCxnSpPr/>
                  <p:nvPr/>
                </p:nvCxnSpPr>
                <p:spPr>
                  <a:xfrm rot="10800000">
                    <a:off x="5052533" y="2899750"/>
                    <a:ext cx="234900" cy="218100"/>
                  </a:xfrm>
                  <a:prstGeom prst="straightConnector1">
                    <a:avLst/>
                  </a:prstGeom>
                  <a:noFill/>
                  <a:ln w="12700" cap="rnd" cmpd="sng">
                    <a:solidFill>
                      <a:schemeClr val="dk2"/>
                    </a:solidFill>
                    <a:prstDash val="solid"/>
                    <a:miter lim="800000"/>
                    <a:headEnd type="none" w="med" len="med"/>
                    <a:tailEnd type="none" w="med" len="med"/>
                  </a:ln>
                </p:spPr>
              </p:cxnSp>
              <p:cxnSp>
                <p:nvCxnSpPr>
                  <p:cNvPr id="4550" name="Google Shape;4550;p170"/>
                  <p:cNvCxnSpPr/>
                  <p:nvPr/>
                </p:nvCxnSpPr>
                <p:spPr>
                  <a:xfrm rot="10800000" flipH="1">
                    <a:off x="4762500" y="2876533"/>
                    <a:ext cx="292200" cy="340800"/>
                  </a:xfrm>
                  <a:prstGeom prst="straightConnector1">
                    <a:avLst/>
                  </a:prstGeom>
                  <a:noFill/>
                  <a:ln w="12700" cap="rnd" cmpd="sng">
                    <a:solidFill>
                      <a:schemeClr val="dk2"/>
                    </a:solidFill>
                    <a:prstDash val="solid"/>
                    <a:miter lim="800000"/>
                    <a:headEnd type="none" w="med" len="med"/>
                    <a:tailEnd type="none" w="med" len="med"/>
                  </a:ln>
                </p:spPr>
              </p:cxnSp>
            </p:grpSp>
            <p:sp>
              <p:nvSpPr>
                <p:cNvPr id="4551" name="Google Shape;4551;p170"/>
                <p:cNvSpPr/>
                <p:nvPr/>
              </p:nvSpPr>
              <p:spPr>
                <a:xfrm>
                  <a:off x="4938065" y="2353385"/>
                  <a:ext cx="113400" cy="113400"/>
                </a:xfrm>
                <a:prstGeom prst="ellipse">
                  <a:avLst/>
                </a:prstGeom>
                <a:solidFill>
                  <a:schemeClr val="lt1"/>
                </a:solid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p:txBody>
            </p:sp>
            <p:sp>
              <p:nvSpPr>
                <p:cNvPr id="4552" name="Google Shape;4552;p170"/>
                <p:cNvSpPr/>
                <p:nvPr/>
              </p:nvSpPr>
              <p:spPr>
                <a:xfrm>
                  <a:off x="5284290" y="2582712"/>
                  <a:ext cx="113400" cy="113400"/>
                </a:xfrm>
                <a:prstGeom prst="ellipse">
                  <a:avLst/>
                </a:prstGeom>
                <a:solidFill>
                  <a:schemeClr val="lt1"/>
                </a:solid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p:txBody>
            </p:sp>
            <p:sp>
              <p:nvSpPr>
                <p:cNvPr id="4553" name="Google Shape;4553;p170"/>
                <p:cNvSpPr/>
                <p:nvPr/>
              </p:nvSpPr>
              <p:spPr>
                <a:xfrm>
                  <a:off x="4992571" y="2824202"/>
                  <a:ext cx="113400" cy="113400"/>
                </a:xfrm>
                <a:prstGeom prst="ellipse">
                  <a:avLst/>
                </a:prstGeom>
                <a:solidFill>
                  <a:schemeClr val="lt1"/>
                </a:solid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p:txBody>
            </p:sp>
            <p:sp>
              <p:nvSpPr>
                <p:cNvPr id="4554" name="Google Shape;4554;p170"/>
                <p:cNvSpPr/>
                <p:nvPr/>
              </p:nvSpPr>
              <p:spPr>
                <a:xfrm>
                  <a:off x="5227637" y="3071688"/>
                  <a:ext cx="113400" cy="113400"/>
                </a:xfrm>
                <a:prstGeom prst="ellipse">
                  <a:avLst/>
                </a:prstGeom>
                <a:solidFill>
                  <a:schemeClr val="lt1"/>
                </a:solid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p:txBody>
            </p:sp>
            <p:sp>
              <p:nvSpPr>
                <p:cNvPr id="4555" name="Google Shape;4555;p170"/>
                <p:cNvSpPr/>
                <p:nvPr/>
              </p:nvSpPr>
              <p:spPr>
                <a:xfrm>
                  <a:off x="4703544" y="3171926"/>
                  <a:ext cx="113400" cy="113400"/>
                </a:xfrm>
                <a:prstGeom prst="ellipse">
                  <a:avLst/>
                </a:prstGeom>
                <a:solidFill>
                  <a:schemeClr val="lt1"/>
                </a:solid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p:txBody>
            </p:sp>
            <p:sp>
              <p:nvSpPr>
                <p:cNvPr id="4556" name="Google Shape;4556;p170"/>
                <p:cNvSpPr/>
                <p:nvPr/>
              </p:nvSpPr>
              <p:spPr>
                <a:xfrm>
                  <a:off x="4223626" y="2924064"/>
                  <a:ext cx="113400" cy="113400"/>
                </a:xfrm>
                <a:prstGeom prst="ellipse">
                  <a:avLst/>
                </a:prstGeom>
                <a:solidFill>
                  <a:schemeClr val="lt1"/>
                </a:solid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p:txBody>
            </p:sp>
            <p:sp>
              <p:nvSpPr>
                <p:cNvPr id="4557" name="Google Shape;4557;p170"/>
                <p:cNvSpPr/>
                <p:nvPr/>
              </p:nvSpPr>
              <p:spPr>
                <a:xfrm>
                  <a:off x="4655543" y="2638231"/>
                  <a:ext cx="113400" cy="113400"/>
                </a:xfrm>
                <a:prstGeom prst="ellipse">
                  <a:avLst/>
                </a:prstGeom>
                <a:solidFill>
                  <a:schemeClr val="lt1"/>
                </a:solid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p:txBody>
            </p:sp>
            <p:sp>
              <p:nvSpPr>
                <p:cNvPr id="4558" name="Google Shape;4558;p170"/>
                <p:cNvSpPr/>
                <p:nvPr/>
              </p:nvSpPr>
              <p:spPr>
                <a:xfrm>
                  <a:off x="4363387" y="2482918"/>
                  <a:ext cx="113400" cy="113400"/>
                </a:xfrm>
                <a:prstGeom prst="ellipse">
                  <a:avLst/>
                </a:prstGeom>
                <a:solidFill>
                  <a:schemeClr val="lt1"/>
                </a:solid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p:txBody>
            </p:sp>
          </p:grpSp>
        </p:grpSp>
      </p:grpSp>
      <p:grpSp>
        <p:nvGrpSpPr>
          <p:cNvPr id="4559" name="Google Shape;4559;p170"/>
          <p:cNvGrpSpPr/>
          <p:nvPr/>
        </p:nvGrpSpPr>
        <p:grpSpPr>
          <a:xfrm>
            <a:off x="5647959" y="2409599"/>
            <a:ext cx="1577385" cy="2749877"/>
            <a:chOff x="5761460" y="2457520"/>
            <a:chExt cx="1609084" cy="2804566"/>
          </a:xfrm>
        </p:grpSpPr>
        <p:sp>
          <p:nvSpPr>
            <p:cNvPr id="4560" name="Google Shape;4560;p170"/>
            <p:cNvSpPr txBox="1"/>
            <p:nvPr/>
          </p:nvSpPr>
          <p:spPr>
            <a:xfrm>
              <a:off x="5772744" y="2463820"/>
              <a:ext cx="1597800" cy="550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400">
                  <a:solidFill>
                    <a:schemeClr val="dk1"/>
                  </a:solidFill>
                  <a:latin typeface="Quattrocento Sans"/>
                  <a:ea typeface="Quattrocento Sans"/>
                  <a:cs typeface="Quattrocento Sans"/>
                  <a:sym typeface="Quattrocento Sans"/>
                </a:rPr>
                <a:t>Experimentation and pipelines</a:t>
              </a:r>
              <a:endParaRPr sz="1400"/>
            </a:p>
          </p:txBody>
        </p:sp>
        <p:grpSp>
          <p:nvGrpSpPr>
            <p:cNvPr id="4561" name="Google Shape;4561;p170"/>
            <p:cNvGrpSpPr/>
            <p:nvPr/>
          </p:nvGrpSpPr>
          <p:grpSpPr>
            <a:xfrm>
              <a:off x="5761460" y="2457520"/>
              <a:ext cx="1599609" cy="2804566"/>
              <a:chOff x="3208859" y="4070542"/>
              <a:chExt cx="1458300" cy="2411700"/>
            </a:xfrm>
          </p:grpSpPr>
          <p:sp>
            <p:nvSpPr>
              <p:cNvPr id="4562" name="Google Shape;4562;p170"/>
              <p:cNvSpPr/>
              <p:nvPr/>
            </p:nvSpPr>
            <p:spPr>
              <a:xfrm>
                <a:off x="3208859" y="4070542"/>
                <a:ext cx="1456800" cy="24117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4563" name="Google Shape;4563;p170"/>
              <p:cNvCxnSpPr/>
              <p:nvPr/>
            </p:nvCxnSpPr>
            <p:spPr>
              <a:xfrm>
                <a:off x="3208859" y="4541668"/>
                <a:ext cx="1458300" cy="0"/>
              </a:xfrm>
              <a:prstGeom prst="straightConnector1">
                <a:avLst/>
              </a:prstGeom>
              <a:noFill/>
              <a:ln w="12700" cap="flat" cmpd="sng">
                <a:solidFill>
                  <a:schemeClr val="dk2"/>
                </a:solidFill>
                <a:prstDash val="solid"/>
                <a:round/>
                <a:headEnd type="none" w="sm" len="sm"/>
                <a:tailEnd type="none" w="sm" len="sm"/>
              </a:ln>
            </p:spPr>
          </p:cxnSp>
        </p:grpSp>
        <p:grpSp>
          <p:nvGrpSpPr>
            <p:cNvPr id="4564" name="Google Shape;4564;p170"/>
            <p:cNvGrpSpPr/>
            <p:nvPr/>
          </p:nvGrpSpPr>
          <p:grpSpPr>
            <a:xfrm rot="-5400000">
              <a:off x="5954975" y="3927375"/>
              <a:ext cx="1233456" cy="911534"/>
              <a:chOff x="3864050" y="5013705"/>
              <a:chExt cx="909427" cy="505201"/>
            </a:xfrm>
          </p:grpSpPr>
          <p:sp>
            <p:nvSpPr>
              <p:cNvPr id="4565" name="Google Shape;4565;p170"/>
              <p:cNvSpPr/>
              <p:nvPr/>
            </p:nvSpPr>
            <p:spPr>
              <a:xfrm rot="5400000">
                <a:off x="3732950" y="5144805"/>
                <a:ext cx="505200" cy="243000"/>
              </a:xfrm>
              <a:prstGeom prst="can">
                <a:avLst>
                  <a:gd name="adj" fmla="val 50000"/>
                </a:avLst>
              </a:prstGeom>
              <a:solidFill>
                <a:schemeClr val="lt1"/>
              </a:solidFill>
              <a:ln w="12700" cap="flat" cmpd="sng">
                <a:solidFill>
                  <a:schemeClr val="dk2"/>
                </a:solidFill>
                <a:prstDash val="solid"/>
                <a:round/>
                <a:headEnd type="none" w="sm" len="sm"/>
                <a:tailEnd type="none" w="sm" len="sm"/>
              </a:ln>
            </p:spPr>
            <p:txBody>
              <a:bodyPr spcFirstLastPara="1" wrap="square" lIns="0" tIns="143425" rIns="0" bIns="143425" anchor="ctr" anchorCtr="0">
                <a:noAutofit/>
              </a:bodyPr>
              <a:lstStyle/>
              <a:p>
                <a:pPr marL="0" marR="0" lvl="0" indent="0" algn="ctr" rtl="0">
                  <a:lnSpc>
                    <a:spcPct val="90000"/>
                  </a:lnSpc>
                  <a:spcBef>
                    <a:spcPts val="0"/>
                  </a:spcBef>
                  <a:spcAft>
                    <a:spcPts val="0"/>
                  </a:spcAft>
                  <a:buNone/>
                </a:pPr>
                <a:endParaRPr sz="1800">
                  <a:solidFill>
                    <a:schemeClr val="dk2"/>
                  </a:solidFill>
                  <a:latin typeface="Quattrocento Sans"/>
                  <a:ea typeface="Quattrocento Sans"/>
                  <a:cs typeface="Quattrocento Sans"/>
                  <a:sym typeface="Quattrocento Sans"/>
                </a:endParaRPr>
              </a:p>
            </p:txBody>
          </p:sp>
          <p:sp>
            <p:nvSpPr>
              <p:cNvPr id="4566" name="Google Shape;4566;p170"/>
              <p:cNvSpPr/>
              <p:nvPr/>
            </p:nvSpPr>
            <p:spPr>
              <a:xfrm rot="5400000">
                <a:off x="4110109" y="4958653"/>
                <a:ext cx="430200" cy="615600"/>
              </a:xfrm>
              <a:prstGeom prst="can">
                <a:avLst>
                  <a:gd name="adj" fmla="val 17907"/>
                </a:avLst>
              </a:prstGeom>
              <a:solidFill>
                <a:schemeClr val="lt1"/>
              </a:solidFill>
              <a:ln w="12700" cap="flat" cmpd="sng">
                <a:solidFill>
                  <a:schemeClr val="dk2"/>
                </a:solidFill>
                <a:prstDash val="solid"/>
                <a:round/>
                <a:headEnd type="none" w="sm" len="sm"/>
                <a:tailEnd type="none" w="sm" len="sm"/>
              </a:ln>
            </p:spPr>
            <p:txBody>
              <a:bodyPr spcFirstLastPara="1" wrap="square" lIns="0" tIns="143425" rIns="0" bIns="143425" anchor="ctr" anchorCtr="0">
                <a:noAutofit/>
              </a:bodyPr>
              <a:lstStyle/>
              <a:p>
                <a:pPr marL="0" marR="0" lvl="0" indent="0" algn="ctr" rtl="0">
                  <a:lnSpc>
                    <a:spcPct val="90000"/>
                  </a:lnSpc>
                  <a:spcBef>
                    <a:spcPts val="0"/>
                  </a:spcBef>
                  <a:spcAft>
                    <a:spcPts val="0"/>
                  </a:spcAft>
                  <a:buNone/>
                </a:pPr>
                <a:endParaRPr sz="1800">
                  <a:solidFill>
                    <a:schemeClr val="dk2"/>
                  </a:solidFill>
                  <a:latin typeface="Quattrocento Sans"/>
                  <a:ea typeface="Quattrocento Sans"/>
                  <a:cs typeface="Quattrocento Sans"/>
                  <a:sym typeface="Quattrocento Sans"/>
                </a:endParaRPr>
              </a:p>
            </p:txBody>
          </p:sp>
          <p:sp>
            <p:nvSpPr>
              <p:cNvPr id="4567" name="Google Shape;4567;p170"/>
              <p:cNvSpPr/>
              <p:nvPr/>
            </p:nvSpPr>
            <p:spPr>
              <a:xfrm rot="5400000">
                <a:off x="4399377" y="5144805"/>
                <a:ext cx="505200" cy="243000"/>
              </a:xfrm>
              <a:prstGeom prst="can">
                <a:avLst>
                  <a:gd name="adj" fmla="val 50000"/>
                </a:avLst>
              </a:prstGeom>
              <a:solidFill>
                <a:schemeClr val="lt1"/>
              </a:solidFill>
              <a:ln w="12700" cap="flat" cmpd="sng">
                <a:solidFill>
                  <a:schemeClr val="dk2"/>
                </a:solidFill>
                <a:prstDash val="solid"/>
                <a:round/>
                <a:headEnd type="none" w="sm" len="sm"/>
                <a:tailEnd type="none" w="sm" len="sm"/>
              </a:ln>
            </p:spPr>
            <p:txBody>
              <a:bodyPr spcFirstLastPara="1" wrap="square" lIns="0" tIns="143425" rIns="0" bIns="143425" anchor="ctr" anchorCtr="0">
                <a:noAutofit/>
              </a:bodyPr>
              <a:lstStyle/>
              <a:p>
                <a:pPr marL="0" marR="0" lvl="0" indent="0" algn="ctr" rtl="0">
                  <a:lnSpc>
                    <a:spcPct val="90000"/>
                  </a:lnSpc>
                  <a:spcBef>
                    <a:spcPts val="0"/>
                  </a:spcBef>
                  <a:spcAft>
                    <a:spcPts val="0"/>
                  </a:spcAft>
                  <a:buNone/>
                </a:pPr>
                <a:endParaRPr sz="1800">
                  <a:solidFill>
                    <a:schemeClr val="dk2"/>
                  </a:solidFill>
                  <a:latin typeface="Quattrocento Sans"/>
                  <a:ea typeface="Quattrocento Sans"/>
                  <a:cs typeface="Quattrocento Sans"/>
                  <a:sym typeface="Quattrocento Sans"/>
                </a:endParaRPr>
              </a:p>
            </p:txBody>
          </p:sp>
        </p:grpSp>
        <p:grpSp>
          <p:nvGrpSpPr>
            <p:cNvPr id="4568" name="Google Shape;4568;p170"/>
            <p:cNvGrpSpPr/>
            <p:nvPr/>
          </p:nvGrpSpPr>
          <p:grpSpPr>
            <a:xfrm>
              <a:off x="6352732" y="3464312"/>
              <a:ext cx="479602" cy="419849"/>
              <a:chOff x="3764" y="3313"/>
              <a:chExt cx="353" cy="309"/>
            </a:xfrm>
          </p:grpSpPr>
          <p:sp>
            <p:nvSpPr>
              <p:cNvPr id="4569" name="Google Shape;4569;p170"/>
              <p:cNvSpPr/>
              <p:nvPr/>
            </p:nvSpPr>
            <p:spPr>
              <a:xfrm>
                <a:off x="3764" y="3313"/>
                <a:ext cx="0" cy="71"/>
              </a:xfrm>
              <a:custGeom>
                <a:avLst/>
                <a:gdLst/>
                <a:ahLst/>
                <a:cxnLst/>
                <a:rect l="l" t="t" r="r" b="b"/>
                <a:pathLst>
                  <a:path w="120000" h="51" extrusionOk="0">
                    <a:moveTo>
                      <a:pt x="0" y="0"/>
                    </a:moveTo>
                    <a:cubicBezTo>
                      <a:pt x="0" y="51"/>
                      <a:pt x="0" y="51"/>
                      <a:pt x="0" y="51"/>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70" name="Google Shape;4570;p170"/>
              <p:cNvSpPr/>
              <p:nvPr/>
            </p:nvSpPr>
            <p:spPr>
              <a:xfrm>
                <a:off x="3897" y="3313"/>
                <a:ext cx="0" cy="71"/>
              </a:xfrm>
              <a:custGeom>
                <a:avLst/>
                <a:gdLst/>
                <a:ahLst/>
                <a:cxnLst/>
                <a:rect l="l" t="t" r="r" b="b"/>
                <a:pathLst>
                  <a:path w="120000" h="51" extrusionOk="0">
                    <a:moveTo>
                      <a:pt x="0" y="0"/>
                    </a:moveTo>
                    <a:cubicBezTo>
                      <a:pt x="0" y="51"/>
                      <a:pt x="0" y="51"/>
                      <a:pt x="0" y="51"/>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71" name="Google Shape;4571;p170"/>
              <p:cNvSpPr/>
              <p:nvPr/>
            </p:nvSpPr>
            <p:spPr>
              <a:xfrm>
                <a:off x="4028" y="3313"/>
                <a:ext cx="0" cy="71"/>
              </a:xfrm>
              <a:custGeom>
                <a:avLst/>
                <a:gdLst/>
                <a:ahLst/>
                <a:cxnLst/>
                <a:rect l="l" t="t" r="r" b="b"/>
                <a:pathLst>
                  <a:path w="120000" h="51" extrusionOk="0">
                    <a:moveTo>
                      <a:pt x="0" y="0"/>
                    </a:moveTo>
                    <a:cubicBezTo>
                      <a:pt x="0" y="51"/>
                      <a:pt x="0" y="51"/>
                      <a:pt x="0" y="51"/>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72" name="Google Shape;4572;p170"/>
              <p:cNvSpPr/>
              <p:nvPr/>
            </p:nvSpPr>
            <p:spPr>
              <a:xfrm>
                <a:off x="3807" y="3313"/>
                <a:ext cx="47" cy="72"/>
              </a:xfrm>
              <a:custGeom>
                <a:avLst/>
                <a:gdLst/>
                <a:ahLst/>
                <a:cxnLst/>
                <a:rect l="l" t="t" r="r" b="b"/>
                <a:pathLst>
                  <a:path w="34" h="52" extrusionOk="0">
                    <a:moveTo>
                      <a:pt x="34" y="35"/>
                    </a:moveTo>
                    <a:cubicBezTo>
                      <a:pt x="34" y="16"/>
                      <a:pt x="34" y="16"/>
                      <a:pt x="34" y="16"/>
                    </a:cubicBezTo>
                    <a:cubicBezTo>
                      <a:pt x="34" y="7"/>
                      <a:pt x="26" y="0"/>
                      <a:pt x="17" y="0"/>
                    </a:cubicBezTo>
                    <a:cubicBezTo>
                      <a:pt x="17" y="0"/>
                      <a:pt x="17" y="0"/>
                      <a:pt x="17" y="0"/>
                    </a:cubicBezTo>
                    <a:cubicBezTo>
                      <a:pt x="7" y="0"/>
                      <a:pt x="0" y="7"/>
                      <a:pt x="0" y="16"/>
                    </a:cubicBezTo>
                    <a:cubicBezTo>
                      <a:pt x="0" y="35"/>
                      <a:pt x="0" y="35"/>
                      <a:pt x="0" y="35"/>
                    </a:cubicBezTo>
                    <a:cubicBezTo>
                      <a:pt x="0" y="43"/>
                      <a:pt x="7" y="52"/>
                      <a:pt x="17" y="52"/>
                    </a:cubicBezTo>
                    <a:cubicBezTo>
                      <a:pt x="17" y="52"/>
                      <a:pt x="17" y="52"/>
                      <a:pt x="17" y="52"/>
                    </a:cubicBezTo>
                    <a:cubicBezTo>
                      <a:pt x="26" y="52"/>
                      <a:pt x="34" y="43"/>
                      <a:pt x="34" y="35"/>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73" name="Google Shape;4573;p170"/>
              <p:cNvSpPr/>
              <p:nvPr/>
            </p:nvSpPr>
            <p:spPr>
              <a:xfrm>
                <a:off x="3940" y="3313"/>
                <a:ext cx="44" cy="72"/>
              </a:xfrm>
              <a:custGeom>
                <a:avLst/>
                <a:gdLst/>
                <a:ahLst/>
                <a:cxnLst/>
                <a:rect l="l" t="t" r="r" b="b"/>
                <a:pathLst>
                  <a:path w="32" h="52" extrusionOk="0">
                    <a:moveTo>
                      <a:pt x="32" y="35"/>
                    </a:moveTo>
                    <a:cubicBezTo>
                      <a:pt x="32" y="16"/>
                      <a:pt x="32" y="16"/>
                      <a:pt x="32" y="16"/>
                    </a:cubicBezTo>
                    <a:cubicBezTo>
                      <a:pt x="32" y="7"/>
                      <a:pt x="25" y="0"/>
                      <a:pt x="15" y="0"/>
                    </a:cubicBezTo>
                    <a:cubicBezTo>
                      <a:pt x="15" y="0"/>
                      <a:pt x="15" y="0"/>
                      <a:pt x="15" y="0"/>
                    </a:cubicBezTo>
                    <a:cubicBezTo>
                      <a:pt x="7" y="0"/>
                      <a:pt x="0" y="7"/>
                      <a:pt x="0" y="16"/>
                    </a:cubicBezTo>
                    <a:cubicBezTo>
                      <a:pt x="0" y="35"/>
                      <a:pt x="0" y="35"/>
                      <a:pt x="0" y="35"/>
                    </a:cubicBezTo>
                    <a:cubicBezTo>
                      <a:pt x="0" y="43"/>
                      <a:pt x="7" y="52"/>
                      <a:pt x="15" y="52"/>
                    </a:cubicBezTo>
                    <a:cubicBezTo>
                      <a:pt x="15" y="52"/>
                      <a:pt x="15" y="52"/>
                      <a:pt x="15" y="52"/>
                    </a:cubicBezTo>
                    <a:cubicBezTo>
                      <a:pt x="25" y="52"/>
                      <a:pt x="32" y="43"/>
                      <a:pt x="32" y="35"/>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74" name="Google Shape;4574;p170"/>
              <p:cNvSpPr/>
              <p:nvPr/>
            </p:nvSpPr>
            <p:spPr>
              <a:xfrm>
                <a:off x="4071" y="3313"/>
                <a:ext cx="46" cy="72"/>
              </a:xfrm>
              <a:custGeom>
                <a:avLst/>
                <a:gdLst/>
                <a:ahLst/>
                <a:cxnLst/>
                <a:rect l="l" t="t" r="r" b="b"/>
                <a:pathLst>
                  <a:path w="34" h="52" extrusionOk="0">
                    <a:moveTo>
                      <a:pt x="34" y="35"/>
                    </a:moveTo>
                    <a:cubicBezTo>
                      <a:pt x="34" y="16"/>
                      <a:pt x="34" y="16"/>
                      <a:pt x="34" y="16"/>
                    </a:cubicBezTo>
                    <a:cubicBezTo>
                      <a:pt x="34" y="7"/>
                      <a:pt x="25" y="0"/>
                      <a:pt x="17" y="0"/>
                    </a:cubicBezTo>
                    <a:cubicBezTo>
                      <a:pt x="17" y="0"/>
                      <a:pt x="17" y="0"/>
                      <a:pt x="17" y="0"/>
                    </a:cubicBezTo>
                    <a:cubicBezTo>
                      <a:pt x="7" y="0"/>
                      <a:pt x="0" y="7"/>
                      <a:pt x="0" y="16"/>
                    </a:cubicBezTo>
                    <a:cubicBezTo>
                      <a:pt x="0" y="35"/>
                      <a:pt x="0" y="35"/>
                      <a:pt x="0" y="35"/>
                    </a:cubicBezTo>
                    <a:cubicBezTo>
                      <a:pt x="0" y="43"/>
                      <a:pt x="7" y="52"/>
                      <a:pt x="17" y="52"/>
                    </a:cubicBezTo>
                    <a:cubicBezTo>
                      <a:pt x="17" y="52"/>
                      <a:pt x="17" y="52"/>
                      <a:pt x="17" y="52"/>
                    </a:cubicBezTo>
                    <a:cubicBezTo>
                      <a:pt x="25" y="52"/>
                      <a:pt x="34" y="43"/>
                      <a:pt x="34" y="35"/>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75" name="Google Shape;4575;p170"/>
              <p:cNvSpPr/>
              <p:nvPr/>
            </p:nvSpPr>
            <p:spPr>
              <a:xfrm>
                <a:off x="3764" y="3550"/>
                <a:ext cx="0" cy="72"/>
              </a:xfrm>
              <a:custGeom>
                <a:avLst/>
                <a:gdLst/>
                <a:ahLst/>
                <a:cxnLst/>
                <a:rect l="l" t="t" r="r" b="b"/>
                <a:pathLst>
                  <a:path w="120000" h="52" extrusionOk="0">
                    <a:moveTo>
                      <a:pt x="0" y="0"/>
                    </a:moveTo>
                    <a:cubicBezTo>
                      <a:pt x="0" y="52"/>
                      <a:pt x="0" y="52"/>
                      <a:pt x="0" y="52"/>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76" name="Google Shape;4576;p170"/>
              <p:cNvSpPr/>
              <p:nvPr/>
            </p:nvSpPr>
            <p:spPr>
              <a:xfrm>
                <a:off x="3897" y="3550"/>
                <a:ext cx="0" cy="72"/>
              </a:xfrm>
              <a:custGeom>
                <a:avLst/>
                <a:gdLst/>
                <a:ahLst/>
                <a:cxnLst/>
                <a:rect l="l" t="t" r="r" b="b"/>
                <a:pathLst>
                  <a:path w="120000" h="52" extrusionOk="0">
                    <a:moveTo>
                      <a:pt x="0" y="0"/>
                    </a:moveTo>
                    <a:cubicBezTo>
                      <a:pt x="0" y="52"/>
                      <a:pt x="0" y="52"/>
                      <a:pt x="0" y="52"/>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77" name="Google Shape;4577;p170"/>
              <p:cNvSpPr/>
              <p:nvPr/>
            </p:nvSpPr>
            <p:spPr>
              <a:xfrm>
                <a:off x="4028" y="3550"/>
                <a:ext cx="0" cy="72"/>
              </a:xfrm>
              <a:custGeom>
                <a:avLst/>
                <a:gdLst/>
                <a:ahLst/>
                <a:cxnLst/>
                <a:rect l="l" t="t" r="r" b="b"/>
                <a:pathLst>
                  <a:path w="120000" h="52" extrusionOk="0">
                    <a:moveTo>
                      <a:pt x="0" y="0"/>
                    </a:moveTo>
                    <a:cubicBezTo>
                      <a:pt x="0" y="52"/>
                      <a:pt x="0" y="52"/>
                      <a:pt x="0" y="52"/>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78" name="Google Shape;4578;p170"/>
              <p:cNvSpPr/>
              <p:nvPr/>
            </p:nvSpPr>
            <p:spPr>
              <a:xfrm>
                <a:off x="3807" y="3550"/>
                <a:ext cx="47" cy="72"/>
              </a:xfrm>
              <a:custGeom>
                <a:avLst/>
                <a:gdLst/>
                <a:ahLst/>
                <a:cxnLst/>
                <a:rect l="l" t="t" r="r" b="b"/>
                <a:pathLst>
                  <a:path w="34" h="52" extrusionOk="0">
                    <a:moveTo>
                      <a:pt x="34" y="35"/>
                    </a:moveTo>
                    <a:cubicBezTo>
                      <a:pt x="34" y="17"/>
                      <a:pt x="34" y="17"/>
                      <a:pt x="34" y="17"/>
                    </a:cubicBezTo>
                    <a:cubicBezTo>
                      <a:pt x="34" y="8"/>
                      <a:pt x="26" y="0"/>
                      <a:pt x="17" y="0"/>
                    </a:cubicBezTo>
                    <a:cubicBezTo>
                      <a:pt x="17" y="0"/>
                      <a:pt x="17" y="0"/>
                      <a:pt x="17" y="0"/>
                    </a:cubicBezTo>
                    <a:cubicBezTo>
                      <a:pt x="7" y="0"/>
                      <a:pt x="0" y="8"/>
                      <a:pt x="0" y="17"/>
                    </a:cubicBezTo>
                    <a:cubicBezTo>
                      <a:pt x="0" y="35"/>
                      <a:pt x="0" y="35"/>
                      <a:pt x="0" y="35"/>
                    </a:cubicBezTo>
                    <a:cubicBezTo>
                      <a:pt x="0" y="45"/>
                      <a:pt x="7" y="52"/>
                      <a:pt x="17" y="52"/>
                    </a:cubicBezTo>
                    <a:cubicBezTo>
                      <a:pt x="17" y="52"/>
                      <a:pt x="17" y="52"/>
                      <a:pt x="17" y="52"/>
                    </a:cubicBezTo>
                    <a:cubicBezTo>
                      <a:pt x="26" y="52"/>
                      <a:pt x="34" y="45"/>
                      <a:pt x="34" y="35"/>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79" name="Google Shape;4579;p170"/>
              <p:cNvSpPr/>
              <p:nvPr/>
            </p:nvSpPr>
            <p:spPr>
              <a:xfrm>
                <a:off x="3940" y="3550"/>
                <a:ext cx="44" cy="72"/>
              </a:xfrm>
              <a:custGeom>
                <a:avLst/>
                <a:gdLst/>
                <a:ahLst/>
                <a:cxnLst/>
                <a:rect l="l" t="t" r="r" b="b"/>
                <a:pathLst>
                  <a:path w="32" h="52" extrusionOk="0">
                    <a:moveTo>
                      <a:pt x="32" y="35"/>
                    </a:moveTo>
                    <a:cubicBezTo>
                      <a:pt x="32" y="17"/>
                      <a:pt x="32" y="17"/>
                      <a:pt x="32" y="17"/>
                    </a:cubicBezTo>
                    <a:cubicBezTo>
                      <a:pt x="32" y="8"/>
                      <a:pt x="25" y="0"/>
                      <a:pt x="15" y="0"/>
                    </a:cubicBezTo>
                    <a:cubicBezTo>
                      <a:pt x="15" y="0"/>
                      <a:pt x="15" y="0"/>
                      <a:pt x="15" y="0"/>
                    </a:cubicBezTo>
                    <a:cubicBezTo>
                      <a:pt x="7" y="0"/>
                      <a:pt x="0" y="8"/>
                      <a:pt x="0" y="17"/>
                    </a:cubicBezTo>
                    <a:cubicBezTo>
                      <a:pt x="0" y="35"/>
                      <a:pt x="0" y="35"/>
                      <a:pt x="0" y="35"/>
                    </a:cubicBezTo>
                    <a:cubicBezTo>
                      <a:pt x="0" y="45"/>
                      <a:pt x="7" y="52"/>
                      <a:pt x="15" y="52"/>
                    </a:cubicBezTo>
                    <a:cubicBezTo>
                      <a:pt x="15" y="52"/>
                      <a:pt x="15" y="52"/>
                      <a:pt x="15" y="52"/>
                    </a:cubicBezTo>
                    <a:cubicBezTo>
                      <a:pt x="25" y="52"/>
                      <a:pt x="32" y="45"/>
                      <a:pt x="32" y="35"/>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80" name="Google Shape;4580;p170"/>
              <p:cNvSpPr/>
              <p:nvPr/>
            </p:nvSpPr>
            <p:spPr>
              <a:xfrm>
                <a:off x="4071" y="3550"/>
                <a:ext cx="46" cy="72"/>
              </a:xfrm>
              <a:custGeom>
                <a:avLst/>
                <a:gdLst/>
                <a:ahLst/>
                <a:cxnLst/>
                <a:rect l="l" t="t" r="r" b="b"/>
                <a:pathLst>
                  <a:path w="34" h="52" extrusionOk="0">
                    <a:moveTo>
                      <a:pt x="34" y="35"/>
                    </a:moveTo>
                    <a:cubicBezTo>
                      <a:pt x="34" y="17"/>
                      <a:pt x="34" y="17"/>
                      <a:pt x="34" y="17"/>
                    </a:cubicBezTo>
                    <a:cubicBezTo>
                      <a:pt x="34" y="8"/>
                      <a:pt x="25" y="0"/>
                      <a:pt x="17" y="0"/>
                    </a:cubicBezTo>
                    <a:cubicBezTo>
                      <a:pt x="17" y="0"/>
                      <a:pt x="17" y="0"/>
                      <a:pt x="17" y="0"/>
                    </a:cubicBezTo>
                    <a:cubicBezTo>
                      <a:pt x="7" y="0"/>
                      <a:pt x="0" y="8"/>
                      <a:pt x="0" y="17"/>
                    </a:cubicBezTo>
                    <a:cubicBezTo>
                      <a:pt x="0" y="35"/>
                      <a:pt x="0" y="35"/>
                      <a:pt x="0" y="35"/>
                    </a:cubicBezTo>
                    <a:cubicBezTo>
                      <a:pt x="0" y="45"/>
                      <a:pt x="7" y="52"/>
                      <a:pt x="17" y="52"/>
                    </a:cubicBezTo>
                    <a:cubicBezTo>
                      <a:pt x="17" y="52"/>
                      <a:pt x="17" y="52"/>
                      <a:pt x="17" y="52"/>
                    </a:cubicBezTo>
                    <a:cubicBezTo>
                      <a:pt x="25" y="52"/>
                      <a:pt x="34" y="45"/>
                      <a:pt x="34" y="35"/>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81" name="Google Shape;4581;p170"/>
              <p:cNvSpPr/>
              <p:nvPr/>
            </p:nvSpPr>
            <p:spPr>
              <a:xfrm>
                <a:off x="3854" y="3435"/>
                <a:ext cx="0" cy="68"/>
              </a:xfrm>
              <a:custGeom>
                <a:avLst/>
                <a:gdLst/>
                <a:ahLst/>
                <a:cxnLst/>
                <a:rect l="l" t="t" r="r" b="b"/>
                <a:pathLst>
                  <a:path w="120000" h="50" extrusionOk="0">
                    <a:moveTo>
                      <a:pt x="0" y="0"/>
                    </a:moveTo>
                    <a:cubicBezTo>
                      <a:pt x="0" y="50"/>
                      <a:pt x="0" y="50"/>
                      <a:pt x="0" y="50"/>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82" name="Google Shape;4582;p170"/>
              <p:cNvSpPr/>
              <p:nvPr/>
            </p:nvSpPr>
            <p:spPr>
              <a:xfrm>
                <a:off x="3984" y="3435"/>
                <a:ext cx="0" cy="68"/>
              </a:xfrm>
              <a:custGeom>
                <a:avLst/>
                <a:gdLst/>
                <a:ahLst/>
                <a:cxnLst/>
                <a:rect l="l" t="t" r="r" b="b"/>
                <a:pathLst>
                  <a:path w="120000" h="50" extrusionOk="0">
                    <a:moveTo>
                      <a:pt x="0" y="0"/>
                    </a:moveTo>
                    <a:cubicBezTo>
                      <a:pt x="0" y="50"/>
                      <a:pt x="0" y="50"/>
                      <a:pt x="0" y="50"/>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83" name="Google Shape;4583;p170"/>
              <p:cNvSpPr/>
              <p:nvPr/>
            </p:nvSpPr>
            <p:spPr>
              <a:xfrm>
                <a:off x="3764" y="3435"/>
                <a:ext cx="46" cy="71"/>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84" name="Google Shape;4584;p170"/>
              <p:cNvSpPr/>
              <p:nvPr/>
            </p:nvSpPr>
            <p:spPr>
              <a:xfrm>
                <a:off x="3897" y="3435"/>
                <a:ext cx="45" cy="71"/>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85" name="Google Shape;4585;p170"/>
              <p:cNvSpPr/>
              <p:nvPr/>
            </p:nvSpPr>
            <p:spPr>
              <a:xfrm>
                <a:off x="4028" y="3435"/>
                <a:ext cx="45" cy="71"/>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86" name="Google Shape;4586;p170"/>
              <p:cNvSpPr/>
              <p:nvPr/>
            </p:nvSpPr>
            <p:spPr>
              <a:xfrm>
                <a:off x="4117" y="3435"/>
                <a:ext cx="0" cy="68"/>
              </a:xfrm>
              <a:custGeom>
                <a:avLst/>
                <a:gdLst/>
                <a:ahLst/>
                <a:cxnLst/>
                <a:rect l="l" t="t" r="r" b="b"/>
                <a:pathLst>
                  <a:path w="120000" h="50" extrusionOk="0">
                    <a:moveTo>
                      <a:pt x="0" y="0"/>
                    </a:moveTo>
                    <a:cubicBezTo>
                      <a:pt x="0" y="50"/>
                      <a:pt x="0" y="50"/>
                      <a:pt x="0" y="50"/>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grpSp>
        <p:nvGrpSpPr>
          <p:cNvPr id="4587" name="Google Shape;4587;p170"/>
          <p:cNvGrpSpPr/>
          <p:nvPr/>
        </p:nvGrpSpPr>
        <p:grpSpPr>
          <a:xfrm>
            <a:off x="3537399" y="2415568"/>
            <a:ext cx="1568201" cy="2756276"/>
            <a:chOff x="3608486" y="2463608"/>
            <a:chExt cx="1599715" cy="2811092"/>
          </a:xfrm>
        </p:grpSpPr>
        <p:sp>
          <p:nvSpPr>
            <p:cNvPr id="4588" name="Google Shape;4588;p170"/>
            <p:cNvSpPr txBox="1"/>
            <p:nvPr/>
          </p:nvSpPr>
          <p:spPr>
            <a:xfrm>
              <a:off x="3608486" y="2463608"/>
              <a:ext cx="1597800" cy="550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400">
                  <a:solidFill>
                    <a:schemeClr val="dk1"/>
                  </a:solidFill>
                  <a:latin typeface="Quattrocento Sans"/>
                  <a:ea typeface="Quattrocento Sans"/>
                  <a:cs typeface="Quattrocento Sans"/>
                  <a:sym typeface="Quattrocento Sans"/>
                </a:rPr>
                <a:t>Hyperparameter tuning </a:t>
              </a:r>
              <a:endParaRPr sz="1400"/>
            </a:p>
          </p:txBody>
        </p:sp>
        <p:grpSp>
          <p:nvGrpSpPr>
            <p:cNvPr id="4589" name="Google Shape;4589;p170"/>
            <p:cNvGrpSpPr/>
            <p:nvPr/>
          </p:nvGrpSpPr>
          <p:grpSpPr>
            <a:xfrm>
              <a:off x="3608592" y="2470134"/>
              <a:ext cx="1599609" cy="2804566"/>
              <a:chOff x="3208859" y="4070542"/>
              <a:chExt cx="1458300" cy="2411700"/>
            </a:xfrm>
          </p:grpSpPr>
          <p:sp>
            <p:nvSpPr>
              <p:cNvPr id="4590" name="Google Shape;4590;p170"/>
              <p:cNvSpPr/>
              <p:nvPr/>
            </p:nvSpPr>
            <p:spPr>
              <a:xfrm>
                <a:off x="3208859" y="4070542"/>
                <a:ext cx="1456800" cy="24117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4591" name="Google Shape;4591;p170"/>
              <p:cNvCxnSpPr/>
              <p:nvPr/>
            </p:nvCxnSpPr>
            <p:spPr>
              <a:xfrm>
                <a:off x="3208859" y="4541668"/>
                <a:ext cx="1458300" cy="0"/>
              </a:xfrm>
              <a:prstGeom prst="straightConnector1">
                <a:avLst/>
              </a:prstGeom>
              <a:noFill/>
              <a:ln w="12700" cap="flat" cmpd="sng">
                <a:solidFill>
                  <a:schemeClr val="dk2"/>
                </a:solidFill>
                <a:prstDash val="solid"/>
                <a:round/>
                <a:headEnd type="none" w="sm" len="sm"/>
                <a:tailEnd type="none" w="sm" len="sm"/>
              </a:ln>
            </p:spPr>
          </p:cxnSp>
        </p:grpSp>
        <p:sp>
          <p:nvSpPr>
            <p:cNvPr id="4592" name="Google Shape;4592;p170"/>
            <p:cNvSpPr/>
            <p:nvPr/>
          </p:nvSpPr>
          <p:spPr>
            <a:xfrm>
              <a:off x="3915354" y="3352113"/>
              <a:ext cx="846553" cy="780935"/>
            </a:xfrm>
            <a:custGeom>
              <a:avLst/>
              <a:gdLst/>
              <a:ahLst/>
              <a:cxnLst/>
              <a:rect l="l" t="t" r="r" b="b"/>
              <a:pathLst>
                <a:path w="356" h="328" extrusionOk="0">
                  <a:moveTo>
                    <a:pt x="224" y="273"/>
                  </a:moveTo>
                  <a:cubicBezTo>
                    <a:pt x="213" y="284"/>
                    <a:pt x="195" y="291"/>
                    <a:pt x="181" y="295"/>
                  </a:cubicBezTo>
                  <a:cubicBezTo>
                    <a:pt x="181" y="295"/>
                    <a:pt x="181" y="295"/>
                    <a:pt x="181" y="328"/>
                  </a:cubicBezTo>
                  <a:cubicBezTo>
                    <a:pt x="181" y="328"/>
                    <a:pt x="181" y="328"/>
                    <a:pt x="121" y="328"/>
                  </a:cubicBezTo>
                  <a:cubicBezTo>
                    <a:pt x="121" y="328"/>
                    <a:pt x="121" y="328"/>
                    <a:pt x="121" y="291"/>
                  </a:cubicBezTo>
                  <a:cubicBezTo>
                    <a:pt x="96" y="287"/>
                    <a:pt x="75" y="273"/>
                    <a:pt x="57" y="254"/>
                  </a:cubicBezTo>
                  <a:cubicBezTo>
                    <a:pt x="57" y="254"/>
                    <a:pt x="57" y="254"/>
                    <a:pt x="28" y="269"/>
                  </a:cubicBezTo>
                  <a:cubicBezTo>
                    <a:pt x="28" y="269"/>
                    <a:pt x="28" y="269"/>
                    <a:pt x="0" y="214"/>
                  </a:cubicBezTo>
                  <a:cubicBezTo>
                    <a:pt x="0" y="214"/>
                    <a:pt x="0" y="214"/>
                    <a:pt x="28" y="199"/>
                  </a:cubicBezTo>
                  <a:cubicBezTo>
                    <a:pt x="25" y="188"/>
                    <a:pt x="21" y="177"/>
                    <a:pt x="21" y="162"/>
                  </a:cubicBezTo>
                  <a:cubicBezTo>
                    <a:pt x="21" y="151"/>
                    <a:pt x="25" y="136"/>
                    <a:pt x="28" y="125"/>
                  </a:cubicBezTo>
                  <a:cubicBezTo>
                    <a:pt x="28" y="125"/>
                    <a:pt x="28" y="125"/>
                    <a:pt x="0" y="111"/>
                  </a:cubicBezTo>
                  <a:cubicBezTo>
                    <a:pt x="0" y="111"/>
                    <a:pt x="0" y="111"/>
                    <a:pt x="28" y="55"/>
                  </a:cubicBezTo>
                  <a:cubicBezTo>
                    <a:pt x="28" y="55"/>
                    <a:pt x="28" y="55"/>
                    <a:pt x="57" y="70"/>
                  </a:cubicBezTo>
                  <a:cubicBezTo>
                    <a:pt x="75" y="52"/>
                    <a:pt x="96" y="37"/>
                    <a:pt x="121" y="33"/>
                  </a:cubicBezTo>
                  <a:cubicBezTo>
                    <a:pt x="121" y="33"/>
                    <a:pt x="121" y="33"/>
                    <a:pt x="121" y="0"/>
                  </a:cubicBezTo>
                  <a:cubicBezTo>
                    <a:pt x="121" y="0"/>
                    <a:pt x="121" y="0"/>
                    <a:pt x="181" y="0"/>
                  </a:cubicBezTo>
                  <a:cubicBezTo>
                    <a:pt x="181" y="0"/>
                    <a:pt x="181" y="0"/>
                    <a:pt x="181" y="30"/>
                  </a:cubicBezTo>
                  <a:cubicBezTo>
                    <a:pt x="206" y="37"/>
                    <a:pt x="231" y="52"/>
                    <a:pt x="249" y="70"/>
                  </a:cubicBezTo>
                  <a:cubicBezTo>
                    <a:pt x="249" y="70"/>
                    <a:pt x="249" y="70"/>
                    <a:pt x="274" y="55"/>
                  </a:cubicBezTo>
                  <a:cubicBezTo>
                    <a:pt x="274" y="55"/>
                    <a:pt x="274" y="55"/>
                    <a:pt x="306" y="111"/>
                  </a:cubicBezTo>
                  <a:cubicBezTo>
                    <a:pt x="306" y="111"/>
                    <a:pt x="306" y="111"/>
                    <a:pt x="277" y="125"/>
                  </a:cubicBezTo>
                  <a:cubicBezTo>
                    <a:pt x="281" y="136"/>
                    <a:pt x="282" y="150"/>
                    <a:pt x="282" y="162"/>
                  </a:cubicBezTo>
                  <a:cubicBezTo>
                    <a:pt x="282" y="169"/>
                    <a:pt x="282" y="178"/>
                    <a:pt x="279" y="188"/>
                  </a:cubicBezTo>
                  <a:moveTo>
                    <a:pt x="186" y="100"/>
                  </a:moveTo>
                  <a:cubicBezTo>
                    <a:pt x="176" y="93"/>
                    <a:pt x="165" y="89"/>
                    <a:pt x="150" y="89"/>
                  </a:cubicBezTo>
                  <a:cubicBezTo>
                    <a:pt x="107" y="89"/>
                    <a:pt x="75" y="126"/>
                    <a:pt x="75" y="166"/>
                  </a:cubicBezTo>
                  <a:cubicBezTo>
                    <a:pt x="75" y="195"/>
                    <a:pt x="85" y="217"/>
                    <a:pt x="107" y="231"/>
                  </a:cubicBezTo>
                  <a:moveTo>
                    <a:pt x="209" y="238"/>
                  </a:moveTo>
                  <a:cubicBezTo>
                    <a:pt x="310" y="302"/>
                    <a:pt x="310" y="302"/>
                    <a:pt x="310" y="302"/>
                  </a:cubicBezTo>
                  <a:cubicBezTo>
                    <a:pt x="323" y="310"/>
                    <a:pt x="340" y="307"/>
                    <a:pt x="348" y="294"/>
                  </a:cubicBezTo>
                  <a:cubicBezTo>
                    <a:pt x="356" y="282"/>
                    <a:pt x="353" y="265"/>
                    <a:pt x="340" y="256"/>
                  </a:cubicBezTo>
                  <a:cubicBezTo>
                    <a:pt x="237" y="195"/>
                    <a:pt x="237" y="195"/>
                    <a:pt x="237" y="195"/>
                  </a:cubicBezTo>
                  <a:cubicBezTo>
                    <a:pt x="235" y="194"/>
                    <a:pt x="235" y="194"/>
                    <a:pt x="235" y="194"/>
                  </a:cubicBezTo>
                  <a:cubicBezTo>
                    <a:pt x="236" y="189"/>
                    <a:pt x="235" y="184"/>
                    <a:pt x="234" y="179"/>
                  </a:cubicBezTo>
                  <a:cubicBezTo>
                    <a:pt x="228" y="151"/>
                    <a:pt x="200" y="132"/>
                    <a:pt x="172" y="139"/>
                  </a:cubicBezTo>
                  <a:cubicBezTo>
                    <a:pt x="162" y="141"/>
                    <a:pt x="152" y="146"/>
                    <a:pt x="145" y="153"/>
                  </a:cubicBezTo>
                  <a:cubicBezTo>
                    <a:pt x="194" y="183"/>
                    <a:pt x="194" y="183"/>
                    <a:pt x="194" y="183"/>
                  </a:cubicBezTo>
                  <a:cubicBezTo>
                    <a:pt x="182" y="199"/>
                    <a:pt x="182" y="199"/>
                    <a:pt x="182" y="199"/>
                  </a:cubicBezTo>
                  <a:cubicBezTo>
                    <a:pt x="135" y="169"/>
                    <a:pt x="135" y="169"/>
                    <a:pt x="135" y="169"/>
                  </a:cubicBezTo>
                  <a:cubicBezTo>
                    <a:pt x="131" y="179"/>
                    <a:pt x="129" y="190"/>
                    <a:pt x="132" y="201"/>
                  </a:cubicBezTo>
                  <a:cubicBezTo>
                    <a:pt x="138" y="229"/>
                    <a:pt x="165" y="247"/>
                    <a:pt x="194" y="241"/>
                  </a:cubicBezTo>
                  <a:cubicBezTo>
                    <a:pt x="198" y="240"/>
                    <a:pt x="203" y="239"/>
                    <a:pt x="207" y="237"/>
                  </a:cubicBezTo>
                  <a:lnTo>
                    <a:pt x="209" y="238"/>
                  </a:ln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Quattrocento Sans"/>
                <a:ea typeface="Quattrocento Sans"/>
                <a:cs typeface="Quattrocento Sans"/>
                <a:sym typeface="Quattrocento Sans"/>
              </a:endParaRPr>
            </a:p>
          </p:txBody>
        </p:sp>
        <p:grpSp>
          <p:nvGrpSpPr>
            <p:cNvPr id="4593" name="Google Shape;4593;p170"/>
            <p:cNvGrpSpPr/>
            <p:nvPr/>
          </p:nvGrpSpPr>
          <p:grpSpPr>
            <a:xfrm>
              <a:off x="3972723" y="4239813"/>
              <a:ext cx="823015" cy="723637"/>
              <a:chOff x="5378450" y="2388754"/>
              <a:chExt cx="1314300" cy="1155600"/>
            </a:xfrm>
          </p:grpSpPr>
          <p:cxnSp>
            <p:nvCxnSpPr>
              <p:cNvPr id="4594" name="Google Shape;4594;p170"/>
              <p:cNvCxnSpPr/>
              <p:nvPr/>
            </p:nvCxnSpPr>
            <p:spPr>
              <a:xfrm>
                <a:off x="6035675" y="2388754"/>
                <a:ext cx="0" cy="1155600"/>
              </a:xfrm>
              <a:prstGeom prst="straightConnector1">
                <a:avLst/>
              </a:prstGeom>
              <a:noFill/>
              <a:ln w="12700" cap="flat" cmpd="sng">
                <a:solidFill>
                  <a:schemeClr val="dk2"/>
                </a:solidFill>
                <a:prstDash val="solid"/>
                <a:round/>
                <a:headEnd type="none" w="sm" len="sm"/>
                <a:tailEnd type="none" w="sm" len="sm"/>
              </a:ln>
            </p:spPr>
          </p:cxnSp>
          <p:sp>
            <p:nvSpPr>
              <p:cNvPr id="4595" name="Google Shape;4595;p170"/>
              <p:cNvSpPr/>
              <p:nvPr/>
            </p:nvSpPr>
            <p:spPr>
              <a:xfrm>
                <a:off x="5565996" y="2490522"/>
                <a:ext cx="276004" cy="194892"/>
              </a:xfrm>
              <a:custGeom>
                <a:avLst/>
                <a:gdLst/>
                <a:ahLst/>
                <a:cxnLst/>
                <a:rect l="l" t="t" r="r" b="b"/>
                <a:pathLst>
                  <a:path w="245" h="173" extrusionOk="0">
                    <a:moveTo>
                      <a:pt x="245" y="0"/>
                    </a:moveTo>
                    <a:lnTo>
                      <a:pt x="73" y="173"/>
                    </a:lnTo>
                    <a:lnTo>
                      <a:pt x="0" y="101"/>
                    </a:lnTo>
                  </a:path>
                </a:pathLst>
              </a:custGeom>
              <a:noFill/>
              <a:ln w="12700" cap="flat" cmpd="sng">
                <a:solidFill>
                  <a:schemeClr val="dk2"/>
                </a:solidFill>
                <a:prstDash val="solid"/>
                <a:miter lim="800000"/>
                <a:headEnd type="none" w="med" len="med"/>
                <a:tailEnd type="none" w="med" len="med"/>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4596" name="Google Shape;4596;p170"/>
              <p:cNvSpPr/>
              <p:nvPr/>
            </p:nvSpPr>
            <p:spPr>
              <a:xfrm>
                <a:off x="6213696" y="2490522"/>
                <a:ext cx="276004" cy="194892"/>
              </a:xfrm>
              <a:custGeom>
                <a:avLst/>
                <a:gdLst/>
                <a:ahLst/>
                <a:cxnLst/>
                <a:rect l="l" t="t" r="r" b="b"/>
                <a:pathLst>
                  <a:path w="245" h="173" extrusionOk="0">
                    <a:moveTo>
                      <a:pt x="245" y="0"/>
                    </a:moveTo>
                    <a:lnTo>
                      <a:pt x="73" y="173"/>
                    </a:lnTo>
                    <a:lnTo>
                      <a:pt x="0" y="101"/>
                    </a:lnTo>
                  </a:path>
                </a:pathLst>
              </a:custGeom>
              <a:noFill/>
              <a:ln w="12700" cap="flat" cmpd="sng">
                <a:solidFill>
                  <a:schemeClr val="dk2"/>
                </a:solidFill>
                <a:prstDash val="solid"/>
                <a:miter lim="800000"/>
                <a:headEnd type="none" w="med" len="med"/>
                <a:tailEnd type="none" w="med" len="med"/>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4597" name="Google Shape;4597;p170"/>
              <p:cNvSpPr/>
              <p:nvPr/>
            </p:nvSpPr>
            <p:spPr>
              <a:xfrm>
                <a:off x="5565996" y="2858822"/>
                <a:ext cx="276004" cy="194892"/>
              </a:xfrm>
              <a:custGeom>
                <a:avLst/>
                <a:gdLst/>
                <a:ahLst/>
                <a:cxnLst/>
                <a:rect l="l" t="t" r="r" b="b"/>
                <a:pathLst>
                  <a:path w="245" h="173" extrusionOk="0">
                    <a:moveTo>
                      <a:pt x="245" y="0"/>
                    </a:moveTo>
                    <a:lnTo>
                      <a:pt x="73" y="173"/>
                    </a:lnTo>
                    <a:lnTo>
                      <a:pt x="0" y="101"/>
                    </a:lnTo>
                  </a:path>
                </a:pathLst>
              </a:custGeom>
              <a:noFill/>
              <a:ln w="12700" cap="flat" cmpd="sng">
                <a:solidFill>
                  <a:schemeClr val="dk2"/>
                </a:solidFill>
                <a:prstDash val="solid"/>
                <a:miter lim="800000"/>
                <a:headEnd type="none" w="med" len="med"/>
                <a:tailEnd type="none" w="med" len="med"/>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4598" name="Google Shape;4598;p170"/>
              <p:cNvSpPr/>
              <p:nvPr/>
            </p:nvSpPr>
            <p:spPr>
              <a:xfrm>
                <a:off x="5565996" y="3252522"/>
                <a:ext cx="276004" cy="194892"/>
              </a:xfrm>
              <a:custGeom>
                <a:avLst/>
                <a:gdLst/>
                <a:ahLst/>
                <a:cxnLst/>
                <a:rect l="l" t="t" r="r" b="b"/>
                <a:pathLst>
                  <a:path w="245" h="173" extrusionOk="0">
                    <a:moveTo>
                      <a:pt x="245" y="0"/>
                    </a:moveTo>
                    <a:lnTo>
                      <a:pt x="73" y="173"/>
                    </a:lnTo>
                    <a:lnTo>
                      <a:pt x="0" y="101"/>
                    </a:lnTo>
                  </a:path>
                </a:pathLst>
              </a:custGeom>
              <a:noFill/>
              <a:ln w="12700" cap="flat" cmpd="sng">
                <a:solidFill>
                  <a:schemeClr val="dk2"/>
                </a:solidFill>
                <a:prstDash val="solid"/>
                <a:miter lim="800000"/>
                <a:headEnd type="none" w="med" len="med"/>
                <a:tailEnd type="none" w="med" len="med"/>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4599" name="Google Shape;4599;p170"/>
              <p:cNvSpPr/>
              <p:nvPr/>
            </p:nvSpPr>
            <p:spPr>
              <a:xfrm>
                <a:off x="6213696" y="3252522"/>
                <a:ext cx="276004" cy="194892"/>
              </a:xfrm>
              <a:custGeom>
                <a:avLst/>
                <a:gdLst/>
                <a:ahLst/>
                <a:cxnLst/>
                <a:rect l="l" t="t" r="r" b="b"/>
                <a:pathLst>
                  <a:path w="245" h="173" extrusionOk="0">
                    <a:moveTo>
                      <a:pt x="245" y="0"/>
                    </a:moveTo>
                    <a:lnTo>
                      <a:pt x="73" y="173"/>
                    </a:lnTo>
                    <a:lnTo>
                      <a:pt x="0" y="101"/>
                    </a:lnTo>
                  </a:path>
                </a:pathLst>
              </a:custGeom>
              <a:noFill/>
              <a:ln w="12700" cap="flat" cmpd="sng">
                <a:solidFill>
                  <a:schemeClr val="dk2"/>
                </a:solidFill>
                <a:prstDash val="solid"/>
                <a:miter lim="800000"/>
                <a:headEnd type="none" w="med" len="med"/>
                <a:tailEnd type="none" w="med" len="med"/>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grpSp>
            <p:nvGrpSpPr>
              <p:cNvPr id="4600" name="Google Shape;4600;p170"/>
              <p:cNvGrpSpPr/>
              <p:nvPr/>
            </p:nvGrpSpPr>
            <p:grpSpPr>
              <a:xfrm>
                <a:off x="5378450" y="2782454"/>
                <a:ext cx="1314300" cy="368300"/>
                <a:chOff x="1873250" y="3079750"/>
                <a:chExt cx="1314300" cy="368300"/>
              </a:xfrm>
            </p:grpSpPr>
            <p:cxnSp>
              <p:nvCxnSpPr>
                <p:cNvPr id="4601" name="Google Shape;4601;p170"/>
                <p:cNvCxnSpPr/>
                <p:nvPr/>
              </p:nvCxnSpPr>
              <p:spPr>
                <a:xfrm>
                  <a:off x="1873250" y="3079750"/>
                  <a:ext cx="1314300" cy="0"/>
                </a:xfrm>
                <a:prstGeom prst="straightConnector1">
                  <a:avLst/>
                </a:prstGeom>
                <a:noFill/>
                <a:ln w="12700" cap="flat" cmpd="sng">
                  <a:solidFill>
                    <a:schemeClr val="dk2"/>
                  </a:solidFill>
                  <a:prstDash val="solid"/>
                  <a:round/>
                  <a:headEnd type="none" w="sm" len="sm"/>
                  <a:tailEnd type="none" w="sm" len="sm"/>
                </a:ln>
              </p:spPr>
            </p:cxnSp>
            <p:cxnSp>
              <p:nvCxnSpPr>
                <p:cNvPr id="4602" name="Google Shape;4602;p170"/>
                <p:cNvCxnSpPr/>
                <p:nvPr/>
              </p:nvCxnSpPr>
              <p:spPr>
                <a:xfrm>
                  <a:off x="1873250" y="3448050"/>
                  <a:ext cx="1314300" cy="0"/>
                </a:xfrm>
                <a:prstGeom prst="straightConnector1">
                  <a:avLst/>
                </a:prstGeom>
                <a:noFill/>
                <a:ln w="12700" cap="flat" cmpd="sng">
                  <a:solidFill>
                    <a:schemeClr val="dk2"/>
                  </a:solidFill>
                  <a:prstDash val="solid"/>
                  <a:round/>
                  <a:headEnd type="none" w="sm" len="sm"/>
                  <a:tailEnd type="none" w="sm" len="sm"/>
                </a:ln>
              </p:spPr>
            </p:cxnSp>
          </p:grpSp>
        </p:grpSp>
      </p:grpSp>
      <p:grpSp>
        <p:nvGrpSpPr>
          <p:cNvPr id="4603" name="Google Shape;4603;p170"/>
          <p:cNvGrpSpPr/>
          <p:nvPr/>
        </p:nvGrpSpPr>
        <p:grpSpPr>
          <a:xfrm>
            <a:off x="9889228" y="2409599"/>
            <a:ext cx="1585036" cy="2749877"/>
            <a:chOff x="10087961" y="2457520"/>
            <a:chExt cx="1616889" cy="2804566"/>
          </a:xfrm>
        </p:grpSpPr>
        <p:grpSp>
          <p:nvGrpSpPr>
            <p:cNvPr id="4604" name="Google Shape;4604;p170"/>
            <p:cNvGrpSpPr/>
            <p:nvPr/>
          </p:nvGrpSpPr>
          <p:grpSpPr>
            <a:xfrm>
              <a:off x="10087961" y="2457520"/>
              <a:ext cx="1616889" cy="2804566"/>
              <a:chOff x="8107315" y="3065815"/>
              <a:chExt cx="1616889" cy="2804566"/>
            </a:xfrm>
          </p:grpSpPr>
          <p:grpSp>
            <p:nvGrpSpPr>
              <p:cNvPr id="4605" name="Google Shape;4605;p170"/>
              <p:cNvGrpSpPr/>
              <p:nvPr/>
            </p:nvGrpSpPr>
            <p:grpSpPr>
              <a:xfrm>
                <a:off x="8107315" y="3065815"/>
                <a:ext cx="1599609" cy="2804566"/>
                <a:chOff x="3208859" y="4070542"/>
                <a:chExt cx="1458300" cy="2411700"/>
              </a:xfrm>
            </p:grpSpPr>
            <p:sp>
              <p:nvSpPr>
                <p:cNvPr id="4491" name="Google Shape;4491;p170"/>
                <p:cNvSpPr/>
                <p:nvPr/>
              </p:nvSpPr>
              <p:spPr>
                <a:xfrm>
                  <a:off x="3208859" y="4070542"/>
                  <a:ext cx="1456800" cy="24117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4606" name="Google Shape;4606;p170"/>
                <p:cNvCxnSpPr/>
                <p:nvPr/>
              </p:nvCxnSpPr>
              <p:spPr>
                <a:xfrm>
                  <a:off x="3208859" y="4541668"/>
                  <a:ext cx="1458300" cy="0"/>
                </a:xfrm>
                <a:prstGeom prst="straightConnector1">
                  <a:avLst/>
                </a:prstGeom>
                <a:noFill/>
                <a:ln w="12700" cap="flat" cmpd="sng">
                  <a:solidFill>
                    <a:schemeClr val="dk2"/>
                  </a:solidFill>
                  <a:prstDash val="solid"/>
                  <a:round/>
                  <a:headEnd type="none" w="sm" len="sm"/>
                  <a:tailEnd type="none" w="sm" len="sm"/>
                </a:ln>
              </p:spPr>
            </p:cxnSp>
          </p:grpSp>
          <p:sp>
            <p:nvSpPr>
              <p:cNvPr id="4607" name="Google Shape;4607;p170"/>
              <p:cNvSpPr txBox="1"/>
              <p:nvPr/>
            </p:nvSpPr>
            <p:spPr>
              <a:xfrm>
                <a:off x="8126404" y="3065834"/>
                <a:ext cx="1597800" cy="550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400">
                    <a:solidFill>
                      <a:schemeClr val="dk1"/>
                    </a:solidFill>
                    <a:latin typeface="Quattrocento Sans"/>
                    <a:ea typeface="Quattrocento Sans"/>
                    <a:cs typeface="Quattrocento Sans"/>
                    <a:sym typeface="Quattrocento Sans"/>
                  </a:rPr>
                  <a:t>DevOps for data science</a:t>
                </a:r>
                <a:endParaRPr sz="1400"/>
              </a:p>
            </p:txBody>
          </p:sp>
        </p:grpSp>
        <p:grpSp>
          <p:nvGrpSpPr>
            <p:cNvPr id="4608" name="Google Shape;4608;p170"/>
            <p:cNvGrpSpPr/>
            <p:nvPr/>
          </p:nvGrpSpPr>
          <p:grpSpPr>
            <a:xfrm>
              <a:off x="10357114" y="3378070"/>
              <a:ext cx="1119686" cy="1403915"/>
              <a:chOff x="13906502" y="3886200"/>
              <a:chExt cx="619124" cy="776287"/>
            </a:xfrm>
          </p:grpSpPr>
          <p:sp>
            <p:nvSpPr>
              <p:cNvPr id="4609" name="Google Shape;4609;p170"/>
              <p:cNvSpPr/>
              <p:nvPr/>
            </p:nvSpPr>
            <p:spPr>
              <a:xfrm>
                <a:off x="14216063" y="3986213"/>
                <a:ext cx="309563" cy="595312"/>
              </a:xfrm>
              <a:custGeom>
                <a:avLst/>
                <a:gdLst/>
                <a:ahLst/>
                <a:cxnLst/>
                <a:rect l="l" t="t" r="r" b="b"/>
                <a:pathLst>
                  <a:path w="81" h="157" extrusionOk="0">
                    <a:moveTo>
                      <a:pt x="29" y="0"/>
                    </a:moveTo>
                    <a:cubicBezTo>
                      <a:pt x="59" y="12"/>
                      <a:pt x="81" y="41"/>
                      <a:pt x="81" y="76"/>
                    </a:cubicBezTo>
                    <a:cubicBezTo>
                      <a:pt x="81" y="121"/>
                      <a:pt x="45" y="157"/>
                      <a:pt x="0" y="157"/>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sp>
            <p:nvSpPr>
              <p:cNvPr id="4610" name="Google Shape;4610;p170"/>
              <p:cNvSpPr/>
              <p:nvPr/>
            </p:nvSpPr>
            <p:spPr>
              <a:xfrm>
                <a:off x="13906502" y="3967163"/>
                <a:ext cx="309563" cy="596900"/>
              </a:xfrm>
              <a:custGeom>
                <a:avLst/>
                <a:gdLst/>
                <a:ahLst/>
                <a:cxnLst/>
                <a:rect l="l" t="t" r="r" b="b"/>
                <a:pathLst>
                  <a:path w="81" h="157" extrusionOk="0">
                    <a:moveTo>
                      <a:pt x="52" y="157"/>
                    </a:moveTo>
                    <a:cubicBezTo>
                      <a:pt x="21" y="145"/>
                      <a:pt x="0" y="116"/>
                      <a:pt x="0" y="81"/>
                    </a:cubicBezTo>
                    <a:cubicBezTo>
                      <a:pt x="0" y="36"/>
                      <a:pt x="36" y="0"/>
                      <a:pt x="81" y="0"/>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cxnSp>
            <p:nvCxnSpPr>
              <p:cNvPr id="4611" name="Google Shape;4611;p170"/>
              <p:cNvCxnSpPr/>
              <p:nvPr/>
            </p:nvCxnSpPr>
            <p:spPr>
              <a:xfrm>
                <a:off x="14216063" y="4221163"/>
                <a:ext cx="0" cy="0"/>
              </a:xfrm>
              <a:prstGeom prst="straightConnector1">
                <a:avLst/>
              </a:prstGeom>
              <a:noFill/>
              <a:ln w="12700" cap="flat" cmpd="sng">
                <a:solidFill>
                  <a:schemeClr val="dk2"/>
                </a:solidFill>
                <a:prstDash val="solid"/>
                <a:miter lim="800000"/>
                <a:headEnd type="none" w="med" len="med"/>
                <a:tailEnd type="none" w="med" len="med"/>
              </a:ln>
            </p:spPr>
          </p:cxnSp>
          <p:sp>
            <p:nvSpPr>
              <p:cNvPr id="4612" name="Google Shape;4612;p170"/>
              <p:cNvSpPr/>
              <p:nvPr/>
            </p:nvSpPr>
            <p:spPr>
              <a:xfrm>
                <a:off x="14177963" y="3886200"/>
                <a:ext cx="76200" cy="160337"/>
              </a:xfrm>
              <a:custGeom>
                <a:avLst/>
                <a:gdLst/>
                <a:ahLst/>
                <a:cxnLst/>
                <a:rect l="l" t="t" r="r" b="b"/>
                <a:pathLst>
                  <a:path w="48" h="101" extrusionOk="0">
                    <a:moveTo>
                      <a:pt x="0" y="101"/>
                    </a:moveTo>
                    <a:lnTo>
                      <a:pt x="48" y="51"/>
                    </a:lnTo>
                    <a:lnTo>
                      <a:pt x="0" y="0"/>
                    </a:lnTo>
                  </a:path>
                </a:pathLst>
              </a:custGeom>
              <a:noFill/>
              <a:ln w="12700" cap="flat" cmpd="sng">
                <a:solidFill>
                  <a:schemeClr val="dk2"/>
                </a:solidFill>
                <a:prstDash val="solid"/>
                <a:miter lim="800000"/>
                <a:headEnd type="none" w="med" len="med"/>
                <a:tailEnd type="none" w="med" len="med"/>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cxnSp>
            <p:nvCxnSpPr>
              <p:cNvPr id="4613" name="Google Shape;4613;p170"/>
              <p:cNvCxnSpPr/>
              <p:nvPr/>
            </p:nvCxnSpPr>
            <p:spPr>
              <a:xfrm>
                <a:off x="14216063" y="3967163"/>
                <a:ext cx="38100" cy="0"/>
              </a:xfrm>
              <a:prstGeom prst="straightConnector1">
                <a:avLst/>
              </a:prstGeom>
              <a:noFill/>
              <a:ln w="12700" cap="flat" cmpd="sng">
                <a:solidFill>
                  <a:schemeClr val="dk2"/>
                </a:solidFill>
                <a:prstDash val="solid"/>
                <a:miter lim="800000"/>
                <a:headEnd type="none" w="med" len="med"/>
                <a:tailEnd type="none" w="med" len="med"/>
              </a:ln>
            </p:spPr>
          </p:cxnSp>
          <p:sp>
            <p:nvSpPr>
              <p:cNvPr id="4614" name="Google Shape;4614;p170"/>
              <p:cNvSpPr/>
              <p:nvPr/>
            </p:nvSpPr>
            <p:spPr>
              <a:xfrm>
                <a:off x="14177963" y="4502150"/>
                <a:ext cx="76200" cy="160337"/>
              </a:xfrm>
              <a:custGeom>
                <a:avLst/>
                <a:gdLst/>
                <a:ahLst/>
                <a:cxnLst/>
                <a:rect l="l" t="t" r="r" b="b"/>
                <a:pathLst>
                  <a:path w="48" h="101" extrusionOk="0">
                    <a:moveTo>
                      <a:pt x="48" y="0"/>
                    </a:moveTo>
                    <a:lnTo>
                      <a:pt x="0" y="50"/>
                    </a:lnTo>
                    <a:lnTo>
                      <a:pt x="48" y="101"/>
                    </a:lnTo>
                  </a:path>
                </a:pathLst>
              </a:custGeom>
              <a:noFill/>
              <a:ln w="12700" cap="flat" cmpd="sng">
                <a:solidFill>
                  <a:schemeClr val="dk2"/>
                </a:solidFill>
                <a:prstDash val="solid"/>
                <a:miter lim="800000"/>
                <a:headEnd type="none" w="med" len="med"/>
                <a:tailEnd type="none" w="med" len="med"/>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cxnSp>
            <p:nvCxnSpPr>
              <p:cNvPr id="4615" name="Google Shape;4615;p170"/>
              <p:cNvCxnSpPr/>
              <p:nvPr/>
            </p:nvCxnSpPr>
            <p:spPr>
              <a:xfrm rot="10800000">
                <a:off x="14177963" y="4581525"/>
                <a:ext cx="38100" cy="0"/>
              </a:xfrm>
              <a:prstGeom prst="straightConnector1">
                <a:avLst/>
              </a:prstGeom>
              <a:noFill/>
              <a:ln w="12700" cap="flat" cmpd="sng">
                <a:solidFill>
                  <a:schemeClr val="dk2"/>
                </a:solidFill>
                <a:prstDash val="solid"/>
                <a:miter lim="800000"/>
                <a:headEnd type="none" w="med" len="med"/>
                <a:tailEnd type="none" w="med" len="med"/>
              </a:ln>
            </p:spPr>
          </p:cxnSp>
        </p:grpSp>
        <p:grpSp>
          <p:nvGrpSpPr>
            <p:cNvPr id="4616" name="Google Shape;4616;p170"/>
            <p:cNvGrpSpPr/>
            <p:nvPr/>
          </p:nvGrpSpPr>
          <p:grpSpPr>
            <a:xfrm>
              <a:off x="10704674" y="3715235"/>
              <a:ext cx="441364" cy="652919"/>
              <a:chOff x="7961115" y="2412912"/>
              <a:chExt cx="826680" cy="1222923"/>
            </a:xfrm>
          </p:grpSpPr>
          <p:grpSp>
            <p:nvGrpSpPr>
              <p:cNvPr id="4617" name="Google Shape;4617;p170"/>
              <p:cNvGrpSpPr/>
              <p:nvPr/>
            </p:nvGrpSpPr>
            <p:grpSpPr>
              <a:xfrm>
                <a:off x="7961115" y="2735136"/>
                <a:ext cx="826680" cy="900700"/>
                <a:chOff x="514349" y="3279731"/>
                <a:chExt cx="2565735" cy="2795467"/>
              </a:xfrm>
            </p:grpSpPr>
            <p:cxnSp>
              <p:nvCxnSpPr>
                <p:cNvPr id="4618" name="Google Shape;4618;p170"/>
                <p:cNvCxnSpPr/>
                <p:nvPr/>
              </p:nvCxnSpPr>
              <p:spPr>
                <a:xfrm>
                  <a:off x="1934666" y="3784356"/>
                  <a:ext cx="366600" cy="0"/>
                </a:xfrm>
                <a:prstGeom prst="straightConnector1">
                  <a:avLst/>
                </a:prstGeom>
                <a:noFill/>
                <a:ln w="12700" cap="flat" cmpd="sng">
                  <a:solidFill>
                    <a:schemeClr val="dk2"/>
                  </a:solidFill>
                  <a:prstDash val="solid"/>
                  <a:miter lim="800000"/>
                  <a:headEnd type="none" w="med" len="med"/>
                  <a:tailEnd type="none" w="med" len="med"/>
                </a:ln>
              </p:spPr>
            </p:cxnSp>
            <p:cxnSp>
              <p:nvCxnSpPr>
                <p:cNvPr id="4619" name="Google Shape;4619;p170"/>
                <p:cNvCxnSpPr/>
                <p:nvPr/>
              </p:nvCxnSpPr>
              <p:spPr>
                <a:xfrm>
                  <a:off x="1934666" y="4288341"/>
                  <a:ext cx="366600" cy="0"/>
                </a:xfrm>
                <a:prstGeom prst="straightConnector1">
                  <a:avLst/>
                </a:prstGeom>
                <a:noFill/>
                <a:ln w="12700" cap="flat" cmpd="sng">
                  <a:solidFill>
                    <a:schemeClr val="dk2"/>
                  </a:solidFill>
                  <a:prstDash val="solid"/>
                  <a:miter lim="800000"/>
                  <a:headEnd type="none" w="med" len="med"/>
                  <a:tailEnd type="none" w="med" len="med"/>
                </a:ln>
              </p:spPr>
            </p:cxnSp>
            <p:cxnSp>
              <p:nvCxnSpPr>
                <p:cNvPr id="4620" name="Google Shape;4620;p170"/>
                <p:cNvCxnSpPr/>
                <p:nvPr/>
              </p:nvCxnSpPr>
              <p:spPr>
                <a:xfrm>
                  <a:off x="1934666" y="4815238"/>
                  <a:ext cx="595500" cy="0"/>
                </a:xfrm>
                <a:prstGeom prst="straightConnector1">
                  <a:avLst/>
                </a:prstGeom>
                <a:noFill/>
                <a:ln w="12700" cap="flat" cmpd="sng">
                  <a:solidFill>
                    <a:schemeClr val="dk2"/>
                  </a:solidFill>
                  <a:prstDash val="solid"/>
                  <a:miter lim="800000"/>
                  <a:headEnd type="none" w="med" len="med"/>
                  <a:tailEnd type="none" w="med" len="med"/>
                </a:ln>
              </p:spPr>
            </p:cxnSp>
            <p:cxnSp>
              <p:nvCxnSpPr>
                <p:cNvPr id="4621" name="Google Shape;4621;p170"/>
                <p:cNvCxnSpPr/>
                <p:nvPr/>
              </p:nvCxnSpPr>
              <p:spPr>
                <a:xfrm>
                  <a:off x="1064149" y="3279731"/>
                  <a:ext cx="1438500" cy="0"/>
                </a:xfrm>
                <a:prstGeom prst="straightConnector1">
                  <a:avLst/>
                </a:prstGeom>
                <a:noFill/>
                <a:ln w="12700" cap="flat" cmpd="sng">
                  <a:solidFill>
                    <a:schemeClr val="dk2"/>
                  </a:solidFill>
                  <a:prstDash val="solid"/>
                  <a:miter lim="800000"/>
                  <a:headEnd type="none" w="med" len="med"/>
                  <a:tailEnd type="none" w="med" len="med"/>
                </a:ln>
              </p:spPr>
            </p:cxnSp>
            <p:sp>
              <p:nvSpPr>
                <p:cNvPr id="4622" name="Google Shape;4622;p170"/>
                <p:cNvSpPr/>
                <p:nvPr/>
              </p:nvSpPr>
              <p:spPr>
                <a:xfrm>
                  <a:off x="514349" y="3280373"/>
                  <a:ext cx="2565735" cy="2794825"/>
                </a:xfrm>
                <a:custGeom>
                  <a:avLst/>
                  <a:gdLst/>
                  <a:ahLst/>
                  <a:cxnLst/>
                  <a:rect l="l" t="t" r="r" b="b"/>
                  <a:pathLst>
                    <a:path w="80" h="88" extrusionOk="0">
                      <a:moveTo>
                        <a:pt x="24" y="36"/>
                      </a:moveTo>
                      <a:cubicBezTo>
                        <a:pt x="4" y="74"/>
                        <a:pt x="4" y="74"/>
                        <a:pt x="4" y="74"/>
                      </a:cubicBezTo>
                      <a:cubicBezTo>
                        <a:pt x="0" y="80"/>
                        <a:pt x="5" y="88"/>
                        <a:pt x="12" y="88"/>
                      </a:cubicBezTo>
                      <a:cubicBezTo>
                        <a:pt x="68" y="88"/>
                        <a:pt x="68" y="88"/>
                        <a:pt x="68" y="88"/>
                      </a:cubicBezTo>
                      <a:cubicBezTo>
                        <a:pt x="75" y="88"/>
                        <a:pt x="80" y="80"/>
                        <a:pt x="76" y="74"/>
                      </a:cubicBezTo>
                      <a:cubicBezTo>
                        <a:pt x="56" y="36"/>
                        <a:pt x="56" y="36"/>
                        <a:pt x="56" y="36"/>
                      </a:cubicBezTo>
                      <a:cubicBezTo>
                        <a:pt x="56" y="0"/>
                        <a:pt x="56" y="0"/>
                        <a:pt x="56" y="0"/>
                      </a:cubicBezTo>
                      <a:cubicBezTo>
                        <a:pt x="24" y="0"/>
                        <a:pt x="24" y="0"/>
                        <a:pt x="24" y="0"/>
                      </a:cubicBezTo>
                      <a:lnTo>
                        <a:pt x="24" y="36"/>
                      </a:lnTo>
                      <a:close/>
                    </a:path>
                  </a:pathLst>
                </a:custGeom>
                <a:noFill/>
                <a:ln w="12700" cap="flat" cmpd="sng">
                  <a:solidFill>
                    <a:schemeClr val="dk2"/>
                  </a:solidFill>
                  <a:prstDash val="solid"/>
                  <a:miter lim="800000"/>
                  <a:headEnd type="none" w="sm" len="sm"/>
                  <a:tailEnd type="none" w="sm" len="sm"/>
                </a:ln>
              </p:spPr>
              <p:txBody>
                <a:bodyPr spcFirstLastPara="1" wrap="square" lIns="87875" tIns="43925" rIns="87875" bIns="43925" anchor="t" anchorCtr="0">
                  <a:noAutofit/>
                </a:bodyPr>
                <a:lstStyle/>
                <a:p>
                  <a:pPr marL="0" marR="0" lvl="0" indent="0" algn="l" rtl="0">
                    <a:lnSpc>
                      <a:spcPct val="100000"/>
                    </a:lnSpc>
                    <a:spcBef>
                      <a:spcPts val="0"/>
                    </a:spcBef>
                    <a:spcAft>
                      <a:spcPts val="0"/>
                    </a:spcAft>
                    <a:buClr>
                      <a:schemeClr val="dk1"/>
                    </a:buClr>
                    <a:buSzPts val="1700"/>
                    <a:buFont typeface="Quattrocento Sans"/>
                    <a:buNone/>
                  </a:pPr>
                  <a:endParaRPr sz="1700" b="0" i="0" u="none" strike="noStrike" cap="none">
                    <a:solidFill>
                      <a:srgbClr val="353535"/>
                    </a:solidFill>
                    <a:latin typeface="Quattrocento Sans"/>
                    <a:ea typeface="Quattrocento Sans"/>
                    <a:cs typeface="Quattrocento Sans"/>
                    <a:sym typeface="Quattrocento Sans"/>
                  </a:endParaRPr>
                </a:p>
              </p:txBody>
            </p:sp>
          </p:grpSp>
          <p:sp>
            <p:nvSpPr>
              <p:cNvPr id="4623" name="Google Shape;4623;p170"/>
              <p:cNvSpPr/>
              <p:nvPr/>
            </p:nvSpPr>
            <p:spPr>
              <a:xfrm>
                <a:off x="8293354" y="2634916"/>
                <a:ext cx="128338" cy="100401"/>
              </a:xfrm>
              <a:custGeom>
                <a:avLst/>
                <a:gdLst/>
                <a:ahLst/>
                <a:cxnLst/>
                <a:rect l="l" t="t" r="r" b="b"/>
                <a:pathLst>
                  <a:path w="128338" h="100401" extrusionOk="0">
                    <a:moveTo>
                      <a:pt x="64169" y="0"/>
                    </a:moveTo>
                    <a:cubicBezTo>
                      <a:pt x="99609" y="0"/>
                      <a:pt x="128338" y="28729"/>
                      <a:pt x="128338" y="64169"/>
                    </a:cubicBezTo>
                    <a:cubicBezTo>
                      <a:pt x="128338" y="73029"/>
                      <a:pt x="126542" y="81469"/>
                      <a:pt x="123295" y="89147"/>
                    </a:cubicBezTo>
                    <a:lnTo>
                      <a:pt x="115708" y="100401"/>
                    </a:lnTo>
                    <a:lnTo>
                      <a:pt x="12631" y="100401"/>
                    </a:lnTo>
                    <a:lnTo>
                      <a:pt x="5043" y="89147"/>
                    </a:lnTo>
                    <a:cubicBezTo>
                      <a:pt x="1796" y="81469"/>
                      <a:pt x="0" y="73029"/>
                      <a:pt x="0" y="64169"/>
                    </a:cubicBezTo>
                    <a:cubicBezTo>
                      <a:pt x="0" y="28729"/>
                      <a:pt x="28729" y="0"/>
                      <a:pt x="64169" y="0"/>
                    </a:cubicBezTo>
                    <a:close/>
                  </a:path>
                </a:pathLst>
              </a:custGeom>
              <a:noFill/>
              <a:ln w="12700" cap="rnd" cmpd="sng">
                <a:solidFill>
                  <a:schemeClr val="dk2"/>
                </a:solidFill>
                <a:prstDash val="solid"/>
                <a:miter lim="800000"/>
                <a:headEnd type="none" w="sm" len="sm"/>
                <a:tailEnd type="none" w="sm" len="sm"/>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Arial"/>
                  <a:ea typeface="Arial"/>
                  <a:cs typeface="Arial"/>
                  <a:sym typeface="Arial"/>
                </a:endParaRPr>
              </a:p>
            </p:txBody>
          </p:sp>
          <p:sp>
            <p:nvSpPr>
              <p:cNvPr id="4624" name="Google Shape;4624;p170"/>
              <p:cNvSpPr/>
              <p:nvPr/>
            </p:nvSpPr>
            <p:spPr>
              <a:xfrm>
                <a:off x="8406962" y="2522482"/>
                <a:ext cx="55200" cy="55200"/>
              </a:xfrm>
              <a:prstGeom prst="ellipse">
                <a:avLst/>
              </a:prstGeom>
              <a:noFill/>
              <a:ln w="12700" cap="rnd" cmpd="sng">
                <a:solidFill>
                  <a:schemeClr val="dk2"/>
                </a:solidFill>
                <a:prstDash val="solid"/>
                <a:miter lim="800000"/>
                <a:headEnd type="none" w="sm" len="sm"/>
                <a:tailEnd type="none" w="sm" len="sm"/>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Arial"/>
                  <a:ea typeface="Arial"/>
                  <a:cs typeface="Arial"/>
                  <a:sym typeface="Arial"/>
                </a:endParaRPr>
              </a:p>
            </p:txBody>
          </p:sp>
          <p:sp>
            <p:nvSpPr>
              <p:cNvPr id="4625" name="Google Shape;4625;p170"/>
              <p:cNvSpPr/>
              <p:nvPr/>
            </p:nvSpPr>
            <p:spPr>
              <a:xfrm>
                <a:off x="8321040" y="2412912"/>
                <a:ext cx="45600" cy="45600"/>
              </a:xfrm>
              <a:prstGeom prst="ellipse">
                <a:avLst/>
              </a:prstGeom>
              <a:noFill/>
              <a:ln w="12700" cap="rnd" cmpd="sng">
                <a:solidFill>
                  <a:schemeClr val="dk2"/>
                </a:solidFill>
                <a:prstDash val="solid"/>
                <a:miter lim="800000"/>
                <a:headEnd type="none" w="sm" len="sm"/>
                <a:tailEnd type="none" w="sm" len="sm"/>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Arial"/>
                  <a:ea typeface="Arial"/>
                  <a:cs typeface="Arial"/>
                  <a:sym typeface="Arial"/>
                </a:endParaRPr>
              </a:p>
            </p:txBody>
          </p:sp>
        </p:grpSp>
      </p:grpSp>
      <p:grpSp>
        <p:nvGrpSpPr>
          <p:cNvPr id="4626" name="Google Shape;4626;p170"/>
          <p:cNvGrpSpPr/>
          <p:nvPr/>
        </p:nvGrpSpPr>
        <p:grpSpPr>
          <a:xfrm>
            <a:off x="7778772" y="2421967"/>
            <a:ext cx="1585036" cy="2749877"/>
            <a:chOff x="7935093" y="2470134"/>
            <a:chExt cx="1616889" cy="2804566"/>
          </a:xfrm>
        </p:grpSpPr>
        <p:grpSp>
          <p:nvGrpSpPr>
            <p:cNvPr id="4627" name="Google Shape;4627;p170"/>
            <p:cNvGrpSpPr/>
            <p:nvPr/>
          </p:nvGrpSpPr>
          <p:grpSpPr>
            <a:xfrm>
              <a:off x="7935093" y="2470134"/>
              <a:ext cx="1616889" cy="2804566"/>
              <a:chOff x="8107315" y="3065815"/>
              <a:chExt cx="1616889" cy="2804566"/>
            </a:xfrm>
          </p:grpSpPr>
          <p:grpSp>
            <p:nvGrpSpPr>
              <p:cNvPr id="4628" name="Google Shape;4628;p170"/>
              <p:cNvGrpSpPr/>
              <p:nvPr/>
            </p:nvGrpSpPr>
            <p:grpSpPr>
              <a:xfrm>
                <a:off x="8107315" y="3065815"/>
                <a:ext cx="1599609" cy="2804566"/>
                <a:chOff x="3208859" y="4070542"/>
                <a:chExt cx="1458300" cy="2411700"/>
              </a:xfrm>
            </p:grpSpPr>
            <p:sp>
              <p:nvSpPr>
                <p:cNvPr id="4629" name="Google Shape;4629;p170"/>
                <p:cNvSpPr/>
                <p:nvPr/>
              </p:nvSpPr>
              <p:spPr>
                <a:xfrm>
                  <a:off x="3208859" y="4070542"/>
                  <a:ext cx="1456800" cy="24117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4630" name="Google Shape;4630;p170"/>
                <p:cNvCxnSpPr/>
                <p:nvPr/>
              </p:nvCxnSpPr>
              <p:spPr>
                <a:xfrm>
                  <a:off x="3208859" y="4541668"/>
                  <a:ext cx="1458300" cy="0"/>
                </a:xfrm>
                <a:prstGeom prst="straightConnector1">
                  <a:avLst/>
                </a:prstGeom>
                <a:noFill/>
                <a:ln w="12700" cap="flat" cmpd="sng">
                  <a:solidFill>
                    <a:schemeClr val="dk2"/>
                  </a:solidFill>
                  <a:prstDash val="solid"/>
                  <a:round/>
                  <a:headEnd type="none" w="sm" len="sm"/>
                  <a:tailEnd type="none" w="sm" len="sm"/>
                </a:ln>
              </p:spPr>
            </p:cxnSp>
          </p:grpSp>
          <p:sp>
            <p:nvSpPr>
              <p:cNvPr id="4631" name="Google Shape;4631;p170"/>
              <p:cNvSpPr txBox="1"/>
              <p:nvPr/>
            </p:nvSpPr>
            <p:spPr>
              <a:xfrm>
                <a:off x="8126404" y="3065834"/>
                <a:ext cx="1597800" cy="550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400">
                    <a:solidFill>
                      <a:schemeClr val="dk1"/>
                    </a:solidFill>
                    <a:latin typeface="Quattrocento Sans"/>
                    <a:ea typeface="Quattrocento Sans"/>
                    <a:cs typeface="Quattrocento Sans"/>
                    <a:sym typeface="Quattrocento Sans"/>
                  </a:rPr>
                  <a:t>Deployment</a:t>
                </a:r>
                <a:endParaRPr sz="1400"/>
              </a:p>
            </p:txBody>
          </p:sp>
        </p:grpSp>
        <p:grpSp>
          <p:nvGrpSpPr>
            <p:cNvPr id="4632" name="Google Shape;4632;p170"/>
            <p:cNvGrpSpPr/>
            <p:nvPr/>
          </p:nvGrpSpPr>
          <p:grpSpPr>
            <a:xfrm>
              <a:off x="8240857" y="4177593"/>
              <a:ext cx="965112" cy="797818"/>
              <a:chOff x="9524460" y="2632636"/>
              <a:chExt cx="2021177" cy="1670823"/>
            </a:xfrm>
          </p:grpSpPr>
          <p:sp>
            <p:nvSpPr>
              <p:cNvPr id="4633" name="Google Shape;4633;p170"/>
              <p:cNvSpPr/>
              <p:nvPr/>
            </p:nvSpPr>
            <p:spPr>
              <a:xfrm>
                <a:off x="9524460" y="3183698"/>
                <a:ext cx="1110355" cy="1119761"/>
              </a:xfrm>
              <a:custGeom>
                <a:avLst/>
                <a:gdLst/>
                <a:ahLst/>
                <a:cxnLst/>
                <a:rect l="l" t="t" r="r" b="b"/>
                <a:pathLst>
                  <a:path w="327" h="327" extrusionOk="0">
                    <a:moveTo>
                      <a:pt x="81" y="162"/>
                    </a:moveTo>
                    <a:cubicBezTo>
                      <a:pt x="81" y="117"/>
                      <a:pt x="117" y="80"/>
                      <a:pt x="162" y="80"/>
                    </a:cubicBezTo>
                    <a:cubicBezTo>
                      <a:pt x="207" y="80"/>
                      <a:pt x="244" y="117"/>
                      <a:pt x="244" y="162"/>
                    </a:cubicBezTo>
                    <a:cubicBezTo>
                      <a:pt x="244" y="207"/>
                      <a:pt x="207" y="243"/>
                      <a:pt x="162" y="243"/>
                    </a:cubicBezTo>
                    <a:cubicBezTo>
                      <a:pt x="117" y="243"/>
                      <a:pt x="81" y="207"/>
                      <a:pt x="81" y="162"/>
                    </a:cubicBezTo>
                    <a:close/>
                    <a:moveTo>
                      <a:pt x="298" y="162"/>
                    </a:moveTo>
                    <a:cubicBezTo>
                      <a:pt x="298" y="153"/>
                      <a:pt x="297" y="144"/>
                      <a:pt x="295" y="135"/>
                    </a:cubicBezTo>
                    <a:cubicBezTo>
                      <a:pt x="327" y="117"/>
                      <a:pt x="327" y="117"/>
                      <a:pt x="327" y="117"/>
                    </a:cubicBezTo>
                    <a:cubicBezTo>
                      <a:pt x="286" y="46"/>
                      <a:pt x="286" y="46"/>
                      <a:pt x="286" y="46"/>
                    </a:cubicBezTo>
                    <a:cubicBezTo>
                      <a:pt x="256" y="64"/>
                      <a:pt x="256" y="64"/>
                      <a:pt x="256" y="64"/>
                    </a:cubicBezTo>
                    <a:cubicBezTo>
                      <a:pt x="242" y="50"/>
                      <a:pt x="225" y="39"/>
                      <a:pt x="205" y="33"/>
                    </a:cubicBezTo>
                    <a:cubicBezTo>
                      <a:pt x="205" y="0"/>
                      <a:pt x="205" y="0"/>
                      <a:pt x="205" y="0"/>
                    </a:cubicBezTo>
                    <a:cubicBezTo>
                      <a:pt x="124" y="0"/>
                      <a:pt x="124" y="0"/>
                      <a:pt x="124" y="0"/>
                    </a:cubicBezTo>
                    <a:cubicBezTo>
                      <a:pt x="124" y="31"/>
                      <a:pt x="124" y="31"/>
                      <a:pt x="124" y="31"/>
                    </a:cubicBezTo>
                    <a:cubicBezTo>
                      <a:pt x="103" y="38"/>
                      <a:pt x="84" y="49"/>
                      <a:pt x="68" y="64"/>
                    </a:cubicBezTo>
                    <a:cubicBezTo>
                      <a:pt x="41" y="48"/>
                      <a:pt x="41" y="48"/>
                      <a:pt x="41" y="48"/>
                    </a:cubicBezTo>
                    <a:cubicBezTo>
                      <a:pt x="0" y="119"/>
                      <a:pt x="0" y="119"/>
                      <a:pt x="0" y="119"/>
                    </a:cubicBezTo>
                    <a:cubicBezTo>
                      <a:pt x="29" y="135"/>
                      <a:pt x="29" y="135"/>
                      <a:pt x="29" y="135"/>
                    </a:cubicBezTo>
                    <a:cubicBezTo>
                      <a:pt x="27" y="144"/>
                      <a:pt x="26" y="153"/>
                      <a:pt x="26" y="162"/>
                    </a:cubicBezTo>
                    <a:cubicBezTo>
                      <a:pt x="26" y="173"/>
                      <a:pt x="28" y="184"/>
                      <a:pt x="30" y="194"/>
                    </a:cubicBezTo>
                    <a:cubicBezTo>
                      <a:pt x="3" y="210"/>
                      <a:pt x="3" y="210"/>
                      <a:pt x="3" y="210"/>
                    </a:cubicBezTo>
                    <a:cubicBezTo>
                      <a:pt x="43" y="280"/>
                      <a:pt x="43" y="280"/>
                      <a:pt x="43" y="280"/>
                    </a:cubicBezTo>
                    <a:cubicBezTo>
                      <a:pt x="72" y="264"/>
                      <a:pt x="72" y="264"/>
                      <a:pt x="72" y="264"/>
                    </a:cubicBezTo>
                    <a:cubicBezTo>
                      <a:pt x="87" y="277"/>
                      <a:pt x="105" y="287"/>
                      <a:pt x="124" y="292"/>
                    </a:cubicBezTo>
                    <a:cubicBezTo>
                      <a:pt x="124" y="327"/>
                      <a:pt x="124" y="327"/>
                      <a:pt x="124" y="327"/>
                    </a:cubicBezTo>
                    <a:cubicBezTo>
                      <a:pt x="205" y="327"/>
                      <a:pt x="205" y="327"/>
                      <a:pt x="205" y="327"/>
                    </a:cubicBezTo>
                    <a:cubicBezTo>
                      <a:pt x="205" y="291"/>
                      <a:pt x="205" y="291"/>
                      <a:pt x="205" y="291"/>
                    </a:cubicBezTo>
                    <a:cubicBezTo>
                      <a:pt x="223" y="285"/>
                      <a:pt x="238" y="276"/>
                      <a:pt x="252" y="264"/>
                    </a:cubicBezTo>
                    <a:cubicBezTo>
                      <a:pt x="283" y="282"/>
                      <a:pt x="283" y="282"/>
                      <a:pt x="283" y="282"/>
                    </a:cubicBezTo>
                    <a:cubicBezTo>
                      <a:pt x="324" y="212"/>
                      <a:pt x="324" y="212"/>
                      <a:pt x="324" y="212"/>
                    </a:cubicBezTo>
                    <a:cubicBezTo>
                      <a:pt x="294" y="194"/>
                      <a:pt x="294" y="194"/>
                      <a:pt x="294" y="194"/>
                    </a:cubicBezTo>
                    <a:cubicBezTo>
                      <a:pt x="297" y="184"/>
                      <a:pt x="298" y="173"/>
                      <a:pt x="298" y="162"/>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4634" name="Google Shape;4634;p170"/>
              <p:cNvSpPr/>
              <p:nvPr/>
            </p:nvSpPr>
            <p:spPr>
              <a:xfrm>
                <a:off x="10421433" y="2632636"/>
                <a:ext cx="735342" cy="741571"/>
              </a:xfrm>
              <a:custGeom>
                <a:avLst/>
                <a:gdLst/>
                <a:ahLst/>
                <a:cxnLst/>
                <a:rect l="l" t="t" r="r" b="b"/>
                <a:pathLst>
                  <a:path w="327" h="327" extrusionOk="0">
                    <a:moveTo>
                      <a:pt x="81" y="162"/>
                    </a:moveTo>
                    <a:cubicBezTo>
                      <a:pt x="81" y="117"/>
                      <a:pt x="117" y="80"/>
                      <a:pt x="162" y="80"/>
                    </a:cubicBezTo>
                    <a:cubicBezTo>
                      <a:pt x="207" y="80"/>
                      <a:pt x="244" y="117"/>
                      <a:pt x="244" y="162"/>
                    </a:cubicBezTo>
                    <a:cubicBezTo>
                      <a:pt x="244" y="207"/>
                      <a:pt x="207" y="243"/>
                      <a:pt x="162" y="243"/>
                    </a:cubicBezTo>
                    <a:cubicBezTo>
                      <a:pt x="117" y="243"/>
                      <a:pt x="81" y="207"/>
                      <a:pt x="81" y="162"/>
                    </a:cubicBezTo>
                    <a:close/>
                    <a:moveTo>
                      <a:pt x="298" y="162"/>
                    </a:moveTo>
                    <a:cubicBezTo>
                      <a:pt x="298" y="153"/>
                      <a:pt x="297" y="144"/>
                      <a:pt x="295" y="135"/>
                    </a:cubicBezTo>
                    <a:cubicBezTo>
                      <a:pt x="327" y="117"/>
                      <a:pt x="327" y="117"/>
                      <a:pt x="327" y="117"/>
                    </a:cubicBezTo>
                    <a:cubicBezTo>
                      <a:pt x="286" y="46"/>
                      <a:pt x="286" y="46"/>
                      <a:pt x="286" y="46"/>
                    </a:cubicBezTo>
                    <a:cubicBezTo>
                      <a:pt x="256" y="64"/>
                      <a:pt x="256" y="64"/>
                      <a:pt x="256" y="64"/>
                    </a:cubicBezTo>
                    <a:cubicBezTo>
                      <a:pt x="242" y="50"/>
                      <a:pt x="225" y="39"/>
                      <a:pt x="205" y="33"/>
                    </a:cubicBezTo>
                    <a:cubicBezTo>
                      <a:pt x="205" y="0"/>
                      <a:pt x="205" y="0"/>
                      <a:pt x="205" y="0"/>
                    </a:cubicBezTo>
                    <a:cubicBezTo>
                      <a:pt x="124" y="0"/>
                      <a:pt x="124" y="0"/>
                      <a:pt x="124" y="0"/>
                    </a:cubicBezTo>
                    <a:cubicBezTo>
                      <a:pt x="124" y="31"/>
                      <a:pt x="124" y="31"/>
                      <a:pt x="124" y="31"/>
                    </a:cubicBezTo>
                    <a:cubicBezTo>
                      <a:pt x="103" y="38"/>
                      <a:pt x="84" y="49"/>
                      <a:pt x="68" y="64"/>
                    </a:cubicBezTo>
                    <a:cubicBezTo>
                      <a:pt x="41" y="48"/>
                      <a:pt x="41" y="48"/>
                      <a:pt x="41" y="48"/>
                    </a:cubicBezTo>
                    <a:cubicBezTo>
                      <a:pt x="0" y="119"/>
                      <a:pt x="0" y="119"/>
                      <a:pt x="0" y="119"/>
                    </a:cubicBezTo>
                    <a:cubicBezTo>
                      <a:pt x="29" y="135"/>
                      <a:pt x="29" y="135"/>
                      <a:pt x="29" y="135"/>
                    </a:cubicBezTo>
                    <a:cubicBezTo>
                      <a:pt x="27" y="144"/>
                      <a:pt x="26" y="153"/>
                      <a:pt x="26" y="162"/>
                    </a:cubicBezTo>
                    <a:cubicBezTo>
                      <a:pt x="26" y="173"/>
                      <a:pt x="28" y="184"/>
                      <a:pt x="30" y="194"/>
                    </a:cubicBezTo>
                    <a:cubicBezTo>
                      <a:pt x="3" y="210"/>
                      <a:pt x="3" y="210"/>
                      <a:pt x="3" y="210"/>
                    </a:cubicBezTo>
                    <a:cubicBezTo>
                      <a:pt x="43" y="280"/>
                      <a:pt x="43" y="280"/>
                      <a:pt x="43" y="280"/>
                    </a:cubicBezTo>
                    <a:cubicBezTo>
                      <a:pt x="72" y="264"/>
                      <a:pt x="72" y="264"/>
                      <a:pt x="72" y="264"/>
                    </a:cubicBezTo>
                    <a:cubicBezTo>
                      <a:pt x="87" y="277"/>
                      <a:pt x="105" y="287"/>
                      <a:pt x="124" y="292"/>
                    </a:cubicBezTo>
                    <a:cubicBezTo>
                      <a:pt x="124" y="327"/>
                      <a:pt x="124" y="327"/>
                      <a:pt x="124" y="327"/>
                    </a:cubicBezTo>
                    <a:cubicBezTo>
                      <a:pt x="205" y="327"/>
                      <a:pt x="205" y="327"/>
                      <a:pt x="205" y="327"/>
                    </a:cubicBezTo>
                    <a:cubicBezTo>
                      <a:pt x="205" y="291"/>
                      <a:pt x="205" y="291"/>
                      <a:pt x="205" y="291"/>
                    </a:cubicBezTo>
                    <a:cubicBezTo>
                      <a:pt x="223" y="285"/>
                      <a:pt x="238" y="276"/>
                      <a:pt x="252" y="264"/>
                    </a:cubicBezTo>
                    <a:cubicBezTo>
                      <a:pt x="283" y="282"/>
                      <a:pt x="283" y="282"/>
                      <a:pt x="283" y="282"/>
                    </a:cubicBezTo>
                    <a:cubicBezTo>
                      <a:pt x="324" y="212"/>
                      <a:pt x="324" y="212"/>
                      <a:pt x="324" y="212"/>
                    </a:cubicBezTo>
                    <a:cubicBezTo>
                      <a:pt x="294" y="194"/>
                      <a:pt x="294" y="194"/>
                      <a:pt x="294" y="194"/>
                    </a:cubicBezTo>
                    <a:cubicBezTo>
                      <a:pt x="297" y="184"/>
                      <a:pt x="298" y="173"/>
                      <a:pt x="298" y="162"/>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4635" name="Google Shape;4635;p170"/>
              <p:cNvSpPr/>
              <p:nvPr/>
            </p:nvSpPr>
            <p:spPr>
              <a:xfrm>
                <a:off x="11022746" y="3309209"/>
                <a:ext cx="522891" cy="527320"/>
              </a:xfrm>
              <a:custGeom>
                <a:avLst/>
                <a:gdLst/>
                <a:ahLst/>
                <a:cxnLst/>
                <a:rect l="l" t="t" r="r" b="b"/>
                <a:pathLst>
                  <a:path w="327" h="327" extrusionOk="0">
                    <a:moveTo>
                      <a:pt x="81" y="162"/>
                    </a:moveTo>
                    <a:cubicBezTo>
                      <a:pt x="81" y="117"/>
                      <a:pt x="117" y="80"/>
                      <a:pt x="162" y="80"/>
                    </a:cubicBezTo>
                    <a:cubicBezTo>
                      <a:pt x="207" y="80"/>
                      <a:pt x="244" y="117"/>
                      <a:pt x="244" y="162"/>
                    </a:cubicBezTo>
                    <a:cubicBezTo>
                      <a:pt x="244" y="207"/>
                      <a:pt x="207" y="243"/>
                      <a:pt x="162" y="243"/>
                    </a:cubicBezTo>
                    <a:cubicBezTo>
                      <a:pt x="117" y="243"/>
                      <a:pt x="81" y="207"/>
                      <a:pt x="81" y="162"/>
                    </a:cubicBezTo>
                    <a:close/>
                    <a:moveTo>
                      <a:pt x="298" y="162"/>
                    </a:moveTo>
                    <a:cubicBezTo>
                      <a:pt x="298" y="153"/>
                      <a:pt x="297" y="144"/>
                      <a:pt x="295" y="135"/>
                    </a:cubicBezTo>
                    <a:cubicBezTo>
                      <a:pt x="327" y="117"/>
                      <a:pt x="327" y="117"/>
                      <a:pt x="327" y="117"/>
                    </a:cubicBezTo>
                    <a:cubicBezTo>
                      <a:pt x="286" y="46"/>
                      <a:pt x="286" y="46"/>
                      <a:pt x="286" y="46"/>
                    </a:cubicBezTo>
                    <a:cubicBezTo>
                      <a:pt x="256" y="64"/>
                      <a:pt x="256" y="64"/>
                      <a:pt x="256" y="64"/>
                    </a:cubicBezTo>
                    <a:cubicBezTo>
                      <a:pt x="242" y="50"/>
                      <a:pt x="225" y="39"/>
                      <a:pt x="205" y="33"/>
                    </a:cubicBezTo>
                    <a:cubicBezTo>
                      <a:pt x="205" y="0"/>
                      <a:pt x="205" y="0"/>
                      <a:pt x="205" y="0"/>
                    </a:cubicBezTo>
                    <a:cubicBezTo>
                      <a:pt x="124" y="0"/>
                      <a:pt x="124" y="0"/>
                      <a:pt x="124" y="0"/>
                    </a:cubicBezTo>
                    <a:cubicBezTo>
                      <a:pt x="124" y="31"/>
                      <a:pt x="124" y="31"/>
                      <a:pt x="124" y="31"/>
                    </a:cubicBezTo>
                    <a:cubicBezTo>
                      <a:pt x="103" y="38"/>
                      <a:pt x="84" y="49"/>
                      <a:pt x="68" y="64"/>
                    </a:cubicBezTo>
                    <a:cubicBezTo>
                      <a:pt x="41" y="48"/>
                      <a:pt x="41" y="48"/>
                      <a:pt x="41" y="48"/>
                    </a:cubicBezTo>
                    <a:cubicBezTo>
                      <a:pt x="0" y="119"/>
                      <a:pt x="0" y="119"/>
                      <a:pt x="0" y="119"/>
                    </a:cubicBezTo>
                    <a:cubicBezTo>
                      <a:pt x="29" y="135"/>
                      <a:pt x="29" y="135"/>
                      <a:pt x="29" y="135"/>
                    </a:cubicBezTo>
                    <a:cubicBezTo>
                      <a:pt x="27" y="144"/>
                      <a:pt x="26" y="153"/>
                      <a:pt x="26" y="162"/>
                    </a:cubicBezTo>
                    <a:cubicBezTo>
                      <a:pt x="26" y="173"/>
                      <a:pt x="28" y="184"/>
                      <a:pt x="30" y="194"/>
                    </a:cubicBezTo>
                    <a:cubicBezTo>
                      <a:pt x="3" y="210"/>
                      <a:pt x="3" y="210"/>
                      <a:pt x="3" y="210"/>
                    </a:cubicBezTo>
                    <a:cubicBezTo>
                      <a:pt x="43" y="280"/>
                      <a:pt x="43" y="280"/>
                      <a:pt x="43" y="280"/>
                    </a:cubicBezTo>
                    <a:cubicBezTo>
                      <a:pt x="72" y="264"/>
                      <a:pt x="72" y="264"/>
                      <a:pt x="72" y="264"/>
                    </a:cubicBezTo>
                    <a:cubicBezTo>
                      <a:pt x="87" y="277"/>
                      <a:pt x="105" y="287"/>
                      <a:pt x="124" y="292"/>
                    </a:cubicBezTo>
                    <a:cubicBezTo>
                      <a:pt x="124" y="327"/>
                      <a:pt x="124" y="327"/>
                      <a:pt x="124" y="327"/>
                    </a:cubicBezTo>
                    <a:cubicBezTo>
                      <a:pt x="205" y="327"/>
                      <a:pt x="205" y="327"/>
                      <a:pt x="205" y="327"/>
                    </a:cubicBezTo>
                    <a:cubicBezTo>
                      <a:pt x="205" y="291"/>
                      <a:pt x="205" y="291"/>
                      <a:pt x="205" y="291"/>
                    </a:cubicBezTo>
                    <a:cubicBezTo>
                      <a:pt x="223" y="285"/>
                      <a:pt x="238" y="276"/>
                      <a:pt x="252" y="264"/>
                    </a:cubicBezTo>
                    <a:cubicBezTo>
                      <a:pt x="283" y="282"/>
                      <a:pt x="283" y="282"/>
                      <a:pt x="283" y="282"/>
                    </a:cubicBezTo>
                    <a:cubicBezTo>
                      <a:pt x="324" y="212"/>
                      <a:pt x="324" y="212"/>
                      <a:pt x="324" y="212"/>
                    </a:cubicBezTo>
                    <a:cubicBezTo>
                      <a:pt x="294" y="194"/>
                      <a:pt x="294" y="194"/>
                      <a:pt x="294" y="194"/>
                    </a:cubicBezTo>
                    <a:cubicBezTo>
                      <a:pt x="297" y="184"/>
                      <a:pt x="298" y="173"/>
                      <a:pt x="298" y="162"/>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4636" name="Google Shape;4636;p170"/>
            <p:cNvGrpSpPr/>
            <p:nvPr/>
          </p:nvGrpSpPr>
          <p:grpSpPr>
            <a:xfrm>
              <a:off x="8249803" y="3399322"/>
              <a:ext cx="848094" cy="627874"/>
              <a:chOff x="10902845" y="2693238"/>
              <a:chExt cx="643421" cy="476348"/>
            </a:xfrm>
          </p:grpSpPr>
          <p:sp>
            <p:nvSpPr>
              <p:cNvPr id="4637" name="Google Shape;4637;p170"/>
              <p:cNvSpPr/>
              <p:nvPr/>
            </p:nvSpPr>
            <p:spPr>
              <a:xfrm>
                <a:off x="10902845" y="2693238"/>
                <a:ext cx="643421" cy="407874"/>
              </a:xfrm>
              <a:custGeom>
                <a:avLst/>
                <a:gdLst/>
                <a:ahLst/>
                <a:cxnLst/>
                <a:rect l="l" t="t" r="r" b="b"/>
                <a:pathLst>
                  <a:path w="878391" h="545651" extrusionOk="0">
                    <a:moveTo>
                      <a:pt x="526246" y="2823"/>
                    </a:moveTo>
                    <a:cubicBezTo>
                      <a:pt x="663881" y="24023"/>
                      <a:pt x="772336" y="152517"/>
                      <a:pt x="753083" y="285400"/>
                    </a:cubicBezTo>
                    <a:cubicBezTo>
                      <a:pt x="852208" y="299089"/>
                      <a:pt x="878212" y="375742"/>
                      <a:pt x="878391" y="414984"/>
                    </a:cubicBezTo>
                    <a:cubicBezTo>
                      <a:pt x="878627" y="466609"/>
                      <a:pt x="833938" y="546043"/>
                      <a:pt x="747725" y="545650"/>
                    </a:cubicBezTo>
                    <a:lnTo>
                      <a:pt x="190513" y="545650"/>
                    </a:lnTo>
                    <a:cubicBezTo>
                      <a:pt x="77130" y="544985"/>
                      <a:pt x="2268" y="445667"/>
                      <a:pt x="42" y="355179"/>
                    </a:cubicBezTo>
                    <a:cubicBezTo>
                      <a:pt x="-2184" y="264691"/>
                      <a:pt x="84465" y="123521"/>
                      <a:pt x="244362" y="173378"/>
                    </a:cubicBezTo>
                    <a:cubicBezTo>
                      <a:pt x="271526" y="75658"/>
                      <a:pt x="394045" y="-17540"/>
                      <a:pt x="526246" y="2823"/>
                    </a:cubicBezTo>
                    <a:close/>
                  </a:path>
                </a:pathLst>
              </a:custGeom>
              <a:noFill/>
              <a:ln w="12700" cap="flat" cmpd="sng">
                <a:solidFill>
                  <a:schemeClr val="dk2"/>
                </a:solidFill>
                <a:prstDash val="solid"/>
                <a:miter lim="800000"/>
                <a:headEnd type="none" w="sm" len="sm"/>
                <a:tailEnd type="none" w="sm" len="sm"/>
              </a:ln>
            </p:spPr>
            <p:txBody>
              <a:bodyPr spcFirstLastPara="1" wrap="square" lIns="175700" tIns="140575" rIns="175700" bIns="140575" anchor="t" anchorCtr="0">
                <a:noAutofit/>
              </a:bodyPr>
              <a:lstStyle/>
              <a:p>
                <a:pPr marL="0" marR="0" lvl="0" indent="0" algn="ctr" rtl="0">
                  <a:lnSpc>
                    <a:spcPct val="90000"/>
                  </a:lnSpc>
                  <a:spcBef>
                    <a:spcPts val="0"/>
                  </a:spcBef>
                  <a:spcAft>
                    <a:spcPts val="0"/>
                  </a:spcAft>
                  <a:buNone/>
                </a:pPr>
                <a:endParaRPr sz="1900" b="1">
                  <a:solidFill>
                    <a:srgbClr val="FFFFFF"/>
                  </a:solidFill>
                  <a:latin typeface="Quattrocento Sans"/>
                  <a:ea typeface="Quattrocento Sans"/>
                  <a:cs typeface="Quattrocento Sans"/>
                  <a:sym typeface="Quattrocento Sans"/>
                </a:endParaRPr>
              </a:p>
            </p:txBody>
          </p:sp>
          <p:sp>
            <p:nvSpPr>
              <p:cNvPr id="4638" name="Google Shape;4638;p170"/>
              <p:cNvSpPr/>
              <p:nvPr/>
            </p:nvSpPr>
            <p:spPr>
              <a:xfrm>
                <a:off x="11138157" y="3021086"/>
                <a:ext cx="204900" cy="148500"/>
              </a:xfrm>
              <a:prstGeom prst="rect">
                <a:avLst/>
              </a:prstGeom>
              <a:solidFill>
                <a:schemeClr val="lt1"/>
              </a:solidFill>
              <a:ln>
                <a:noFill/>
              </a:ln>
            </p:spPr>
            <p:txBody>
              <a:bodyPr spcFirstLastPara="1" wrap="square" lIns="179275" tIns="143400" rIns="179275" bIns="143400"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sp>
          <p:nvSpPr>
            <p:cNvPr id="4639" name="Google Shape;4639;p170"/>
            <p:cNvSpPr/>
            <p:nvPr/>
          </p:nvSpPr>
          <p:spPr>
            <a:xfrm>
              <a:off x="8586063" y="3675127"/>
              <a:ext cx="216900" cy="438300"/>
            </a:xfrm>
            <a:prstGeom prst="upArrow">
              <a:avLst>
                <a:gd name="adj1" fmla="val 50000"/>
                <a:gd name="adj2" fmla="val 69446"/>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93"/>
                                        </p:tgtEl>
                                        <p:attrNameLst>
                                          <p:attrName>style.visibility</p:attrName>
                                        </p:attrNameLst>
                                      </p:cBhvr>
                                      <p:to>
                                        <p:strVal val="visible"/>
                                      </p:to>
                                    </p:set>
                                    <p:animEffect transition="in" filter="fade">
                                      <p:cBhvr>
                                        <p:cTn id="7" dur="500"/>
                                        <p:tgtEl>
                                          <p:spTgt spid="44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14"/>
                                        </p:tgtEl>
                                        <p:attrNameLst>
                                          <p:attrName>style.visibility</p:attrName>
                                        </p:attrNameLst>
                                      </p:cBhvr>
                                      <p:to>
                                        <p:strVal val="visible"/>
                                      </p:to>
                                    </p:set>
                                    <p:animEffect transition="in" filter="fade">
                                      <p:cBhvr>
                                        <p:cTn id="11" dur="500"/>
                                        <p:tgtEl>
                                          <p:spTgt spid="45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515"/>
                                        </p:tgtEl>
                                        <p:attrNameLst>
                                          <p:attrName>style.visibility</p:attrName>
                                        </p:attrNameLst>
                                      </p:cBhvr>
                                      <p:to>
                                        <p:strVal val="visible"/>
                                      </p:to>
                                    </p:set>
                                    <p:animEffect transition="in" filter="fade">
                                      <p:cBhvr>
                                        <p:cTn id="15" dur="500"/>
                                        <p:tgtEl>
                                          <p:spTgt spid="45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486"/>
                                        </p:tgtEl>
                                        <p:attrNameLst>
                                          <p:attrName>style.visibility</p:attrName>
                                        </p:attrNameLst>
                                      </p:cBhvr>
                                      <p:to>
                                        <p:strVal val="visible"/>
                                      </p:to>
                                    </p:set>
                                    <p:animEffect transition="in" filter="fade">
                                      <p:cBhvr>
                                        <p:cTn id="19" dur="500"/>
                                        <p:tgtEl>
                                          <p:spTgt spid="448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587"/>
                                        </p:tgtEl>
                                        <p:attrNameLst>
                                          <p:attrName>style.visibility</p:attrName>
                                        </p:attrNameLst>
                                      </p:cBhvr>
                                      <p:to>
                                        <p:strVal val="visible"/>
                                      </p:to>
                                    </p:set>
                                    <p:animEffect transition="in" filter="fade">
                                      <p:cBhvr>
                                        <p:cTn id="23" dur="500"/>
                                        <p:tgtEl>
                                          <p:spTgt spid="458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487"/>
                                        </p:tgtEl>
                                        <p:attrNameLst>
                                          <p:attrName>style.visibility</p:attrName>
                                        </p:attrNameLst>
                                      </p:cBhvr>
                                      <p:to>
                                        <p:strVal val="visible"/>
                                      </p:to>
                                    </p:set>
                                    <p:animEffect transition="in" filter="fade">
                                      <p:cBhvr>
                                        <p:cTn id="27" dur="500"/>
                                        <p:tgtEl>
                                          <p:spTgt spid="448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559"/>
                                        </p:tgtEl>
                                        <p:attrNameLst>
                                          <p:attrName>style.visibility</p:attrName>
                                        </p:attrNameLst>
                                      </p:cBhvr>
                                      <p:to>
                                        <p:strVal val="visible"/>
                                      </p:to>
                                    </p:set>
                                    <p:animEffect transition="in" filter="fade">
                                      <p:cBhvr>
                                        <p:cTn id="31" dur="500"/>
                                        <p:tgtEl>
                                          <p:spTgt spid="455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488"/>
                                        </p:tgtEl>
                                        <p:attrNameLst>
                                          <p:attrName>style.visibility</p:attrName>
                                        </p:attrNameLst>
                                      </p:cBhvr>
                                      <p:to>
                                        <p:strVal val="visible"/>
                                      </p:to>
                                    </p:set>
                                    <p:animEffect transition="in" filter="fade">
                                      <p:cBhvr>
                                        <p:cTn id="35" dur="500"/>
                                        <p:tgtEl>
                                          <p:spTgt spid="448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626"/>
                                        </p:tgtEl>
                                        <p:attrNameLst>
                                          <p:attrName>style.visibility</p:attrName>
                                        </p:attrNameLst>
                                      </p:cBhvr>
                                      <p:to>
                                        <p:strVal val="visible"/>
                                      </p:to>
                                    </p:set>
                                    <p:animEffect transition="in" filter="fade">
                                      <p:cBhvr>
                                        <p:cTn id="39" dur="500"/>
                                        <p:tgtEl>
                                          <p:spTgt spid="462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489"/>
                                        </p:tgtEl>
                                        <p:attrNameLst>
                                          <p:attrName>style.visibility</p:attrName>
                                        </p:attrNameLst>
                                      </p:cBhvr>
                                      <p:to>
                                        <p:strVal val="visible"/>
                                      </p:to>
                                    </p:set>
                                    <p:animEffect transition="in" filter="fade">
                                      <p:cBhvr>
                                        <p:cTn id="43" dur="500"/>
                                        <p:tgtEl>
                                          <p:spTgt spid="4489"/>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603"/>
                                        </p:tgtEl>
                                        <p:attrNameLst>
                                          <p:attrName>style.visibility</p:attrName>
                                        </p:attrNameLst>
                                      </p:cBhvr>
                                      <p:to>
                                        <p:strVal val="visible"/>
                                      </p:to>
                                    </p:set>
                                    <p:animEffect transition="in" filter="fade">
                                      <p:cBhvr>
                                        <p:cTn id="47" dur="500"/>
                                        <p:tgtEl>
                                          <p:spTgt spid="460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490"/>
                                        </p:tgtEl>
                                        <p:attrNameLst>
                                          <p:attrName>style.visibility</p:attrName>
                                        </p:attrNameLst>
                                      </p:cBhvr>
                                      <p:to>
                                        <p:strVal val="visible"/>
                                      </p:to>
                                    </p:set>
                                    <p:animEffect transition="in" filter="fade">
                                      <p:cBhvr>
                                        <p:cTn id="51" dur="500"/>
                                        <p:tgtEl>
                                          <p:spTgt spid="4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83"/>
        <p:cNvGrpSpPr/>
        <p:nvPr/>
      </p:nvGrpSpPr>
      <p:grpSpPr>
        <a:xfrm>
          <a:off x="0" y="0"/>
          <a:ext cx="0" cy="0"/>
          <a:chOff x="0" y="0"/>
          <a:chExt cx="0" cy="0"/>
        </a:xfrm>
      </p:grpSpPr>
      <p:sp>
        <p:nvSpPr>
          <p:cNvPr id="5884" name="Google Shape;5884;p197"/>
          <p:cNvSpPr/>
          <p:nvPr/>
        </p:nvSpPr>
        <p:spPr>
          <a:xfrm>
            <a:off x="384135" y="1410648"/>
            <a:ext cx="4290926" cy="3289448"/>
          </a:xfrm>
          <a:prstGeom prst="rect">
            <a:avLst/>
          </a:prstGeom>
          <a:solidFill>
            <a:srgbClr val="F2F2F2"/>
          </a:solidFill>
          <a:ln>
            <a:noFill/>
          </a:ln>
        </p:spPr>
        <p:txBody>
          <a:bodyPr spcFirstLastPara="1" wrap="square" lIns="182875" tIns="146300" rIns="182875" bIns="146300" anchor="t" anchorCtr="0">
            <a:noAutofit/>
          </a:bodyPr>
          <a:lstStyle/>
          <a:p>
            <a:pPr marL="0" marR="0" lvl="0" indent="0" algn="l" rtl="0">
              <a:lnSpc>
                <a:spcPct val="100000"/>
              </a:lnSpc>
              <a:spcBef>
                <a:spcPts val="0"/>
              </a:spcBef>
              <a:spcAft>
                <a:spcPts val="0"/>
              </a:spcAft>
              <a:buClr>
                <a:schemeClr val="lt1"/>
              </a:buClr>
              <a:buSzPts val="2000"/>
              <a:buFont typeface="Quattrocento Sans"/>
              <a:buNone/>
            </a:pPr>
            <a:endParaRPr sz="2000" b="0" i="0" u="none" strike="noStrike" cap="none">
              <a:solidFill>
                <a:srgbClr val="FFFFFF"/>
              </a:solidFill>
              <a:latin typeface="Quattrocento Sans"/>
              <a:ea typeface="Quattrocento Sans"/>
              <a:cs typeface="Quattrocento Sans"/>
              <a:sym typeface="Quattrocento Sans"/>
            </a:endParaRPr>
          </a:p>
        </p:txBody>
      </p:sp>
      <p:sp>
        <p:nvSpPr>
          <p:cNvPr id="5885" name="Google Shape;5885;p197"/>
          <p:cNvSpPr/>
          <p:nvPr/>
        </p:nvSpPr>
        <p:spPr>
          <a:xfrm>
            <a:off x="384135" y="1437329"/>
            <a:ext cx="4273032"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8D7"/>
              </a:buClr>
              <a:buSzPts val="2000"/>
              <a:buFont typeface="Quattrocento Sans"/>
              <a:buNone/>
            </a:pPr>
            <a:r>
              <a:rPr lang="en-US" sz="2000" i="0" u="none" strike="noStrike" cap="none">
                <a:solidFill>
                  <a:srgbClr val="0078D7"/>
                </a:solidFill>
                <a:latin typeface="Calibri"/>
                <a:ea typeface="Calibri"/>
                <a:cs typeface="Calibri"/>
                <a:sym typeface="Calibri"/>
              </a:rPr>
              <a:t>Frameworks</a:t>
            </a:r>
            <a:endParaRPr sz="2000" i="0" u="none" strike="noStrike" cap="none">
              <a:solidFill>
                <a:srgbClr val="0078D7"/>
              </a:solidFill>
              <a:latin typeface="Calibri"/>
              <a:ea typeface="Calibri"/>
              <a:cs typeface="Calibri"/>
              <a:sym typeface="Calibri"/>
            </a:endParaRPr>
          </a:p>
        </p:txBody>
      </p:sp>
      <p:pic>
        <p:nvPicPr>
          <p:cNvPr id="5886" name="Google Shape;5886;p197" descr="A close up of a sign&#10;&#10;Description generated with high confidence"/>
          <p:cNvPicPr preferRelativeResize="0"/>
          <p:nvPr/>
        </p:nvPicPr>
        <p:blipFill rotWithShape="1">
          <a:blip r:embed="rId3">
            <a:alphaModFix/>
          </a:blip>
          <a:srcRect/>
          <a:stretch/>
        </p:blipFill>
        <p:spPr>
          <a:xfrm>
            <a:off x="653808" y="2028887"/>
            <a:ext cx="981068" cy="285275"/>
          </a:xfrm>
          <a:prstGeom prst="rect">
            <a:avLst/>
          </a:prstGeom>
          <a:noFill/>
          <a:ln>
            <a:noFill/>
          </a:ln>
        </p:spPr>
      </p:pic>
      <p:pic>
        <p:nvPicPr>
          <p:cNvPr id="5887" name="Google Shape;5887;p197" descr="A picture containing object&#10;&#10;Description generated with high confidence"/>
          <p:cNvPicPr preferRelativeResize="0"/>
          <p:nvPr/>
        </p:nvPicPr>
        <p:blipFill rotWithShape="1">
          <a:blip r:embed="rId4">
            <a:alphaModFix/>
          </a:blip>
          <a:srcRect/>
          <a:stretch/>
        </p:blipFill>
        <p:spPr>
          <a:xfrm>
            <a:off x="1875882" y="2117842"/>
            <a:ext cx="1223094" cy="256414"/>
          </a:xfrm>
          <a:prstGeom prst="rect">
            <a:avLst/>
          </a:prstGeom>
          <a:noFill/>
          <a:ln>
            <a:noFill/>
          </a:ln>
        </p:spPr>
      </p:pic>
      <p:pic>
        <p:nvPicPr>
          <p:cNvPr id="5888" name="Google Shape;5888;p197" descr="A close up of a sign&#10;&#10;Description generated with very high confidence"/>
          <p:cNvPicPr preferRelativeResize="0"/>
          <p:nvPr/>
        </p:nvPicPr>
        <p:blipFill rotWithShape="1">
          <a:blip r:embed="rId5">
            <a:alphaModFix/>
          </a:blip>
          <a:srcRect/>
          <a:stretch/>
        </p:blipFill>
        <p:spPr>
          <a:xfrm>
            <a:off x="3357929" y="2059928"/>
            <a:ext cx="1082905" cy="344875"/>
          </a:xfrm>
          <a:prstGeom prst="rect">
            <a:avLst/>
          </a:prstGeom>
          <a:noFill/>
          <a:ln>
            <a:noFill/>
          </a:ln>
        </p:spPr>
      </p:pic>
      <p:pic>
        <p:nvPicPr>
          <p:cNvPr id="5889" name="Google Shape;5889;p197" descr="A close up of a logo&#10;&#10;Description generated with very high confidence"/>
          <p:cNvPicPr preferRelativeResize="0"/>
          <p:nvPr/>
        </p:nvPicPr>
        <p:blipFill rotWithShape="1">
          <a:blip r:embed="rId6">
            <a:alphaModFix/>
          </a:blip>
          <a:srcRect/>
          <a:stretch/>
        </p:blipFill>
        <p:spPr>
          <a:xfrm>
            <a:off x="1695655" y="2716256"/>
            <a:ext cx="1347911" cy="270904"/>
          </a:xfrm>
          <a:prstGeom prst="rect">
            <a:avLst/>
          </a:prstGeom>
          <a:noFill/>
          <a:ln>
            <a:noFill/>
          </a:ln>
        </p:spPr>
      </p:pic>
      <p:pic>
        <p:nvPicPr>
          <p:cNvPr id="5890" name="Google Shape;5890;p197"/>
          <p:cNvPicPr preferRelativeResize="0"/>
          <p:nvPr/>
        </p:nvPicPr>
        <p:blipFill rotWithShape="1">
          <a:blip r:embed="rId7">
            <a:alphaModFix/>
          </a:blip>
          <a:srcRect/>
          <a:stretch/>
        </p:blipFill>
        <p:spPr>
          <a:xfrm>
            <a:off x="3194872" y="2691225"/>
            <a:ext cx="1300562" cy="306015"/>
          </a:xfrm>
          <a:prstGeom prst="rect">
            <a:avLst/>
          </a:prstGeom>
          <a:noFill/>
          <a:ln>
            <a:noFill/>
          </a:ln>
        </p:spPr>
      </p:pic>
      <p:pic>
        <p:nvPicPr>
          <p:cNvPr id="5891" name="Google Shape;5891;p197"/>
          <p:cNvPicPr preferRelativeResize="0"/>
          <p:nvPr/>
        </p:nvPicPr>
        <p:blipFill rotWithShape="1">
          <a:blip r:embed="rId8">
            <a:alphaModFix/>
          </a:blip>
          <a:srcRect/>
          <a:stretch/>
        </p:blipFill>
        <p:spPr>
          <a:xfrm>
            <a:off x="654002" y="3987242"/>
            <a:ext cx="474562" cy="517704"/>
          </a:xfrm>
          <a:prstGeom prst="rect">
            <a:avLst/>
          </a:prstGeom>
          <a:noFill/>
          <a:ln>
            <a:noFill/>
          </a:ln>
        </p:spPr>
      </p:pic>
      <p:pic>
        <p:nvPicPr>
          <p:cNvPr id="5892" name="Google Shape;5892;p197" descr="A picture containing object&#10;&#10;Description generated with very high confidence"/>
          <p:cNvPicPr preferRelativeResize="0"/>
          <p:nvPr/>
        </p:nvPicPr>
        <p:blipFill rotWithShape="1">
          <a:blip r:embed="rId9">
            <a:alphaModFix/>
          </a:blip>
          <a:srcRect/>
          <a:stretch/>
        </p:blipFill>
        <p:spPr>
          <a:xfrm>
            <a:off x="1626926" y="3292852"/>
            <a:ext cx="1752922" cy="409914"/>
          </a:xfrm>
          <a:prstGeom prst="rect">
            <a:avLst/>
          </a:prstGeom>
          <a:noFill/>
          <a:ln>
            <a:noFill/>
          </a:ln>
        </p:spPr>
      </p:pic>
      <p:pic>
        <p:nvPicPr>
          <p:cNvPr id="5893" name="Google Shape;5893;p197"/>
          <p:cNvPicPr preferRelativeResize="0"/>
          <p:nvPr/>
        </p:nvPicPr>
        <p:blipFill rotWithShape="1">
          <a:blip r:embed="rId10">
            <a:alphaModFix/>
          </a:blip>
          <a:srcRect/>
          <a:stretch/>
        </p:blipFill>
        <p:spPr>
          <a:xfrm>
            <a:off x="2936248" y="4005446"/>
            <a:ext cx="415627" cy="440816"/>
          </a:xfrm>
          <a:prstGeom prst="rect">
            <a:avLst/>
          </a:prstGeom>
          <a:noFill/>
          <a:ln>
            <a:noFill/>
          </a:ln>
        </p:spPr>
      </p:pic>
      <p:sp>
        <p:nvSpPr>
          <p:cNvPr id="5894" name="Google Shape;5894;p197"/>
          <p:cNvSpPr txBox="1"/>
          <p:nvPr/>
        </p:nvSpPr>
        <p:spPr>
          <a:xfrm>
            <a:off x="357825" y="500055"/>
            <a:ext cx="4290900" cy="70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8D4"/>
              </a:buClr>
              <a:buSzPts val="3240"/>
              <a:buFont typeface="Noto Sans Symbols"/>
              <a:buNone/>
            </a:pPr>
            <a:r>
              <a:rPr lang="en-US" sz="4500" i="0" u="none" strike="noStrike" cap="none">
                <a:latin typeface="Calibri"/>
                <a:ea typeface="Calibri"/>
                <a:cs typeface="Calibri"/>
                <a:sym typeface="Calibri"/>
              </a:rPr>
              <a:t>Create</a:t>
            </a:r>
            <a:endParaRPr sz="4500">
              <a:latin typeface="Calibri"/>
              <a:ea typeface="Calibri"/>
              <a:cs typeface="Calibri"/>
              <a:sym typeface="Calibri"/>
            </a:endParaRPr>
          </a:p>
        </p:txBody>
      </p:sp>
      <p:sp>
        <p:nvSpPr>
          <p:cNvPr id="5895" name="Google Shape;5895;p197"/>
          <p:cNvSpPr/>
          <p:nvPr/>
        </p:nvSpPr>
        <p:spPr>
          <a:xfrm>
            <a:off x="4672535" y="1885418"/>
            <a:ext cx="714649" cy="891686"/>
          </a:xfrm>
          <a:prstGeom prst="rightArrow">
            <a:avLst>
              <a:gd name="adj1" fmla="val 50000"/>
              <a:gd name="adj2" fmla="val 50000"/>
            </a:avLst>
          </a:prstGeom>
          <a:solidFill>
            <a:srgbClr val="F2F2F2"/>
          </a:solidFill>
          <a:ln>
            <a:noFill/>
          </a:ln>
        </p:spPr>
        <p:txBody>
          <a:bodyPr spcFirstLastPara="1" wrap="square" lIns="182875" tIns="146300" rIns="182875" bIns="146300" anchor="t" anchorCtr="0">
            <a:noAutofit/>
          </a:bodyPr>
          <a:lstStyle/>
          <a:p>
            <a:pPr marL="0" marR="0" lvl="0" indent="0" algn="l" rtl="0">
              <a:lnSpc>
                <a:spcPct val="100000"/>
              </a:lnSpc>
              <a:spcBef>
                <a:spcPts val="0"/>
              </a:spcBef>
              <a:spcAft>
                <a:spcPts val="0"/>
              </a:spcAft>
              <a:buClr>
                <a:schemeClr val="lt1"/>
              </a:buClr>
              <a:buSzPts val="2000"/>
              <a:buFont typeface="Quattrocento Sans"/>
              <a:buNone/>
            </a:pPr>
            <a:endParaRPr sz="2000" b="0" i="0" u="none" strike="noStrike" cap="none">
              <a:solidFill>
                <a:srgbClr val="FFFFFF"/>
              </a:solidFill>
              <a:latin typeface="Quattrocento Sans"/>
              <a:ea typeface="Quattrocento Sans"/>
              <a:cs typeface="Quattrocento Sans"/>
              <a:sym typeface="Quattrocento Sans"/>
            </a:endParaRPr>
          </a:p>
        </p:txBody>
      </p:sp>
      <p:sp>
        <p:nvSpPr>
          <p:cNvPr id="5896" name="Google Shape;5896;p197"/>
          <p:cNvSpPr txBox="1"/>
          <p:nvPr/>
        </p:nvSpPr>
        <p:spPr>
          <a:xfrm>
            <a:off x="4794600" y="2177372"/>
            <a:ext cx="440825" cy="30777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78D4"/>
              </a:buClr>
              <a:buSzPts val="1000"/>
              <a:buFont typeface="Quattrocento Sans"/>
              <a:buNone/>
            </a:pPr>
            <a:r>
              <a:rPr lang="en-US" sz="1000" i="0" u="none" strike="noStrike" cap="none">
                <a:solidFill>
                  <a:srgbClr val="0078D4"/>
                </a:solidFill>
                <a:latin typeface="Calibri"/>
                <a:ea typeface="Calibri"/>
                <a:cs typeface="Calibri"/>
                <a:sym typeface="Calibri"/>
              </a:rPr>
              <a:t>Native </a:t>
            </a:r>
            <a:br>
              <a:rPr lang="en-US" sz="1000" i="0" u="none" strike="noStrike" cap="none">
                <a:solidFill>
                  <a:srgbClr val="0078D4"/>
                </a:solidFill>
                <a:latin typeface="Calibri"/>
                <a:ea typeface="Calibri"/>
                <a:cs typeface="Calibri"/>
                <a:sym typeface="Calibri"/>
              </a:rPr>
            </a:br>
            <a:r>
              <a:rPr lang="en-US" sz="1000" i="0" u="none" strike="noStrike" cap="none">
                <a:solidFill>
                  <a:srgbClr val="0078D4"/>
                </a:solidFill>
                <a:latin typeface="Calibri"/>
                <a:ea typeface="Calibri"/>
                <a:cs typeface="Calibri"/>
                <a:sym typeface="Calibri"/>
              </a:rPr>
              <a:t>support</a:t>
            </a:r>
            <a:endParaRPr>
              <a:latin typeface="Calibri"/>
              <a:ea typeface="Calibri"/>
              <a:cs typeface="Calibri"/>
              <a:sym typeface="Calibri"/>
            </a:endParaRPr>
          </a:p>
        </p:txBody>
      </p:sp>
      <p:sp>
        <p:nvSpPr>
          <p:cNvPr id="5897" name="Google Shape;5897;p197"/>
          <p:cNvSpPr/>
          <p:nvPr/>
        </p:nvSpPr>
        <p:spPr>
          <a:xfrm>
            <a:off x="4672762" y="3517376"/>
            <a:ext cx="714938" cy="891686"/>
          </a:xfrm>
          <a:prstGeom prst="rightArrow">
            <a:avLst>
              <a:gd name="adj1" fmla="val 50000"/>
              <a:gd name="adj2" fmla="val 50000"/>
            </a:avLst>
          </a:prstGeom>
          <a:solidFill>
            <a:srgbClr val="F2F2F2"/>
          </a:solidFill>
          <a:ln>
            <a:noFill/>
          </a:ln>
        </p:spPr>
        <p:txBody>
          <a:bodyPr spcFirstLastPara="1" wrap="square" lIns="182875" tIns="146300" rIns="182875" bIns="146300" anchor="t" anchorCtr="0">
            <a:noAutofit/>
          </a:bodyPr>
          <a:lstStyle/>
          <a:p>
            <a:pPr marL="0" marR="0" lvl="0" indent="0" algn="l" rtl="0">
              <a:lnSpc>
                <a:spcPct val="100000"/>
              </a:lnSpc>
              <a:spcBef>
                <a:spcPts val="0"/>
              </a:spcBef>
              <a:spcAft>
                <a:spcPts val="0"/>
              </a:spcAft>
              <a:buClr>
                <a:schemeClr val="lt1"/>
              </a:buClr>
              <a:buSzPts val="2000"/>
              <a:buFont typeface="Quattrocento Sans"/>
              <a:buNone/>
            </a:pPr>
            <a:endParaRPr sz="2000" b="0" i="0" u="none" strike="noStrike" cap="none">
              <a:solidFill>
                <a:srgbClr val="FFFFFF"/>
              </a:solidFill>
              <a:latin typeface="Quattrocento Sans"/>
              <a:ea typeface="Quattrocento Sans"/>
              <a:cs typeface="Quattrocento Sans"/>
              <a:sym typeface="Quattrocento Sans"/>
            </a:endParaRPr>
          </a:p>
        </p:txBody>
      </p:sp>
      <p:sp>
        <p:nvSpPr>
          <p:cNvPr id="5898" name="Google Shape;5898;p197"/>
          <p:cNvSpPr txBox="1"/>
          <p:nvPr/>
        </p:nvSpPr>
        <p:spPr>
          <a:xfrm>
            <a:off x="4652626" y="3886275"/>
            <a:ext cx="691594" cy="15388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78D4"/>
              </a:buClr>
              <a:buSzPts val="1000"/>
              <a:buFont typeface="Quattrocento Sans"/>
              <a:buNone/>
            </a:pPr>
            <a:r>
              <a:rPr lang="en-US" sz="1000" b="0" i="0" u="none" strike="noStrike" cap="none">
                <a:solidFill>
                  <a:srgbClr val="0078D4"/>
                </a:solidFill>
                <a:latin typeface="Quattrocento Sans"/>
                <a:ea typeface="Quattrocento Sans"/>
                <a:cs typeface="Quattrocento Sans"/>
                <a:sym typeface="Quattrocento Sans"/>
              </a:rPr>
              <a:t>Converters</a:t>
            </a:r>
            <a:endParaRPr/>
          </a:p>
        </p:txBody>
      </p:sp>
      <p:pic>
        <p:nvPicPr>
          <p:cNvPr id="5899" name="Google Shape;5899;p197"/>
          <p:cNvPicPr preferRelativeResize="0"/>
          <p:nvPr/>
        </p:nvPicPr>
        <p:blipFill rotWithShape="1">
          <a:blip r:embed="rId11">
            <a:alphaModFix/>
          </a:blip>
          <a:srcRect r="68206"/>
          <a:stretch/>
        </p:blipFill>
        <p:spPr>
          <a:xfrm>
            <a:off x="3865099" y="4020570"/>
            <a:ext cx="481493" cy="439183"/>
          </a:xfrm>
          <a:prstGeom prst="rect">
            <a:avLst/>
          </a:prstGeom>
          <a:noFill/>
          <a:ln>
            <a:noFill/>
          </a:ln>
        </p:spPr>
      </p:pic>
      <p:pic>
        <p:nvPicPr>
          <p:cNvPr id="5900" name="Google Shape;5900;p197"/>
          <p:cNvPicPr preferRelativeResize="0"/>
          <p:nvPr/>
        </p:nvPicPr>
        <p:blipFill rotWithShape="1">
          <a:blip r:embed="rId12">
            <a:alphaModFix/>
          </a:blip>
          <a:srcRect/>
          <a:stretch/>
        </p:blipFill>
        <p:spPr>
          <a:xfrm>
            <a:off x="3550005" y="3283663"/>
            <a:ext cx="868245" cy="334104"/>
          </a:xfrm>
          <a:prstGeom prst="rect">
            <a:avLst/>
          </a:prstGeom>
          <a:noFill/>
          <a:ln>
            <a:noFill/>
          </a:ln>
        </p:spPr>
      </p:pic>
      <p:sp>
        <p:nvSpPr>
          <p:cNvPr id="5901" name="Google Shape;5901;p197"/>
          <p:cNvSpPr/>
          <p:nvPr/>
        </p:nvSpPr>
        <p:spPr>
          <a:xfrm>
            <a:off x="366241" y="4886494"/>
            <a:ext cx="4290926" cy="1356262"/>
          </a:xfrm>
          <a:prstGeom prst="rect">
            <a:avLst/>
          </a:prstGeom>
          <a:solidFill>
            <a:srgbClr val="F2F2F2"/>
          </a:solidFill>
          <a:ln>
            <a:noFill/>
          </a:ln>
        </p:spPr>
        <p:txBody>
          <a:bodyPr spcFirstLastPara="1" wrap="square" lIns="182875" tIns="146300" rIns="182875" bIns="146300" anchor="t" anchorCtr="0">
            <a:noAutofit/>
          </a:bodyPr>
          <a:lstStyle/>
          <a:p>
            <a:pPr marL="0" marR="0" lvl="0" indent="0" algn="l" rtl="0">
              <a:lnSpc>
                <a:spcPct val="100000"/>
              </a:lnSpc>
              <a:spcBef>
                <a:spcPts val="0"/>
              </a:spcBef>
              <a:spcAft>
                <a:spcPts val="0"/>
              </a:spcAft>
              <a:buClr>
                <a:schemeClr val="lt1"/>
              </a:buClr>
              <a:buSzPts val="2000"/>
              <a:buFont typeface="Quattrocento Sans"/>
              <a:buNone/>
            </a:pPr>
            <a:endParaRPr sz="2000" b="0" i="0" u="none" strike="noStrike" cap="none">
              <a:solidFill>
                <a:srgbClr val="FFFFFF"/>
              </a:solidFill>
              <a:latin typeface="Quattrocento Sans"/>
              <a:ea typeface="Quattrocento Sans"/>
              <a:cs typeface="Quattrocento Sans"/>
              <a:sym typeface="Quattrocento Sans"/>
            </a:endParaRPr>
          </a:p>
        </p:txBody>
      </p:sp>
      <p:sp>
        <p:nvSpPr>
          <p:cNvPr id="5902" name="Google Shape;5902;p197"/>
          <p:cNvSpPr/>
          <p:nvPr/>
        </p:nvSpPr>
        <p:spPr>
          <a:xfrm>
            <a:off x="366241" y="4897748"/>
            <a:ext cx="4273032"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8D7"/>
              </a:buClr>
              <a:buSzPts val="2000"/>
              <a:buFont typeface="Quattrocento Sans"/>
              <a:buNone/>
            </a:pPr>
            <a:r>
              <a:rPr lang="en-US" sz="2000" i="0" u="none" strike="noStrike" cap="none">
                <a:solidFill>
                  <a:srgbClr val="0078D7"/>
                </a:solidFill>
                <a:latin typeface="Calibri"/>
                <a:ea typeface="Calibri"/>
                <a:cs typeface="Calibri"/>
                <a:sym typeface="Calibri"/>
              </a:rPr>
              <a:t>Services</a:t>
            </a:r>
            <a:endParaRPr sz="2000" i="0" u="none" strike="noStrike" cap="none">
              <a:solidFill>
                <a:srgbClr val="0078D7"/>
              </a:solidFill>
              <a:latin typeface="Calibri"/>
              <a:ea typeface="Calibri"/>
              <a:cs typeface="Calibri"/>
              <a:sym typeface="Calibri"/>
            </a:endParaRPr>
          </a:p>
        </p:txBody>
      </p:sp>
      <p:grpSp>
        <p:nvGrpSpPr>
          <p:cNvPr id="5903" name="Google Shape;5903;p197"/>
          <p:cNvGrpSpPr/>
          <p:nvPr/>
        </p:nvGrpSpPr>
        <p:grpSpPr>
          <a:xfrm>
            <a:off x="1593455" y="5477919"/>
            <a:ext cx="1795781" cy="584775"/>
            <a:chOff x="19378875" y="10819178"/>
            <a:chExt cx="3592026" cy="1169703"/>
          </a:xfrm>
        </p:grpSpPr>
        <p:pic>
          <p:nvPicPr>
            <p:cNvPr id="5904" name="Google Shape;5904;p197"/>
            <p:cNvPicPr preferRelativeResize="0"/>
            <p:nvPr/>
          </p:nvPicPr>
          <p:blipFill rotWithShape="1">
            <a:blip r:embed="rId13">
              <a:alphaModFix/>
            </a:blip>
            <a:srcRect/>
            <a:stretch/>
          </p:blipFill>
          <p:spPr>
            <a:xfrm>
              <a:off x="19378875" y="10994624"/>
              <a:ext cx="790562" cy="790562"/>
            </a:xfrm>
            <a:prstGeom prst="rect">
              <a:avLst/>
            </a:prstGeom>
            <a:noFill/>
            <a:ln>
              <a:noFill/>
            </a:ln>
          </p:spPr>
        </p:pic>
        <p:sp>
          <p:nvSpPr>
            <p:cNvPr id="5905" name="Google Shape;5905;p197"/>
            <p:cNvSpPr/>
            <p:nvPr/>
          </p:nvSpPr>
          <p:spPr>
            <a:xfrm>
              <a:off x="20421680" y="10819178"/>
              <a:ext cx="2549221" cy="1169703"/>
            </a:xfrm>
            <a:prstGeom prst="rect">
              <a:avLst/>
            </a:prstGeom>
            <a:noFill/>
            <a:ln>
              <a:noFill/>
            </a:ln>
          </p:spPr>
          <p:txBody>
            <a:bodyPr spcFirstLastPara="1" wrap="square" lIns="22850" tIns="45700" rIns="22850" bIns="45700" anchor="t" anchorCtr="0">
              <a:noAutofit/>
            </a:bodyPr>
            <a:lstStyle/>
            <a:p>
              <a:pPr marL="0" marR="0" lvl="0" indent="0" algn="l" rtl="0">
                <a:lnSpc>
                  <a:spcPct val="100000"/>
                </a:lnSpc>
                <a:spcBef>
                  <a:spcPts val="0"/>
                </a:spcBef>
                <a:spcAft>
                  <a:spcPts val="0"/>
                </a:spcAft>
                <a:buClr>
                  <a:srgbClr val="565656"/>
                </a:buClr>
                <a:buSzPts val="1600"/>
                <a:buFont typeface="Arial"/>
                <a:buNone/>
              </a:pPr>
              <a:r>
                <a:rPr lang="en-US" sz="1600" b="1" i="0" u="none" strike="noStrike" cap="none">
                  <a:solidFill>
                    <a:srgbClr val="565656"/>
                  </a:solidFill>
                  <a:latin typeface="Calibri"/>
                  <a:ea typeface="Calibri"/>
                  <a:cs typeface="Calibri"/>
                  <a:sym typeface="Calibri"/>
                </a:rPr>
                <a:t>Azure Custom </a:t>
              </a:r>
              <a:br>
                <a:rPr lang="en-US" sz="1600" b="1" i="0" u="none" strike="noStrike" cap="none">
                  <a:solidFill>
                    <a:srgbClr val="565656"/>
                  </a:solidFill>
                  <a:latin typeface="Calibri"/>
                  <a:ea typeface="Calibri"/>
                  <a:cs typeface="Calibri"/>
                  <a:sym typeface="Calibri"/>
                </a:rPr>
              </a:br>
              <a:r>
                <a:rPr lang="en-US" sz="1600" b="1" i="0" u="none" strike="noStrike" cap="none">
                  <a:solidFill>
                    <a:srgbClr val="565656"/>
                  </a:solidFill>
                  <a:latin typeface="Calibri"/>
                  <a:ea typeface="Calibri"/>
                  <a:cs typeface="Calibri"/>
                  <a:sym typeface="Calibri"/>
                </a:rPr>
                <a:t>Vision Service</a:t>
              </a:r>
              <a:endParaRPr sz="1600" b="1" i="0" u="none" strike="noStrike" cap="none">
                <a:solidFill>
                  <a:srgbClr val="565656"/>
                </a:solidFill>
                <a:latin typeface="Calibri"/>
                <a:ea typeface="Calibri"/>
                <a:cs typeface="Calibri"/>
                <a:sym typeface="Calibri"/>
              </a:endParaRPr>
            </a:p>
          </p:txBody>
        </p:sp>
      </p:grpSp>
      <p:sp>
        <p:nvSpPr>
          <p:cNvPr id="5906" name="Google Shape;5906;p197"/>
          <p:cNvSpPr/>
          <p:nvPr/>
        </p:nvSpPr>
        <p:spPr>
          <a:xfrm>
            <a:off x="4677164" y="5030196"/>
            <a:ext cx="714649" cy="891686"/>
          </a:xfrm>
          <a:prstGeom prst="rightArrow">
            <a:avLst>
              <a:gd name="adj1" fmla="val 50000"/>
              <a:gd name="adj2" fmla="val 50000"/>
            </a:avLst>
          </a:prstGeom>
          <a:solidFill>
            <a:srgbClr val="F2F2F2"/>
          </a:solidFill>
          <a:ln>
            <a:noFill/>
          </a:ln>
        </p:spPr>
        <p:txBody>
          <a:bodyPr spcFirstLastPara="1" wrap="square" lIns="182875" tIns="146300" rIns="182875" bIns="146300" anchor="t" anchorCtr="0">
            <a:noAutofit/>
          </a:bodyPr>
          <a:lstStyle/>
          <a:p>
            <a:pPr marL="0" marR="0" lvl="0" indent="0" algn="l" rtl="0">
              <a:lnSpc>
                <a:spcPct val="100000"/>
              </a:lnSpc>
              <a:spcBef>
                <a:spcPts val="0"/>
              </a:spcBef>
              <a:spcAft>
                <a:spcPts val="0"/>
              </a:spcAft>
              <a:buClr>
                <a:schemeClr val="lt1"/>
              </a:buClr>
              <a:buSzPts val="2000"/>
              <a:buFont typeface="Quattrocento Sans"/>
              <a:buNone/>
            </a:pPr>
            <a:endParaRPr sz="2000" b="0" i="0" u="none" strike="noStrike" cap="none">
              <a:solidFill>
                <a:srgbClr val="FFFFFF"/>
              </a:solidFill>
              <a:latin typeface="Quattrocento Sans"/>
              <a:ea typeface="Quattrocento Sans"/>
              <a:cs typeface="Quattrocento Sans"/>
              <a:sym typeface="Quattrocento Sans"/>
            </a:endParaRPr>
          </a:p>
        </p:txBody>
      </p:sp>
      <p:sp>
        <p:nvSpPr>
          <p:cNvPr id="5907" name="Google Shape;5907;p197"/>
          <p:cNvSpPr txBox="1"/>
          <p:nvPr/>
        </p:nvSpPr>
        <p:spPr>
          <a:xfrm>
            <a:off x="4799229" y="5322150"/>
            <a:ext cx="440825" cy="30777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78D4"/>
              </a:buClr>
              <a:buSzPts val="1000"/>
              <a:buFont typeface="Quattrocento Sans"/>
              <a:buNone/>
            </a:pPr>
            <a:r>
              <a:rPr lang="en-US" sz="1000" i="0" u="none" strike="noStrike" cap="none">
                <a:solidFill>
                  <a:srgbClr val="0078D4"/>
                </a:solidFill>
                <a:latin typeface="Calibri"/>
                <a:ea typeface="Calibri"/>
                <a:cs typeface="Calibri"/>
                <a:sym typeface="Calibri"/>
              </a:rPr>
              <a:t>Native </a:t>
            </a:r>
            <a:br>
              <a:rPr lang="en-US" sz="1000" i="0" u="none" strike="noStrike" cap="none">
                <a:solidFill>
                  <a:srgbClr val="0078D4"/>
                </a:solidFill>
                <a:latin typeface="Calibri"/>
                <a:ea typeface="Calibri"/>
                <a:cs typeface="Calibri"/>
                <a:sym typeface="Calibri"/>
              </a:rPr>
            </a:br>
            <a:r>
              <a:rPr lang="en-US" sz="1000" i="0" u="none" strike="noStrike" cap="none">
                <a:solidFill>
                  <a:srgbClr val="0078D4"/>
                </a:solidFill>
                <a:latin typeface="Calibri"/>
                <a:ea typeface="Calibri"/>
                <a:cs typeface="Calibri"/>
                <a:sym typeface="Calibri"/>
              </a:rPr>
              <a:t>support</a:t>
            </a:r>
            <a:endParaRPr>
              <a:latin typeface="Calibri"/>
              <a:ea typeface="Calibri"/>
              <a:cs typeface="Calibri"/>
              <a:sym typeface="Calibri"/>
            </a:endParaRPr>
          </a:p>
        </p:txBody>
      </p:sp>
      <p:sp>
        <p:nvSpPr>
          <p:cNvPr id="5908" name="Google Shape;5908;p197"/>
          <p:cNvSpPr/>
          <p:nvPr/>
        </p:nvSpPr>
        <p:spPr>
          <a:xfrm>
            <a:off x="8801309" y="4959367"/>
            <a:ext cx="3040782" cy="954456"/>
          </a:xfrm>
          <a:prstGeom prst="rect">
            <a:avLst/>
          </a:prstGeom>
          <a:solidFill>
            <a:srgbClr val="F2F2F2"/>
          </a:solidFill>
          <a:ln>
            <a:noFill/>
          </a:ln>
        </p:spPr>
        <p:txBody>
          <a:bodyPr spcFirstLastPara="1" wrap="square" lIns="182875" tIns="146300" rIns="182875" bIns="146300" anchor="ctr" anchorCtr="0">
            <a:noAutofit/>
          </a:bodyPr>
          <a:lstStyle/>
          <a:p>
            <a:pPr marL="0" marR="0" lvl="0" indent="0" algn="ctr" rtl="0">
              <a:lnSpc>
                <a:spcPct val="100000"/>
              </a:lnSpc>
              <a:spcBef>
                <a:spcPts val="0"/>
              </a:spcBef>
              <a:spcAft>
                <a:spcPts val="0"/>
              </a:spcAft>
              <a:buClr>
                <a:schemeClr val="lt1"/>
              </a:buClr>
              <a:buSzPts val="2000"/>
              <a:buFont typeface="Quattrocento Sans"/>
              <a:buNone/>
            </a:pPr>
            <a:endParaRPr sz="2000" b="0" i="0" u="none" strike="noStrike" cap="none">
              <a:solidFill>
                <a:srgbClr val="FFFFFF"/>
              </a:solidFill>
              <a:latin typeface="Quattrocento Sans"/>
              <a:ea typeface="Quattrocento Sans"/>
              <a:cs typeface="Quattrocento Sans"/>
              <a:sym typeface="Quattrocento Sans"/>
            </a:endParaRPr>
          </a:p>
        </p:txBody>
      </p:sp>
      <p:sp>
        <p:nvSpPr>
          <p:cNvPr id="5909" name="Google Shape;5909;p197"/>
          <p:cNvSpPr/>
          <p:nvPr/>
        </p:nvSpPr>
        <p:spPr>
          <a:xfrm>
            <a:off x="8988729" y="5127999"/>
            <a:ext cx="2748753"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8D7"/>
              </a:buClr>
              <a:buSzPts val="2000"/>
              <a:buFont typeface="Quattrocento Sans"/>
              <a:buNone/>
            </a:pPr>
            <a:r>
              <a:rPr lang="en-US" sz="2000" i="0" u="none" strike="noStrike" cap="none">
                <a:solidFill>
                  <a:srgbClr val="0078D7"/>
                </a:solidFill>
                <a:latin typeface="Calibri"/>
                <a:ea typeface="Calibri"/>
                <a:cs typeface="Calibri"/>
                <a:sym typeface="Calibri"/>
              </a:rPr>
              <a:t>Other Devices</a:t>
            </a:r>
            <a:endParaRPr>
              <a:latin typeface="Calibri"/>
              <a:ea typeface="Calibri"/>
              <a:cs typeface="Calibri"/>
              <a:sym typeface="Calibri"/>
            </a:endParaRPr>
          </a:p>
          <a:p>
            <a:pPr marL="0" marR="0" lvl="0" indent="0" algn="ctr" rtl="0">
              <a:lnSpc>
                <a:spcPct val="100000"/>
              </a:lnSpc>
              <a:spcBef>
                <a:spcPts val="0"/>
              </a:spcBef>
              <a:spcAft>
                <a:spcPts val="0"/>
              </a:spcAft>
              <a:buClr>
                <a:srgbClr val="0078D7"/>
              </a:buClr>
              <a:buSzPts val="1600"/>
              <a:buFont typeface="Quattrocento Sans"/>
              <a:buNone/>
            </a:pPr>
            <a:r>
              <a:rPr lang="en-US" sz="1600" i="0" u="none" strike="noStrike" cap="none">
                <a:solidFill>
                  <a:srgbClr val="0078D7"/>
                </a:solidFill>
                <a:latin typeface="Calibri"/>
                <a:ea typeface="Calibri"/>
                <a:cs typeface="Calibri"/>
                <a:sym typeface="Calibri"/>
              </a:rPr>
              <a:t>(iOS, etc)</a:t>
            </a:r>
            <a:endParaRPr sz="1600" i="0" u="none" strike="noStrike" cap="none">
              <a:solidFill>
                <a:srgbClr val="0078D7"/>
              </a:solidFill>
              <a:latin typeface="Calibri"/>
              <a:ea typeface="Calibri"/>
              <a:cs typeface="Calibri"/>
              <a:sym typeface="Calibri"/>
            </a:endParaRPr>
          </a:p>
        </p:txBody>
      </p:sp>
      <p:pic>
        <p:nvPicPr>
          <p:cNvPr id="5910" name="Google Shape;5910;p197"/>
          <p:cNvPicPr preferRelativeResize="0"/>
          <p:nvPr/>
        </p:nvPicPr>
        <p:blipFill rotWithShape="1">
          <a:blip r:embed="rId14">
            <a:alphaModFix/>
          </a:blip>
          <a:srcRect l="3637" t="-5209" r="5196" b="-474"/>
          <a:stretch/>
        </p:blipFill>
        <p:spPr>
          <a:xfrm>
            <a:off x="1541895" y="3941941"/>
            <a:ext cx="949303" cy="540231"/>
          </a:xfrm>
          <a:prstGeom prst="rect">
            <a:avLst/>
          </a:prstGeom>
          <a:noFill/>
          <a:ln>
            <a:noFill/>
          </a:ln>
        </p:spPr>
      </p:pic>
      <p:pic>
        <p:nvPicPr>
          <p:cNvPr id="5911" name="Google Shape;5911;p197" descr="Picture 15"/>
          <p:cNvPicPr preferRelativeResize="0"/>
          <p:nvPr/>
        </p:nvPicPr>
        <p:blipFill rotWithShape="1">
          <a:blip r:embed="rId15">
            <a:alphaModFix/>
          </a:blip>
          <a:srcRect/>
          <a:stretch/>
        </p:blipFill>
        <p:spPr>
          <a:xfrm>
            <a:off x="636198" y="2683985"/>
            <a:ext cx="892855" cy="305299"/>
          </a:xfrm>
          <a:prstGeom prst="rect">
            <a:avLst/>
          </a:prstGeom>
          <a:noFill/>
          <a:ln>
            <a:noFill/>
          </a:ln>
        </p:spPr>
      </p:pic>
      <p:sp>
        <p:nvSpPr>
          <p:cNvPr id="5912" name="Google Shape;5912;p197"/>
          <p:cNvSpPr/>
          <p:nvPr/>
        </p:nvSpPr>
        <p:spPr>
          <a:xfrm>
            <a:off x="665672" y="3327841"/>
            <a:ext cx="773606" cy="369332"/>
          </a:xfrm>
          <a:prstGeom prst="rect">
            <a:avLst/>
          </a:prstGeom>
          <a:noFill/>
          <a:ln>
            <a:noFill/>
          </a:ln>
        </p:spPr>
        <p:txBody>
          <a:bodyPr spcFirstLastPara="1" wrap="square" lIns="17125" tIns="45700" rIns="17125" bIns="45700" anchor="t" anchorCtr="0">
            <a:noAutofit/>
          </a:bodyPr>
          <a:lstStyle/>
          <a:p>
            <a:pPr marL="0" marR="0" lvl="0" indent="0" algn="l" rtl="0">
              <a:lnSpc>
                <a:spcPct val="100000"/>
              </a:lnSpc>
              <a:spcBef>
                <a:spcPts val="0"/>
              </a:spcBef>
              <a:spcAft>
                <a:spcPts val="0"/>
              </a:spcAft>
              <a:buClr>
                <a:srgbClr val="6B1F73"/>
              </a:buClr>
              <a:buSzPts val="1800"/>
              <a:buFont typeface="Arial"/>
              <a:buNone/>
            </a:pPr>
            <a:r>
              <a:rPr lang="en-US" sz="1800" b="1" i="0" u="none" strike="noStrike" cap="none">
                <a:solidFill>
                  <a:srgbClr val="6B1F73"/>
                </a:solidFill>
                <a:latin typeface="Arial"/>
                <a:ea typeface="Arial"/>
                <a:cs typeface="Arial"/>
                <a:sym typeface="Arial"/>
              </a:rPr>
              <a:t>ML.NET</a:t>
            </a:r>
            <a:endParaRPr sz="1800" b="1" i="0" u="none" strike="noStrike" cap="none">
              <a:solidFill>
                <a:srgbClr val="6B1F73"/>
              </a:solidFill>
              <a:latin typeface="Arial"/>
              <a:ea typeface="Arial"/>
              <a:cs typeface="Arial"/>
              <a:sym typeface="Arial"/>
            </a:endParaRPr>
          </a:p>
        </p:txBody>
      </p:sp>
      <p:sp>
        <p:nvSpPr>
          <p:cNvPr id="5913" name="Google Shape;5913;p197"/>
          <p:cNvSpPr/>
          <p:nvPr/>
        </p:nvSpPr>
        <p:spPr>
          <a:xfrm>
            <a:off x="8801309" y="1398429"/>
            <a:ext cx="3040782" cy="1816842"/>
          </a:xfrm>
          <a:prstGeom prst="rect">
            <a:avLst/>
          </a:prstGeom>
          <a:solidFill>
            <a:srgbClr val="F2F2F2"/>
          </a:solidFill>
          <a:ln>
            <a:noFill/>
          </a:ln>
        </p:spPr>
        <p:txBody>
          <a:bodyPr spcFirstLastPara="1" wrap="square" lIns="182875" tIns="146300" rIns="182875" bIns="146300" anchor="ctr" anchorCtr="0">
            <a:noAutofit/>
          </a:bodyPr>
          <a:lstStyle/>
          <a:p>
            <a:pPr marL="0" marR="0" lvl="0" indent="0" algn="ctr" rtl="0">
              <a:lnSpc>
                <a:spcPct val="100000"/>
              </a:lnSpc>
              <a:spcBef>
                <a:spcPts val="0"/>
              </a:spcBef>
              <a:spcAft>
                <a:spcPts val="0"/>
              </a:spcAft>
              <a:buClr>
                <a:schemeClr val="lt1"/>
              </a:buClr>
              <a:buSzPts val="2000"/>
              <a:buFont typeface="Quattrocento Sans"/>
              <a:buNone/>
            </a:pPr>
            <a:endParaRPr sz="2000" b="0" i="0" u="none" strike="noStrike" cap="none">
              <a:solidFill>
                <a:srgbClr val="FFFFFF"/>
              </a:solidFill>
              <a:latin typeface="Quattrocento Sans"/>
              <a:ea typeface="Quattrocento Sans"/>
              <a:cs typeface="Quattrocento Sans"/>
              <a:sym typeface="Quattrocento Sans"/>
            </a:endParaRPr>
          </a:p>
        </p:txBody>
      </p:sp>
      <p:sp>
        <p:nvSpPr>
          <p:cNvPr id="5914" name="Google Shape;5914;p197"/>
          <p:cNvSpPr/>
          <p:nvPr/>
        </p:nvSpPr>
        <p:spPr>
          <a:xfrm>
            <a:off x="9277463" y="1358729"/>
            <a:ext cx="2088472"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8D7"/>
              </a:buClr>
              <a:buSzPts val="2000"/>
              <a:buFont typeface="Quattrocento Sans"/>
              <a:buNone/>
            </a:pPr>
            <a:r>
              <a:rPr lang="en-US" sz="2000" i="0" u="none" strike="noStrike" cap="none">
                <a:solidFill>
                  <a:srgbClr val="0078D7"/>
                </a:solidFill>
                <a:latin typeface="Calibri"/>
                <a:ea typeface="Calibri"/>
                <a:cs typeface="Calibri"/>
                <a:sym typeface="Calibri"/>
              </a:rPr>
              <a:t>Azure</a:t>
            </a:r>
            <a:endParaRPr>
              <a:latin typeface="Calibri"/>
              <a:ea typeface="Calibri"/>
              <a:cs typeface="Calibri"/>
              <a:sym typeface="Calibri"/>
            </a:endParaRPr>
          </a:p>
        </p:txBody>
      </p:sp>
      <p:sp>
        <p:nvSpPr>
          <p:cNvPr id="5915" name="Google Shape;5915;p197"/>
          <p:cNvSpPr/>
          <p:nvPr/>
        </p:nvSpPr>
        <p:spPr>
          <a:xfrm>
            <a:off x="9003115" y="2685940"/>
            <a:ext cx="2682466" cy="387586"/>
          </a:xfrm>
          <a:prstGeom prst="rect">
            <a:avLst/>
          </a:prstGeom>
          <a:noFill/>
          <a:ln w="9525" cap="flat" cmpd="sng">
            <a:solidFill>
              <a:schemeClr val="accent1"/>
            </a:solidFill>
            <a:prstDash val="solid"/>
            <a:round/>
            <a:headEnd type="none" w="sm" len="sm"/>
            <a:tailEnd type="none" w="sm" len="sm"/>
          </a:ln>
        </p:spPr>
        <p:txBody>
          <a:bodyPr spcFirstLastPara="1" wrap="square" lIns="182875" tIns="146300" rIns="182875" bIns="146300" anchor="t" anchorCtr="0">
            <a:noAutofit/>
          </a:bodyPr>
          <a:lstStyle/>
          <a:p>
            <a:pPr marL="0" marR="0" lvl="0" indent="0" algn="l" rtl="0">
              <a:lnSpc>
                <a:spcPct val="10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5916" name="Google Shape;5916;p197"/>
          <p:cNvSpPr txBox="1"/>
          <p:nvPr/>
        </p:nvSpPr>
        <p:spPr>
          <a:xfrm>
            <a:off x="9003115" y="2735827"/>
            <a:ext cx="2682466" cy="2154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78D7"/>
              </a:buClr>
              <a:buSzPts val="1400"/>
              <a:buFont typeface="Quattrocento Sans"/>
              <a:buNone/>
            </a:pPr>
            <a:r>
              <a:rPr lang="en-US" sz="1400" i="0" u="none" strike="noStrike" cap="none">
                <a:solidFill>
                  <a:srgbClr val="0078D7"/>
                </a:solidFill>
                <a:latin typeface="Calibri"/>
                <a:ea typeface="Calibri"/>
                <a:cs typeface="Calibri"/>
                <a:sym typeface="Calibri"/>
              </a:rPr>
              <a:t>Windows Server 2019 VM</a:t>
            </a:r>
            <a:endParaRPr>
              <a:latin typeface="Calibri"/>
              <a:ea typeface="Calibri"/>
              <a:cs typeface="Calibri"/>
              <a:sym typeface="Calibri"/>
            </a:endParaRPr>
          </a:p>
        </p:txBody>
      </p:sp>
      <p:sp>
        <p:nvSpPr>
          <p:cNvPr id="5917" name="Google Shape;5917;p197"/>
          <p:cNvSpPr/>
          <p:nvPr/>
        </p:nvSpPr>
        <p:spPr>
          <a:xfrm>
            <a:off x="9009465" y="1790590"/>
            <a:ext cx="2682466" cy="348056"/>
          </a:xfrm>
          <a:prstGeom prst="rect">
            <a:avLst/>
          </a:prstGeom>
          <a:noFill/>
          <a:ln w="9525" cap="flat" cmpd="sng">
            <a:solidFill>
              <a:schemeClr val="accent1"/>
            </a:solidFill>
            <a:prstDash val="solid"/>
            <a:round/>
            <a:headEnd type="none" w="sm" len="sm"/>
            <a:tailEnd type="none" w="sm" len="sm"/>
          </a:ln>
        </p:spPr>
        <p:txBody>
          <a:bodyPr spcFirstLastPara="1" wrap="square" lIns="182875" tIns="146300" rIns="182875" bIns="146300" anchor="t" anchorCtr="0">
            <a:noAutofit/>
          </a:bodyPr>
          <a:lstStyle/>
          <a:p>
            <a:pPr marL="0" marR="0" lvl="0" indent="0" algn="l" rtl="0">
              <a:lnSpc>
                <a:spcPct val="10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5918" name="Google Shape;5918;p197"/>
          <p:cNvSpPr txBox="1"/>
          <p:nvPr/>
        </p:nvSpPr>
        <p:spPr>
          <a:xfrm>
            <a:off x="9009465" y="1840477"/>
            <a:ext cx="2682466" cy="2154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78D7"/>
              </a:buClr>
              <a:buSzPts val="1400"/>
              <a:buFont typeface="Quattrocento Sans"/>
              <a:buNone/>
            </a:pPr>
            <a:r>
              <a:rPr lang="en-US" sz="1400" i="0" u="none" strike="noStrike" cap="none">
                <a:solidFill>
                  <a:srgbClr val="0078D7"/>
                </a:solidFill>
                <a:latin typeface="Calibri"/>
                <a:ea typeface="Calibri"/>
                <a:cs typeface="Calibri"/>
                <a:sym typeface="Calibri"/>
              </a:rPr>
              <a:t>Azure Machine Learning services</a:t>
            </a:r>
            <a:endParaRPr>
              <a:latin typeface="Calibri"/>
              <a:ea typeface="Calibri"/>
              <a:cs typeface="Calibri"/>
              <a:sym typeface="Calibri"/>
            </a:endParaRPr>
          </a:p>
        </p:txBody>
      </p:sp>
      <p:sp>
        <p:nvSpPr>
          <p:cNvPr id="5919" name="Google Shape;5919;p197"/>
          <p:cNvSpPr/>
          <p:nvPr/>
        </p:nvSpPr>
        <p:spPr>
          <a:xfrm>
            <a:off x="9009465" y="2231874"/>
            <a:ext cx="2682466" cy="348056"/>
          </a:xfrm>
          <a:prstGeom prst="rect">
            <a:avLst/>
          </a:prstGeom>
          <a:noFill/>
          <a:ln w="9525" cap="flat" cmpd="sng">
            <a:solidFill>
              <a:schemeClr val="accent1"/>
            </a:solidFill>
            <a:prstDash val="solid"/>
            <a:round/>
            <a:headEnd type="none" w="sm" len="sm"/>
            <a:tailEnd type="none" w="sm" len="sm"/>
          </a:ln>
        </p:spPr>
        <p:txBody>
          <a:bodyPr spcFirstLastPara="1" wrap="square" lIns="182875" tIns="146300" rIns="182875" bIns="146300" anchor="t" anchorCtr="0">
            <a:noAutofit/>
          </a:bodyPr>
          <a:lstStyle/>
          <a:p>
            <a:pPr marL="0" marR="0" lvl="0" indent="0" algn="l" rtl="0">
              <a:lnSpc>
                <a:spcPct val="10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5920" name="Google Shape;5920;p197"/>
          <p:cNvSpPr txBox="1"/>
          <p:nvPr/>
        </p:nvSpPr>
        <p:spPr>
          <a:xfrm>
            <a:off x="9009465" y="2300735"/>
            <a:ext cx="2682466" cy="2154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78D7"/>
              </a:buClr>
              <a:buSzPts val="1400"/>
              <a:buFont typeface="Quattrocento Sans"/>
              <a:buNone/>
            </a:pPr>
            <a:r>
              <a:rPr lang="en-US" sz="1400" i="0" u="none" strike="noStrike" cap="none">
                <a:solidFill>
                  <a:srgbClr val="0078D7"/>
                </a:solidFill>
                <a:latin typeface="Calibri"/>
                <a:ea typeface="Calibri"/>
                <a:cs typeface="Calibri"/>
                <a:sym typeface="Calibri"/>
              </a:rPr>
              <a:t>Ubuntu VM</a:t>
            </a:r>
            <a:endParaRPr>
              <a:latin typeface="Calibri"/>
              <a:ea typeface="Calibri"/>
              <a:cs typeface="Calibri"/>
              <a:sym typeface="Calibri"/>
            </a:endParaRPr>
          </a:p>
        </p:txBody>
      </p:sp>
      <p:sp>
        <p:nvSpPr>
          <p:cNvPr id="5921" name="Google Shape;5921;p197"/>
          <p:cNvSpPr txBox="1"/>
          <p:nvPr/>
        </p:nvSpPr>
        <p:spPr>
          <a:xfrm>
            <a:off x="8176225" y="500055"/>
            <a:ext cx="4290900" cy="70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8D4"/>
              </a:buClr>
              <a:buSzPts val="3240"/>
              <a:buFont typeface="Noto Sans Symbols"/>
              <a:buNone/>
            </a:pPr>
            <a:r>
              <a:rPr lang="en-US" sz="4500" i="0" u="none" strike="noStrike" cap="none">
                <a:latin typeface="Calibri"/>
                <a:ea typeface="Calibri"/>
                <a:cs typeface="Calibri"/>
                <a:sym typeface="Calibri"/>
              </a:rPr>
              <a:t>Deploy</a:t>
            </a:r>
            <a:endParaRPr sz="4500">
              <a:latin typeface="Calibri"/>
              <a:ea typeface="Calibri"/>
              <a:cs typeface="Calibri"/>
              <a:sym typeface="Calibri"/>
            </a:endParaRPr>
          </a:p>
        </p:txBody>
      </p:sp>
      <p:sp>
        <p:nvSpPr>
          <p:cNvPr id="5922" name="Google Shape;5922;p197"/>
          <p:cNvSpPr/>
          <p:nvPr/>
        </p:nvSpPr>
        <p:spPr>
          <a:xfrm>
            <a:off x="8801309" y="3334410"/>
            <a:ext cx="3040782" cy="559076"/>
          </a:xfrm>
          <a:prstGeom prst="rect">
            <a:avLst/>
          </a:prstGeom>
          <a:solidFill>
            <a:srgbClr val="F2F2F2"/>
          </a:solidFill>
          <a:ln>
            <a:noFill/>
          </a:ln>
        </p:spPr>
        <p:txBody>
          <a:bodyPr spcFirstLastPara="1" wrap="square" lIns="182875" tIns="146300" rIns="182875" bIns="146300" anchor="ctr" anchorCtr="0">
            <a:noAutofit/>
          </a:bodyPr>
          <a:lstStyle/>
          <a:p>
            <a:pPr marL="0" marR="0" lvl="0" indent="0" algn="ctr" rtl="0">
              <a:lnSpc>
                <a:spcPct val="100000"/>
              </a:lnSpc>
              <a:spcBef>
                <a:spcPts val="0"/>
              </a:spcBef>
              <a:spcAft>
                <a:spcPts val="0"/>
              </a:spcAft>
              <a:buClr>
                <a:schemeClr val="lt1"/>
              </a:buClr>
              <a:buSzPts val="2000"/>
              <a:buFont typeface="Quattrocento Sans"/>
              <a:buNone/>
            </a:pPr>
            <a:endParaRPr sz="2000" b="0" i="0" u="none" strike="noStrike" cap="none">
              <a:solidFill>
                <a:srgbClr val="FFFFFF"/>
              </a:solidFill>
              <a:latin typeface="Quattrocento Sans"/>
              <a:ea typeface="Quattrocento Sans"/>
              <a:cs typeface="Quattrocento Sans"/>
              <a:sym typeface="Quattrocento Sans"/>
            </a:endParaRPr>
          </a:p>
        </p:txBody>
      </p:sp>
      <p:sp>
        <p:nvSpPr>
          <p:cNvPr id="5923" name="Google Shape;5923;p197"/>
          <p:cNvSpPr/>
          <p:nvPr/>
        </p:nvSpPr>
        <p:spPr>
          <a:xfrm>
            <a:off x="9003115" y="3406669"/>
            <a:ext cx="2688816"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8D7"/>
              </a:buClr>
              <a:buSzPts val="2000"/>
              <a:buFont typeface="Quattrocento Sans"/>
              <a:buNone/>
            </a:pPr>
            <a:r>
              <a:rPr lang="en-US" sz="2000" i="0" u="none" strike="noStrike" cap="none">
                <a:solidFill>
                  <a:srgbClr val="0078D7"/>
                </a:solidFill>
                <a:latin typeface="Calibri"/>
                <a:ea typeface="Calibri"/>
                <a:cs typeface="Calibri"/>
                <a:sym typeface="Calibri"/>
              </a:rPr>
              <a:t>Windows Devices</a:t>
            </a:r>
            <a:endParaRPr>
              <a:latin typeface="Calibri"/>
              <a:ea typeface="Calibri"/>
              <a:cs typeface="Calibri"/>
              <a:sym typeface="Calibri"/>
            </a:endParaRPr>
          </a:p>
        </p:txBody>
      </p:sp>
      <p:sp>
        <p:nvSpPr>
          <p:cNvPr id="5924" name="Google Shape;5924;p197"/>
          <p:cNvSpPr/>
          <p:nvPr/>
        </p:nvSpPr>
        <p:spPr>
          <a:xfrm>
            <a:off x="5371817" y="1410647"/>
            <a:ext cx="2488787" cy="4832109"/>
          </a:xfrm>
          <a:prstGeom prst="rect">
            <a:avLst/>
          </a:prstGeom>
          <a:solidFill>
            <a:srgbClr val="F2F2F2"/>
          </a:solidFill>
          <a:ln>
            <a:noFill/>
          </a:ln>
        </p:spPr>
        <p:txBody>
          <a:bodyPr spcFirstLastPara="1" wrap="square" lIns="182875" tIns="146300" rIns="182875" bIns="146300" anchor="t" anchorCtr="0">
            <a:noAutofit/>
          </a:bodyPr>
          <a:lstStyle/>
          <a:p>
            <a:pPr marL="0" marR="0" lvl="0" indent="0" algn="l" rtl="0">
              <a:lnSpc>
                <a:spcPct val="100000"/>
              </a:lnSpc>
              <a:spcBef>
                <a:spcPts val="0"/>
              </a:spcBef>
              <a:spcAft>
                <a:spcPts val="0"/>
              </a:spcAft>
              <a:buClr>
                <a:schemeClr val="lt1"/>
              </a:buClr>
              <a:buSzPts val="2000"/>
              <a:buFont typeface="Quattrocento Sans"/>
              <a:buNone/>
            </a:pPr>
            <a:endParaRPr sz="2000" b="0" i="0" u="none" strike="noStrike" cap="none">
              <a:solidFill>
                <a:srgbClr val="FFFFFF"/>
              </a:solidFill>
              <a:latin typeface="Quattrocento Sans"/>
              <a:ea typeface="Quattrocento Sans"/>
              <a:cs typeface="Quattrocento Sans"/>
              <a:sym typeface="Quattrocento Sans"/>
            </a:endParaRPr>
          </a:p>
        </p:txBody>
      </p:sp>
      <p:sp>
        <p:nvSpPr>
          <p:cNvPr id="5925" name="Google Shape;5925;p197"/>
          <p:cNvSpPr/>
          <p:nvPr/>
        </p:nvSpPr>
        <p:spPr>
          <a:xfrm>
            <a:off x="5582518" y="3849692"/>
            <a:ext cx="2088472"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D0D0D"/>
              </a:buClr>
              <a:buSzPts val="2000"/>
              <a:buFont typeface="Quattrocento Sans"/>
              <a:buNone/>
            </a:pPr>
            <a:r>
              <a:rPr lang="en-US" sz="2000" i="0" u="none" strike="noStrike" cap="none">
                <a:solidFill>
                  <a:srgbClr val="0D0D0D"/>
                </a:solidFill>
                <a:latin typeface="Calibri"/>
                <a:ea typeface="Calibri"/>
                <a:cs typeface="Calibri"/>
                <a:sym typeface="Calibri"/>
              </a:rPr>
              <a:t>ONNX Model</a:t>
            </a:r>
            <a:endParaRPr>
              <a:latin typeface="Calibri"/>
              <a:ea typeface="Calibri"/>
              <a:cs typeface="Calibri"/>
              <a:sym typeface="Calibri"/>
            </a:endParaRPr>
          </a:p>
        </p:txBody>
      </p:sp>
      <p:sp>
        <p:nvSpPr>
          <p:cNvPr id="5926" name="Google Shape;5926;p197"/>
          <p:cNvSpPr/>
          <p:nvPr/>
        </p:nvSpPr>
        <p:spPr>
          <a:xfrm>
            <a:off x="7875988" y="1686194"/>
            <a:ext cx="892477" cy="2421863"/>
          </a:xfrm>
          <a:prstGeom prst="rightArrow">
            <a:avLst>
              <a:gd name="adj1" fmla="val 50000"/>
              <a:gd name="adj2" fmla="val 50000"/>
            </a:avLst>
          </a:prstGeom>
          <a:solidFill>
            <a:srgbClr val="F2F2F2"/>
          </a:solidFill>
          <a:ln>
            <a:noFill/>
          </a:ln>
        </p:spPr>
        <p:txBody>
          <a:bodyPr spcFirstLastPara="1" wrap="square" lIns="182875" tIns="146300" rIns="182875" bIns="146300" anchor="t" anchorCtr="0">
            <a:noAutofit/>
          </a:bodyPr>
          <a:lstStyle/>
          <a:p>
            <a:pPr marL="0" marR="0" lvl="0" indent="0" algn="l" rtl="0">
              <a:lnSpc>
                <a:spcPct val="100000"/>
              </a:lnSpc>
              <a:spcBef>
                <a:spcPts val="0"/>
              </a:spcBef>
              <a:spcAft>
                <a:spcPts val="0"/>
              </a:spcAft>
              <a:buClr>
                <a:schemeClr val="lt1"/>
              </a:buClr>
              <a:buSzPts val="2000"/>
              <a:buFont typeface="Quattrocento Sans"/>
              <a:buNone/>
            </a:pPr>
            <a:endParaRPr sz="2000" b="0" i="0" u="none" strike="noStrike" cap="none">
              <a:solidFill>
                <a:srgbClr val="FFFFFF"/>
              </a:solidFill>
              <a:latin typeface="Quattrocento Sans"/>
              <a:ea typeface="Quattrocento Sans"/>
              <a:cs typeface="Quattrocento Sans"/>
              <a:sym typeface="Quattrocento Sans"/>
            </a:endParaRPr>
          </a:p>
        </p:txBody>
      </p:sp>
      <p:pic>
        <p:nvPicPr>
          <p:cNvPr id="5927" name="Google Shape;5927;p197"/>
          <p:cNvPicPr preferRelativeResize="0"/>
          <p:nvPr/>
        </p:nvPicPr>
        <p:blipFill rotWithShape="1">
          <a:blip r:embed="rId16">
            <a:alphaModFix/>
          </a:blip>
          <a:srcRect r="72688"/>
          <a:stretch/>
        </p:blipFill>
        <p:spPr>
          <a:xfrm>
            <a:off x="6323918" y="3173177"/>
            <a:ext cx="584584" cy="530151"/>
          </a:xfrm>
          <a:prstGeom prst="rect">
            <a:avLst/>
          </a:prstGeom>
          <a:noFill/>
          <a:ln>
            <a:noFill/>
          </a:ln>
        </p:spPr>
      </p:pic>
      <p:sp>
        <p:nvSpPr>
          <p:cNvPr id="5928" name="Google Shape;5928;p197"/>
          <p:cNvSpPr txBox="1"/>
          <p:nvPr/>
        </p:nvSpPr>
        <p:spPr>
          <a:xfrm>
            <a:off x="7979654" y="2676715"/>
            <a:ext cx="440825" cy="30777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78D4"/>
              </a:buClr>
              <a:buSzPts val="1000"/>
              <a:buFont typeface="Quattrocento Sans"/>
              <a:buNone/>
            </a:pPr>
            <a:r>
              <a:rPr lang="en-US" sz="1000" i="0" u="none" strike="noStrike" cap="none">
                <a:solidFill>
                  <a:srgbClr val="0078D4"/>
                </a:solidFill>
                <a:latin typeface="Calibri"/>
                <a:ea typeface="Calibri"/>
                <a:cs typeface="Calibri"/>
                <a:sym typeface="Calibri"/>
              </a:rPr>
              <a:t>Native </a:t>
            </a:r>
            <a:br>
              <a:rPr lang="en-US" sz="1000" i="0" u="none" strike="noStrike" cap="none">
                <a:solidFill>
                  <a:srgbClr val="0078D4"/>
                </a:solidFill>
                <a:latin typeface="Calibri"/>
                <a:ea typeface="Calibri"/>
                <a:cs typeface="Calibri"/>
                <a:sym typeface="Calibri"/>
              </a:rPr>
            </a:br>
            <a:r>
              <a:rPr lang="en-US" sz="1000" i="0" u="none" strike="noStrike" cap="none">
                <a:solidFill>
                  <a:srgbClr val="0078D4"/>
                </a:solidFill>
                <a:latin typeface="Calibri"/>
                <a:ea typeface="Calibri"/>
                <a:cs typeface="Calibri"/>
                <a:sym typeface="Calibri"/>
              </a:rPr>
              <a:t>support</a:t>
            </a:r>
            <a:endParaRPr>
              <a:latin typeface="Calibri"/>
              <a:ea typeface="Calibri"/>
              <a:cs typeface="Calibri"/>
              <a:sym typeface="Calibri"/>
            </a:endParaRPr>
          </a:p>
        </p:txBody>
      </p:sp>
      <p:sp>
        <p:nvSpPr>
          <p:cNvPr id="5929" name="Google Shape;5929;p197"/>
          <p:cNvSpPr/>
          <p:nvPr/>
        </p:nvSpPr>
        <p:spPr>
          <a:xfrm>
            <a:off x="7878689" y="4587615"/>
            <a:ext cx="889776" cy="1638292"/>
          </a:xfrm>
          <a:prstGeom prst="rightArrow">
            <a:avLst>
              <a:gd name="adj1" fmla="val 50000"/>
              <a:gd name="adj2" fmla="val 50000"/>
            </a:avLst>
          </a:prstGeom>
          <a:solidFill>
            <a:srgbClr val="F2F2F2"/>
          </a:solidFill>
          <a:ln>
            <a:noFill/>
          </a:ln>
        </p:spPr>
        <p:txBody>
          <a:bodyPr spcFirstLastPara="1" wrap="square" lIns="182875" tIns="146300" rIns="182875" bIns="146300" anchor="t" anchorCtr="0">
            <a:noAutofit/>
          </a:bodyPr>
          <a:lstStyle/>
          <a:p>
            <a:pPr marL="0" marR="0" lvl="0" indent="0" algn="l" rtl="0">
              <a:lnSpc>
                <a:spcPct val="100000"/>
              </a:lnSpc>
              <a:spcBef>
                <a:spcPts val="0"/>
              </a:spcBef>
              <a:spcAft>
                <a:spcPts val="0"/>
              </a:spcAft>
              <a:buClr>
                <a:schemeClr val="lt1"/>
              </a:buClr>
              <a:buSzPts val="2000"/>
              <a:buFont typeface="Quattrocento Sans"/>
              <a:buNone/>
            </a:pPr>
            <a:endParaRPr sz="2000" b="0" i="0" u="none" strike="noStrike" cap="none">
              <a:solidFill>
                <a:srgbClr val="FFFFFF"/>
              </a:solidFill>
              <a:latin typeface="Quattrocento Sans"/>
              <a:ea typeface="Quattrocento Sans"/>
              <a:cs typeface="Quattrocento Sans"/>
              <a:sym typeface="Quattrocento Sans"/>
            </a:endParaRPr>
          </a:p>
        </p:txBody>
      </p:sp>
      <p:sp>
        <p:nvSpPr>
          <p:cNvPr id="5930" name="Google Shape;5930;p197"/>
          <p:cNvSpPr txBox="1"/>
          <p:nvPr/>
        </p:nvSpPr>
        <p:spPr>
          <a:xfrm>
            <a:off x="7956373" y="5323829"/>
            <a:ext cx="614252" cy="15388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78D4"/>
              </a:buClr>
              <a:buSzPts val="1000"/>
              <a:buFont typeface="Quattrocento Sans"/>
              <a:buNone/>
            </a:pPr>
            <a:r>
              <a:rPr lang="en-US" sz="1000" i="0" u="none" strike="noStrike" cap="none">
                <a:solidFill>
                  <a:srgbClr val="0078D4"/>
                </a:solidFill>
                <a:latin typeface="Calibri"/>
                <a:ea typeface="Calibri"/>
                <a:cs typeface="Calibri"/>
                <a:sym typeface="Calibri"/>
              </a:rPr>
              <a:t>Converters</a:t>
            </a:r>
            <a:endParaRPr>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34"/>
        <p:cNvGrpSpPr/>
        <p:nvPr/>
      </p:nvGrpSpPr>
      <p:grpSpPr>
        <a:xfrm>
          <a:off x="0" y="0"/>
          <a:ext cx="0" cy="0"/>
          <a:chOff x="0" y="0"/>
          <a:chExt cx="0" cy="0"/>
        </a:xfrm>
      </p:grpSpPr>
      <p:sp>
        <p:nvSpPr>
          <p:cNvPr id="5935" name="Google Shape;5935;p198"/>
          <p:cNvSpPr txBox="1">
            <a:spLocks noGrp="1"/>
          </p:cNvSpPr>
          <p:nvPr>
            <p:ph type="title"/>
          </p:nvPr>
        </p:nvSpPr>
        <p:spPr>
          <a:xfrm>
            <a:off x="585225" y="2811247"/>
            <a:ext cx="6400800" cy="723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Quattrocento Sans"/>
              <a:buNone/>
            </a:pPr>
            <a:r>
              <a:rPr lang="en-US" sz="4500">
                <a:latin typeface="Calibri"/>
                <a:ea typeface="Calibri"/>
                <a:cs typeface="Calibri"/>
                <a:sym typeface="Calibri"/>
              </a:rPr>
              <a:t>Deployment</a:t>
            </a:r>
            <a:endParaRPr sz="45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43"/>
        <p:cNvGrpSpPr/>
        <p:nvPr/>
      </p:nvGrpSpPr>
      <p:grpSpPr>
        <a:xfrm>
          <a:off x="0" y="0"/>
          <a:ext cx="0" cy="0"/>
          <a:chOff x="0" y="0"/>
          <a:chExt cx="0" cy="0"/>
        </a:xfrm>
      </p:grpSpPr>
      <p:sp>
        <p:nvSpPr>
          <p:cNvPr id="5944" name="Google Shape;5944;p199"/>
          <p:cNvSpPr/>
          <p:nvPr/>
        </p:nvSpPr>
        <p:spPr>
          <a:xfrm>
            <a:off x="3349017" y="2703684"/>
            <a:ext cx="5452200" cy="2820000"/>
          </a:xfrm>
          <a:prstGeom prst="rect">
            <a:avLst/>
          </a:prstGeom>
          <a:noFill/>
          <a:ln w="12700" cap="flat" cmpd="sng">
            <a:solidFill>
              <a:srgbClr val="A5A5A5"/>
            </a:solidFill>
            <a:prstDash val="dash"/>
            <a:round/>
            <a:headEnd type="none" w="sm" len="sm"/>
            <a:tailEnd type="none" w="sm" len="sm"/>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a:solidFill>
                <a:srgbClr val="FFFFFF"/>
              </a:solidFill>
              <a:latin typeface="Quattrocento Sans"/>
              <a:ea typeface="Quattrocento Sans"/>
              <a:cs typeface="Quattrocento Sans"/>
              <a:sym typeface="Quattrocento Sans"/>
            </a:endParaRPr>
          </a:p>
        </p:txBody>
      </p:sp>
      <p:cxnSp>
        <p:nvCxnSpPr>
          <p:cNvPr id="5945" name="Google Shape;5945;p199"/>
          <p:cNvCxnSpPr/>
          <p:nvPr/>
        </p:nvCxnSpPr>
        <p:spPr>
          <a:xfrm rot="10800000">
            <a:off x="3537061" y="2703684"/>
            <a:ext cx="480000" cy="0"/>
          </a:xfrm>
          <a:prstGeom prst="straightConnector1">
            <a:avLst/>
          </a:prstGeom>
          <a:noFill/>
          <a:ln w="28575" cap="flat" cmpd="sng">
            <a:solidFill>
              <a:schemeClr val="accent1"/>
            </a:solidFill>
            <a:prstDash val="dash"/>
            <a:round/>
            <a:headEnd type="none" w="sm" len="sm"/>
            <a:tailEnd type="none" w="sm" len="sm"/>
          </a:ln>
        </p:spPr>
      </p:cxnSp>
      <p:cxnSp>
        <p:nvCxnSpPr>
          <p:cNvPr id="5946" name="Google Shape;5946;p199"/>
          <p:cNvCxnSpPr/>
          <p:nvPr/>
        </p:nvCxnSpPr>
        <p:spPr>
          <a:xfrm>
            <a:off x="3349017" y="2632482"/>
            <a:ext cx="0" cy="357300"/>
          </a:xfrm>
          <a:prstGeom prst="straightConnector1">
            <a:avLst/>
          </a:prstGeom>
          <a:noFill/>
          <a:ln w="28575" cap="flat" cmpd="sng">
            <a:solidFill>
              <a:schemeClr val="accent1"/>
            </a:solidFill>
            <a:prstDash val="dash"/>
            <a:round/>
            <a:headEnd type="none" w="sm" len="sm"/>
            <a:tailEnd type="none" w="sm" len="sm"/>
          </a:ln>
        </p:spPr>
      </p:cxnSp>
      <p:cxnSp>
        <p:nvCxnSpPr>
          <p:cNvPr id="5947" name="Google Shape;5947;p199"/>
          <p:cNvCxnSpPr/>
          <p:nvPr/>
        </p:nvCxnSpPr>
        <p:spPr>
          <a:xfrm>
            <a:off x="8813187" y="2632482"/>
            <a:ext cx="0" cy="357300"/>
          </a:xfrm>
          <a:prstGeom prst="straightConnector1">
            <a:avLst/>
          </a:prstGeom>
          <a:noFill/>
          <a:ln w="28575" cap="flat" cmpd="sng">
            <a:solidFill>
              <a:schemeClr val="accent1"/>
            </a:solidFill>
            <a:prstDash val="dash"/>
            <a:round/>
            <a:headEnd type="none" w="sm" len="sm"/>
            <a:tailEnd type="none" w="sm" len="sm"/>
          </a:ln>
        </p:spPr>
      </p:cxnSp>
      <p:cxnSp>
        <p:nvCxnSpPr>
          <p:cNvPr id="5948" name="Google Shape;5948;p199"/>
          <p:cNvCxnSpPr/>
          <p:nvPr/>
        </p:nvCxnSpPr>
        <p:spPr>
          <a:xfrm rot="10800000">
            <a:off x="3227223" y="5523785"/>
            <a:ext cx="313500" cy="0"/>
          </a:xfrm>
          <a:prstGeom prst="straightConnector1">
            <a:avLst/>
          </a:prstGeom>
          <a:noFill/>
          <a:ln w="28575" cap="flat" cmpd="sng">
            <a:solidFill>
              <a:schemeClr val="accent1"/>
            </a:solidFill>
            <a:prstDash val="dash"/>
            <a:round/>
            <a:headEnd type="none" w="sm" len="sm"/>
            <a:tailEnd type="none" w="sm" len="sm"/>
          </a:ln>
        </p:spPr>
      </p:cxnSp>
      <p:cxnSp>
        <p:nvCxnSpPr>
          <p:cNvPr id="5949" name="Google Shape;5949;p199"/>
          <p:cNvCxnSpPr/>
          <p:nvPr/>
        </p:nvCxnSpPr>
        <p:spPr>
          <a:xfrm rot="10800000">
            <a:off x="3227223" y="5523785"/>
            <a:ext cx="313500" cy="0"/>
          </a:xfrm>
          <a:prstGeom prst="straightConnector1">
            <a:avLst/>
          </a:prstGeom>
          <a:noFill/>
          <a:ln w="28575" cap="flat" cmpd="sng">
            <a:solidFill>
              <a:schemeClr val="accent1"/>
            </a:solidFill>
            <a:prstDash val="dash"/>
            <a:round/>
            <a:headEnd type="none" w="sm" len="sm"/>
            <a:tailEnd type="none" w="sm" len="sm"/>
          </a:ln>
        </p:spPr>
      </p:cxnSp>
      <p:cxnSp>
        <p:nvCxnSpPr>
          <p:cNvPr id="5950" name="Google Shape;5950;p199"/>
          <p:cNvCxnSpPr/>
          <p:nvPr/>
        </p:nvCxnSpPr>
        <p:spPr>
          <a:xfrm rot="10800000">
            <a:off x="3227223" y="5523785"/>
            <a:ext cx="313500" cy="0"/>
          </a:xfrm>
          <a:prstGeom prst="straightConnector1">
            <a:avLst/>
          </a:prstGeom>
          <a:noFill/>
          <a:ln w="28575" cap="flat" cmpd="sng">
            <a:solidFill>
              <a:schemeClr val="accent1"/>
            </a:solidFill>
            <a:prstDash val="dash"/>
            <a:round/>
            <a:headEnd type="none" w="sm" len="sm"/>
            <a:tailEnd type="none" w="sm" len="sm"/>
          </a:ln>
        </p:spPr>
      </p:cxnSp>
      <p:cxnSp>
        <p:nvCxnSpPr>
          <p:cNvPr id="5951" name="Google Shape;5951;p199"/>
          <p:cNvCxnSpPr/>
          <p:nvPr/>
        </p:nvCxnSpPr>
        <p:spPr>
          <a:xfrm rot="10800000">
            <a:off x="8661857" y="5523785"/>
            <a:ext cx="313500" cy="0"/>
          </a:xfrm>
          <a:prstGeom prst="straightConnector1">
            <a:avLst/>
          </a:prstGeom>
          <a:noFill/>
          <a:ln w="28575" cap="flat" cmpd="sng">
            <a:solidFill>
              <a:schemeClr val="accent1"/>
            </a:solidFill>
            <a:prstDash val="dash"/>
            <a:round/>
            <a:headEnd type="none" w="sm" len="sm"/>
            <a:tailEnd type="none" w="sm" len="sm"/>
          </a:ln>
        </p:spPr>
      </p:cxnSp>
      <p:cxnSp>
        <p:nvCxnSpPr>
          <p:cNvPr id="5952" name="Google Shape;5952;p199"/>
          <p:cNvCxnSpPr/>
          <p:nvPr/>
        </p:nvCxnSpPr>
        <p:spPr>
          <a:xfrm rot="10800000">
            <a:off x="8661857" y="5523785"/>
            <a:ext cx="313500" cy="0"/>
          </a:xfrm>
          <a:prstGeom prst="straightConnector1">
            <a:avLst/>
          </a:prstGeom>
          <a:noFill/>
          <a:ln w="28575" cap="flat" cmpd="sng">
            <a:solidFill>
              <a:schemeClr val="accent1"/>
            </a:solidFill>
            <a:prstDash val="dash"/>
            <a:round/>
            <a:headEnd type="none" w="sm" len="sm"/>
            <a:tailEnd type="none" w="sm" len="sm"/>
          </a:ln>
        </p:spPr>
      </p:cxnSp>
      <p:sp>
        <p:nvSpPr>
          <p:cNvPr id="5953" name="Google Shape;5953;p199"/>
          <p:cNvSpPr/>
          <p:nvPr/>
        </p:nvSpPr>
        <p:spPr>
          <a:xfrm>
            <a:off x="8583634" y="5285076"/>
            <a:ext cx="505200" cy="357000"/>
          </a:xfrm>
          <a:prstGeom prst="rect">
            <a:avLst/>
          </a:prstGeom>
          <a:solidFill>
            <a:schemeClr val="lt1"/>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a:solidFill>
                <a:srgbClr val="FFFFFF"/>
              </a:solidFill>
              <a:latin typeface="Quattrocento Sans"/>
              <a:ea typeface="Quattrocento Sans"/>
              <a:cs typeface="Quattrocento Sans"/>
              <a:sym typeface="Quattrocento Sans"/>
            </a:endParaRPr>
          </a:p>
        </p:txBody>
      </p:sp>
      <p:sp>
        <p:nvSpPr>
          <p:cNvPr id="5954" name="Google Shape;5954;p199"/>
          <p:cNvSpPr/>
          <p:nvPr/>
        </p:nvSpPr>
        <p:spPr>
          <a:xfrm>
            <a:off x="5158611" y="5190461"/>
            <a:ext cx="417900" cy="536100"/>
          </a:xfrm>
          <a:prstGeom prst="rect">
            <a:avLst/>
          </a:prstGeom>
          <a:solidFill>
            <a:schemeClr val="lt1"/>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a:solidFill>
                <a:srgbClr val="FFFFFF"/>
              </a:solidFill>
              <a:latin typeface="Quattrocento Sans"/>
              <a:ea typeface="Quattrocento Sans"/>
              <a:cs typeface="Quattrocento Sans"/>
              <a:sym typeface="Quattrocento Sans"/>
            </a:endParaRPr>
          </a:p>
        </p:txBody>
      </p:sp>
      <p:sp>
        <p:nvSpPr>
          <p:cNvPr id="5955" name="Google Shape;5955;p199"/>
          <p:cNvSpPr/>
          <p:nvPr/>
        </p:nvSpPr>
        <p:spPr>
          <a:xfrm>
            <a:off x="4157660" y="5244650"/>
            <a:ext cx="558900" cy="397800"/>
          </a:xfrm>
          <a:prstGeom prst="rect">
            <a:avLst/>
          </a:prstGeom>
          <a:solidFill>
            <a:schemeClr val="lt1"/>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a:solidFill>
                <a:srgbClr val="FFFFFF"/>
              </a:solidFill>
              <a:latin typeface="Quattrocento Sans"/>
              <a:ea typeface="Quattrocento Sans"/>
              <a:cs typeface="Quattrocento Sans"/>
              <a:sym typeface="Quattrocento Sans"/>
            </a:endParaRPr>
          </a:p>
        </p:txBody>
      </p:sp>
      <p:sp>
        <p:nvSpPr>
          <p:cNvPr id="5956" name="Google Shape;5956;p199"/>
          <p:cNvSpPr/>
          <p:nvPr/>
        </p:nvSpPr>
        <p:spPr>
          <a:xfrm>
            <a:off x="3179117" y="5190460"/>
            <a:ext cx="411900" cy="686400"/>
          </a:xfrm>
          <a:prstGeom prst="rect">
            <a:avLst/>
          </a:prstGeom>
          <a:solidFill>
            <a:schemeClr val="lt1"/>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a:solidFill>
                <a:srgbClr val="FFFFFF"/>
              </a:solidFill>
              <a:latin typeface="Quattrocento Sans"/>
              <a:ea typeface="Quattrocento Sans"/>
              <a:cs typeface="Quattrocento Sans"/>
              <a:sym typeface="Quattrocento Sans"/>
            </a:endParaRPr>
          </a:p>
        </p:txBody>
      </p:sp>
      <p:sp>
        <p:nvSpPr>
          <p:cNvPr id="5957" name="Google Shape;5957;p199"/>
          <p:cNvSpPr txBox="1">
            <a:spLocks noGrp="1"/>
          </p:cNvSpPr>
          <p:nvPr>
            <p:ph type="title"/>
          </p:nvPr>
        </p:nvSpPr>
        <p:spPr>
          <a:xfrm>
            <a:off x="426424" y="302551"/>
            <a:ext cx="11335800" cy="758100"/>
          </a:xfrm>
          <a:prstGeom prst="rect">
            <a:avLst/>
          </a:prstGeom>
          <a:noFill/>
          <a:ln>
            <a:noFill/>
          </a:ln>
        </p:spPr>
        <p:txBody>
          <a:bodyPr spcFirstLastPara="1" wrap="square" lIns="0" tIns="161350"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sz="4500" b="1">
                <a:latin typeface="Calibri"/>
                <a:ea typeface="Calibri"/>
                <a:cs typeface="Calibri"/>
                <a:sym typeface="Calibri"/>
              </a:rPr>
              <a:t>Flexible Deployment</a:t>
            </a:r>
            <a:br>
              <a:rPr lang="en-US" sz="4500" b="1">
                <a:latin typeface="Calibri"/>
                <a:ea typeface="Calibri"/>
                <a:cs typeface="Calibri"/>
                <a:sym typeface="Calibri"/>
              </a:rPr>
            </a:br>
            <a:endParaRPr sz="4500" b="1">
              <a:latin typeface="Calibri"/>
              <a:ea typeface="Calibri"/>
              <a:cs typeface="Calibri"/>
              <a:sym typeface="Calibri"/>
            </a:endParaRPr>
          </a:p>
        </p:txBody>
      </p:sp>
      <p:sp>
        <p:nvSpPr>
          <p:cNvPr id="5958" name="Google Shape;5958;p199"/>
          <p:cNvSpPr txBox="1">
            <a:spLocks noGrp="1"/>
          </p:cNvSpPr>
          <p:nvPr>
            <p:ph type="body" idx="1"/>
          </p:nvPr>
        </p:nvSpPr>
        <p:spPr>
          <a:xfrm>
            <a:off x="426198" y="1088533"/>
            <a:ext cx="11339700" cy="271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800"/>
              <a:buNone/>
            </a:pPr>
            <a:r>
              <a:rPr lang="en-US"/>
              <a:t>Deploy and manage models on intelligent cloud and edge</a:t>
            </a:r>
            <a:endParaRPr/>
          </a:p>
        </p:txBody>
      </p:sp>
      <p:sp>
        <p:nvSpPr>
          <p:cNvPr id="5959" name="Google Shape;5959;p199"/>
          <p:cNvSpPr/>
          <p:nvPr/>
        </p:nvSpPr>
        <p:spPr>
          <a:xfrm>
            <a:off x="5268991" y="5285797"/>
            <a:ext cx="192600" cy="306000"/>
          </a:xfrm>
          <a:prstGeom prst="rect">
            <a:avLst/>
          </a:prstGeom>
          <a:solidFill>
            <a:schemeClr val="lt1"/>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a:solidFill>
                <a:srgbClr val="FFFFFF"/>
              </a:solidFill>
              <a:latin typeface="Quattrocento Sans"/>
              <a:ea typeface="Quattrocento Sans"/>
              <a:cs typeface="Quattrocento Sans"/>
              <a:sym typeface="Quattrocento Sans"/>
            </a:endParaRPr>
          </a:p>
        </p:txBody>
      </p:sp>
      <p:grpSp>
        <p:nvGrpSpPr>
          <p:cNvPr id="5960" name="Google Shape;5960;p199"/>
          <p:cNvGrpSpPr/>
          <p:nvPr/>
        </p:nvGrpSpPr>
        <p:grpSpPr>
          <a:xfrm>
            <a:off x="5258501" y="5300634"/>
            <a:ext cx="206321" cy="393215"/>
            <a:chOff x="7261" y="805"/>
            <a:chExt cx="127" cy="242"/>
          </a:xfrm>
        </p:grpSpPr>
        <p:sp>
          <p:nvSpPr>
            <p:cNvPr id="5961" name="Google Shape;5961;p199"/>
            <p:cNvSpPr/>
            <p:nvPr/>
          </p:nvSpPr>
          <p:spPr>
            <a:xfrm>
              <a:off x="7323" y="805"/>
              <a:ext cx="65" cy="194"/>
            </a:xfrm>
            <a:custGeom>
              <a:avLst/>
              <a:gdLst/>
              <a:ahLst/>
              <a:cxnLst/>
              <a:rect l="l" t="t" r="r" b="b"/>
              <a:pathLst>
                <a:path w="90" h="268" extrusionOk="0">
                  <a:moveTo>
                    <a:pt x="90" y="166"/>
                  </a:moveTo>
                  <a:cubicBezTo>
                    <a:pt x="90" y="46"/>
                    <a:pt x="90" y="46"/>
                    <a:pt x="90" y="46"/>
                  </a:cubicBezTo>
                  <a:cubicBezTo>
                    <a:pt x="90" y="20"/>
                    <a:pt x="70" y="0"/>
                    <a:pt x="45" y="0"/>
                  </a:cubicBezTo>
                  <a:cubicBezTo>
                    <a:pt x="20" y="0"/>
                    <a:pt x="0" y="20"/>
                    <a:pt x="0" y="46"/>
                  </a:cubicBezTo>
                  <a:cubicBezTo>
                    <a:pt x="0" y="268"/>
                    <a:pt x="0" y="268"/>
                    <a:pt x="0" y="268"/>
                  </a:cubicBezTo>
                </a:path>
              </a:pathLst>
            </a:custGeom>
            <a:noFill/>
            <a:ln w="15875" cap="rnd" cmpd="sng">
              <a:solidFill>
                <a:schemeClr val="dk2"/>
              </a:solidFill>
              <a:prstDash val="solid"/>
              <a:miter lim="800000"/>
              <a:headEnd type="none" w="sm" len="sm"/>
              <a:tailEnd type="none" w="sm" len="sm"/>
            </a:ln>
          </p:spPr>
          <p:txBody>
            <a:bodyPr spcFirstLastPara="1" wrap="square" lIns="61075" tIns="30550" rIns="61075" bIns="30550" anchor="t" anchorCtr="0">
              <a:noAutofit/>
            </a:bodyPr>
            <a:lstStyle/>
            <a:p>
              <a:pPr marL="0" marR="0" lvl="0" indent="0" algn="l" rtl="0">
                <a:spcBef>
                  <a:spcPts val="0"/>
                </a:spcBef>
                <a:spcAft>
                  <a:spcPts val="0"/>
                </a:spcAft>
                <a:buNone/>
              </a:pPr>
              <a:endParaRPr sz="1200">
                <a:solidFill>
                  <a:srgbClr val="505050"/>
                </a:solidFill>
                <a:latin typeface="Quattrocento Sans"/>
                <a:ea typeface="Quattrocento Sans"/>
                <a:cs typeface="Quattrocento Sans"/>
                <a:sym typeface="Quattrocento Sans"/>
              </a:endParaRPr>
            </a:p>
          </p:txBody>
        </p:sp>
        <p:sp>
          <p:nvSpPr>
            <p:cNvPr id="5962" name="Google Shape;5962;p199"/>
            <p:cNvSpPr/>
            <p:nvPr/>
          </p:nvSpPr>
          <p:spPr>
            <a:xfrm>
              <a:off x="7261" y="805"/>
              <a:ext cx="95" cy="194"/>
            </a:xfrm>
            <a:custGeom>
              <a:avLst/>
              <a:gdLst/>
              <a:ahLst/>
              <a:cxnLst/>
              <a:rect l="l" t="t" r="r" b="b"/>
              <a:pathLst>
                <a:path w="131" h="268" extrusionOk="0">
                  <a:moveTo>
                    <a:pt x="131" y="0"/>
                  </a:moveTo>
                  <a:cubicBezTo>
                    <a:pt x="45" y="0"/>
                    <a:pt x="45" y="0"/>
                    <a:pt x="45" y="0"/>
                  </a:cubicBezTo>
                  <a:cubicBezTo>
                    <a:pt x="20" y="0"/>
                    <a:pt x="0" y="20"/>
                    <a:pt x="0" y="46"/>
                  </a:cubicBezTo>
                  <a:cubicBezTo>
                    <a:pt x="0" y="268"/>
                    <a:pt x="0" y="268"/>
                    <a:pt x="0" y="268"/>
                  </a:cubicBezTo>
                </a:path>
              </a:pathLst>
            </a:custGeom>
            <a:noFill/>
            <a:ln w="15875" cap="rnd" cmpd="sng">
              <a:solidFill>
                <a:schemeClr val="dk2"/>
              </a:solidFill>
              <a:prstDash val="solid"/>
              <a:miter lim="800000"/>
              <a:headEnd type="none" w="sm" len="sm"/>
              <a:tailEnd type="none" w="sm" len="sm"/>
            </a:ln>
          </p:spPr>
          <p:txBody>
            <a:bodyPr spcFirstLastPara="1" wrap="square" lIns="61075" tIns="30550" rIns="61075" bIns="30550" anchor="t" anchorCtr="0">
              <a:noAutofit/>
            </a:bodyPr>
            <a:lstStyle/>
            <a:p>
              <a:pPr marL="0" marR="0" lvl="0" indent="0" algn="l" rtl="0">
                <a:spcBef>
                  <a:spcPts val="0"/>
                </a:spcBef>
                <a:spcAft>
                  <a:spcPts val="0"/>
                </a:spcAft>
                <a:buNone/>
              </a:pPr>
              <a:endParaRPr sz="1200">
                <a:solidFill>
                  <a:srgbClr val="505050"/>
                </a:solidFill>
                <a:latin typeface="Quattrocento Sans"/>
                <a:ea typeface="Quattrocento Sans"/>
                <a:cs typeface="Quattrocento Sans"/>
                <a:sym typeface="Quattrocento Sans"/>
              </a:endParaRPr>
            </a:p>
          </p:txBody>
        </p:sp>
        <p:sp>
          <p:nvSpPr>
            <p:cNvPr id="5963" name="Google Shape;5963;p199"/>
            <p:cNvSpPr/>
            <p:nvPr/>
          </p:nvSpPr>
          <p:spPr>
            <a:xfrm>
              <a:off x="7322" y="992"/>
              <a:ext cx="66" cy="55"/>
            </a:xfrm>
            <a:custGeom>
              <a:avLst/>
              <a:gdLst/>
              <a:ahLst/>
              <a:cxnLst/>
              <a:rect l="l" t="t" r="r" b="b"/>
              <a:pathLst>
                <a:path w="91" h="77" extrusionOk="0">
                  <a:moveTo>
                    <a:pt x="91" y="0"/>
                  </a:moveTo>
                  <a:cubicBezTo>
                    <a:pt x="91" y="32"/>
                    <a:pt x="91" y="32"/>
                    <a:pt x="91" y="32"/>
                  </a:cubicBezTo>
                  <a:cubicBezTo>
                    <a:pt x="91" y="57"/>
                    <a:pt x="71" y="77"/>
                    <a:pt x="46" y="77"/>
                  </a:cubicBezTo>
                  <a:cubicBezTo>
                    <a:pt x="21" y="77"/>
                    <a:pt x="0" y="57"/>
                    <a:pt x="0" y="32"/>
                  </a:cubicBezTo>
                  <a:cubicBezTo>
                    <a:pt x="0" y="6"/>
                    <a:pt x="0" y="6"/>
                    <a:pt x="0" y="6"/>
                  </a:cubicBezTo>
                </a:path>
              </a:pathLst>
            </a:custGeom>
            <a:noFill/>
            <a:ln w="15875" cap="rnd" cmpd="sng">
              <a:solidFill>
                <a:schemeClr val="dk2"/>
              </a:solidFill>
              <a:prstDash val="solid"/>
              <a:miter lim="800000"/>
              <a:headEnd type="none" w="sm" len="sm"/>
              <a:tailEnd type="none" w="sm" len="sm"/>
            </a:ln>
          </p:spPr>
          <p:txBody>
            <a:bodyPr spcFirstLastPara="1" wrap="square" lIns="61075" tIns="30550" rIns="61075" bIns="30550" anchor="t" anchorCtr="0">
              <a:noAutofit/>
            </a:bodyPr>
            <a:lstStyle/>
            <a:p>
              <a:pPr marL="0" marR="0" lvl="0" indent="0" algn="l" rtl="0">
                <a:spcBef>
                  <a:spcPts val="0"/>
                </a:spcBef>
                <a:spcAft>
                  <a:spcPts val="0"/>
                </a:spcAft>
                <a:buNone/>
              </a:pPr>
              <a:endParaRPr sz="1200">
                <a:solidFill>
                  <a:srgbClr val="505050"/>
                </a:solidFill>
                <a:latin typeface="Quattrocento Sans"/>
                <a:ea typeface="Quattrocento Sans"/>
                <a:cs typeface="Quattrocento Sans"/>
                <a:sym typeface="Quattrocento Sans"/>
              </a:endParaRPr>
            </a:p>
          </p:txBody>
        </p:sp>
        <p:sp>
          <p:nvSpPr>
            <p:cNvPr id="5964" name="Google Shape;5964;p199"/>
            <p:cNvSpPr/>
            <p:nvPr/>
          </p:nvSpPr>
          <p:spPr>
            <a:xfrm>
              <a:off x="7261" y="996"/>
              <a:ext cx="95" cy="51"/>
            </a:xfrm>
            <a:custGeom>
              <a:avLst/>
              <a:gdLst/>
              <a:ahLst/>
              <a:cxnLst/>
              <a:rect l="l" t="t" r="r" b="b"/>
              <a:pathLst>
                <a:path w="131" h="71" extrusionOk="0">
                  <a:moveTo>
                    <a:pt x="131" y="71"/>
                  </a:moveTo>
                  <a:cubicBezTo>
                    <a:pt x="45" y="71"/>
                    <a:pt x="45" y="71"/>
                    <a:pt x="45" y="71"/>
                  </a:cubicBezTo>
                  <a:cubicBezTo>
                    <a:pt x="20" y="71"/>
                    <a:pt x="0" y="51"/>
                    <a:pt x="0" y="26"/>
                  </a:cubicBezTo>
                  <a:cubicBezTo>
                    <a:pt x="0" y="0"/>
                    <a:pt x="0" y="0"/>
                    <a:pt x="0" y="0"/>
                  </a:cubicBezTo>
                </a:path>
              </a:pathLst>
            </a:custGeom>
            <a:noFill/>
            <a:ln w="15875" cap="rnd" cmpd="sng">
              <a:solidFill>
                <a:schemeClr val="dk2"/>
              </a:solidFill>
              <a:prstDash val="solid"/>
              <a:miter lim="800000"/>
              <a:headEnd type="none" w="sm" len="sm"/>
              <a:tailEnd type="none" w="sm" len="sm"/>
            </a:ln>
          </p:spPr>
          <p:txBody>
            <a:bodyPr spcFirstLastPara="1" wrap="square" lIns="61075" tIns="30550" rIns="61075" bIns="30550" anchor="t" anchorCtr="0">
              <a:noAutofit/>
            </a:bodyPr>
            <a:lstStyle/>
            <a:p>
              <a:pPr marL="0" marR="0" lvl="0" indent="0" algn="l" rtl="0">
                <a:spcBef>
                  <a:spcPts val="0"/>
                </a:spcBef>
                <a:spcAft>
                  <a:spcPts val="0"/>
                </a:spcAft>
                <a:buNone/>
              </a:pPr>
              <a:endParaRPr sz="1200">
                <a:solidFill>
                  <a:srgbClr val="505050"/>
                </a:solidFill>
                <a:latin typeface="Quattrocento Sans"/>
                <a:ea typeface="Quattrocento Sans"/>
                <a:cs typeface="Quattrocento Sans"/>
                <a:sym typeface="Quattrocento Sans"/>
              </a:endParaRPr>
            </a:p>
          </p:txBody>
        </p:sp>
        <p:sp>
          <p:nvSpPr>
            <p:cNvPr id="5965" name="Google Shape;5965;p199"/>
            <p:cNvSpPr/>
            <p:nvPr/>
          </p:nvSpPr>
          <p:spPr>
            <a:xfrm>
              <a:off x="7287" y="878"/>
              <a:ext cx="0" cy="0"/>
            </a:xfrm>
            <a:prstGeom prst="ellipse">
              <a:avLst/>
            </a:prstGeom>
            <a:noFill/>
            <a:ln w="15875" cap="rnd" cmpd="sng">
              <a:solidFill>
                <a:schemeClr val="dk2"/>
              </a:solidFill>
              <a:prstDash val="solid"/>
              <a:miter lim="800000"/>
              <a:headEnd type="none" w="sm" len="sm"/>
              <a:tailEnd type="none" w="sm" len="sm"/>
            </a:ln>
          </p:spPr>
          <p:txBody>
            <a:bodyPr spcFirstLastPara="1" wrap="square" lIns="61075" tIns="30550" rIns="61075" bIns="30550" anchor="t" anchorCtr="0">
              <a:noAutofit/>
            </a:bodyPr>
            <a:lstStyle/>
            <a:p>
              <a:pPr marL="0" marR="0" lvl="0" indent="0" algn="l" rtl="0">
                <a:spcBef>
                  <a:spcPts val="0"/>
                </a:spcBef>
                <a:spcAft>
                  <a:spcPts val="0"/>
                </a:spcAft>
                <a:buNone/>
              </a:pPr>
              <a:endParaRPr sz="1200">
                <a:solidFill>
                  <a:srgbClr val="505050"/>
                </a:solidFill>
                <a:latin typeface="Quattrocento Sans"/>
                <a:ea typeface="Quattrocento Sans"/>
                <a:cs typeface="Quattrocento Sans"/>
                <a:sym typeface="Quattrocento Sans"/>
              </a:endParaRPr>
            </a:p>
          </p:txBody>
        </p:sp>
        <p:sp>
          <p:nvSpPr>
            <p:cNvPr id="5966" name="Google Shape;5966;p199"/>
            <p:cNvSpPr/>
            <p:nvPr/>
          </p:nvSpPr>
          <p:spPr>
            <a:xfrm>
              <a:off x="7287" y="923"/>
              <a:ext cx="0" cy="0"/>
            </a:xfrm>
            <a:prstGeom prst="ellipse">
              <a:avLst/>
            </a:prstGeom>
            <a:noFill/>
            <a:ln w="15875" cap="rnd" cmpd="sng">
              <a:solidFill>
                <a:schemeClr val="dk2"/>
              </a:solidFill>
              <a:prstDash val="solid"/>
              <a:miter lim="800000"/>
              <a:headEnd type="none" w="sm" len="sm"/>
              <a:tailEnd type="none" w="sm" len="sm"/>
            </a:ln>
          </p:spPr>
          <p:txBody>
            <a:bodyPr spcFirstLastPara="1" wrap="square" lIns="61075" tIns="30550" rIns="61075" bIns="30550" anchor="t" anchorCtr="0">
              <a:noAutofit/>
            </a:bodyPr>
            <a:lstStyle/>
            <a:p>
              <a:pPr marL="0" marR="0" lvl="0" indent="0" algn="l" rtl="0">
                <a:spcBef>
                  <a:spcPts val="0"/>
                </a:spcBef>
                <a:spcAft>
                  <a:spcPts val="0"/>
                </a:spcAft>
                <a:buNone/>
              </a:pPr>
              <a:endParaRPr sz="1200">
                <a:solidFill>
                  <a:srgbClr val="505050"/>
                </a:solidFill>
                <a:latin typeface="Quattrocento Sans"/>
                <a:ea typeface="Quattrocento Sans"/>
                <a:cs typeface="Quattrocento Sans"/>
                <a:sym typeface="Quattrocento Sans"/>
              </a:endParaRPr>
            </a:p>
          </p:txBody>
        </p:sp>
        <p:sp>
          <p:nvSpPr>
            <p:cNvPr id="5967" name="Google Shape;5967;p199"/>
            <p:cNvSpPr/>
            <p:nvPr/>
          </p:nvSpPr>
          <p:spPr>
            <a:xfrm>
              <a:off x="7287" y="967"/>
              <a:ext cx="0" cy="0"/>
            </a:xfrm>
            <a:prstGeom prst="ellipse">
              <a:avLst/>
            </a:prstGeom>
            <a:noFill/>
            <a:ln w="15875" cap="rnd" cmpd="sng">
              <a:solidFill>
                <a:schemeClr val="dk2"/>
              </a:solidFill>
              <a:prstDash val="solid"/>
              <a:miter lim="800000"/>
              <a:headEnd type="none" w="sm" len="sm"/>
              <a:tailEnd type="none" w="sm" len="sm"/>
            </a:ln>
          </p:spPr>
          <p:txBody>
            <a:bodyPr spcFirstLastPara="1" wrap="square" lIns="61075" tIns="30550" rIns="61075" bIns="30550" anchor="t" anchorCtr="0">
              <a:noAutofit/>
            </a:bodyPr>
            <a:lstStyle/>
            <a:p>
              <a:pPr marL="0" marR="0" lvl="0" indent="0" algn="l" rtl="0">
                <a:spcBef>
                  <a:spcPts val="0"/>
                </a:spcBef>
                <a:spcAft>
                  <a:spcPts val="0"/>
                </a:spcAft>
                <a:buNone/>
              </a:pPr>
              <a:endParaRPr sz="1200">
                <a:solidFill>
                  <a:srgbClr val="505050"/>
                </a:solidFill>
                <a:latin typeface="Quattrocento Sans"/>
                <a:ea typeface="Quattrocento Sans"/>
                <a:cs typeface="Quattrocento Sans"/>
                <a:sym typeface="Quattrocento Sans"/>
              </a:endParaRPr>
            </a:p>
          </p:txBody>
        </p:sp>
      </p:grpSp>
      <p:sp>
        <p:nvSpPr>
          <p:cNvPr id="5968" name="Google Shape;5968;p199"/>
          <p:cNvSpPr/>
          <p:nvPr/>
        </p:nvSpPr>
        <p:spPr>
          <a:xfrm>
            <a:off x="4201168" y="5326867"/>
            <a:ext cx="444010" cy="277547"/>
          </a:xfrm>
          <a:custGeom>
            <a:avLst/>
            <a:gdLst/>
            <a:ahLst/>
            <a:cxnLst/>
            <a:rect l="l" t="t" r="r" b="b"/>
            <a:pathLst>
              <a:path w="208" h="130" extrusionOk="0">
                <a:moveTo>
                  <a:pt x="208" y="54"/>
                </a:moveTo>
                <a:lnTo>
                  <a:pt x="208" y="130"/>
                </a:lnTo>
                <a:lnTo>
                  <a:pt x="0" y="130"/>
                </a:lnTo>
                <a:lnTo>
                  <a:pt x="0" y="54"/>
                </a:lnTo>
                <a:lnTo>
                  <a:pt x="40" y="24"/>
                </a:lnTo>
                <a:lnTo>
                  <a:pt x="40" y="54"/>
                </a:lnTo>
                <a:lnTo>
                  <a:pt x="85" y="24"/>
                </a:lnTo>
                <a:lnTo>
                  <a:pt x="85" y="54"/>
                </a:lnTo>
                <a:lnTo>
                  <a:pt x="208" y="54"/>
                </a:lnTo>
                <a:moveTo>
                  <a:pt x="163" y="54"/>
                </a:moveTo>
                <a:lnTo>
                  <a:pt x="153" y="0"/>
                </a:lnTo>
                <a:lnTo>
                  <a:pt x="144" y="0"/>
                </a:lnTo>
                <a:lnTo>
                  <a:pt x="136" y="54"/>
                </a:lnTo>
                <a:moveTo>
                  <a:pt x="200" y="54"/>
                </a:moveTo>
                <a:lnTo>
                  <a:pt x="189" y="0"/>
                </a:lnTo>
                <a:lnTo>
                  <a:pt x="180" y="0"/>
                </a:lnTo>
                <a:lnTo>
                  <a:pt x="171" y="54"/>
                </a:lnTo>
                <a:moveTo>
                  <a:pt x="30" y="77"/>
                </a:moveTo>
                <a:lnTo>
                  <a:pt x="19" y="77"/>
                </a:lnTo>
                <a:lnTo>
                  <a:pt x="19" y="88"/>
                </a:lnTo>
                <a:lnTo>
                  <a:pt x="30" y="88"/>
                </a:lnTo>
                <a:lnTo>
                  <a:pt x="30" y="77"/>
                </a:lnTo>
                <a:moveTo>
                  <a:pt x="69" y="77"/>
                </a:moveTo>
                <a:lnTo>
                  <a:pt x="59" y="77"/>
                </a:lnTo>
                <a:lnTo>
                  <a:pt x="59" y="88"/>
                </a:lnTo>
                <a:lnTo>
                  <a:pt x="69" y="88"/>
                </a:lnTo>
                <a:lnTo>
                  <a:pt x="69" y="77"/>
                </a:lnTo>
                <a:moveTo>
                  <a:pt x="109" y="77"/>
                </a:moveTo>
                <a:lnTo>
                  <a:pt x="99" y="77"/>
                </a:lnTo>
                <a:lnTo>
                  <a:pt x="99" y="88"/>
                </a:lnTo>
                <a:lnTo>
                  <a:pt x="109" y="88"/>
                </a:lnTo>
                <a:lnTo>
                  <a:pt x="109" y="77"/>
                </a:lnTo>
                <a:moveTo>
                  <a:pt x="149" y="77"/>
                </a:moveTo>
                <a:lnTo>
                  <a:pt x="139" y="77"/>
                </a:lnTo>
                <a:lnTo>
                  <a:pt x="139" y="88"/>
                </a:lnTo>
                <a:lnTo>
                  <a:pt x="149" y="88"/>
                </a:lnTo>
                <a:lnTo>
                  <a:pt x="149" y="77"/>
                </a:lnTo>
                <a:moveTo>
                  <a:pt x="189" y="77"/>
                </a:moveTo>
                <a:lnTo>
                  <a:pt x="179" y="77"/>
                </a:lnTo>
                <a:lnTo>
                  <a:pt x="179" y="88"/>
                </a:lnTo>
                <a:lnTo>
                  <a:pt x="189" y="88"/>
                </a:lnTo>
                <a:lnTo>
                  <a:pt x="189" y="77"/>
                </a:lnTo>
              </a:path>
            </a:pathLst>
          </a:custGeom>
          <a:solidFill>
            <a:schemeClr val="lt1"/>
          </a:solidFill>
          <a:ln w="12700" cap="flat" cmpd="sng">
            <a:solidFill>
              <a:schemeClr val="dk2"/>
            </a:solidFill>
            <a:prstDash val="solid"/>
            <a:miter lim="800000"/>
            <a:headEnd type="none" w="med" len="med"/>
            <a:tailEnd type="none" w="med" len="med"/>
          </a:ln>
        </p:spPr>
        <p:txBody>
          <a:bodyPr spcFirstLastPara="1" wrap="square" lIns="61075" tIns="30550" rIns="61075" bIns="30550" anchor="t" anchorCtr="0">
            <a:noAutofit/>
          </a:bodyPr>
          <a:lstStyle/>
          <a:p>
            <a:pPr marL="0" marR="0" lvl="0" indent="0" algn="l" rtl="0">
              <a:spcBef>
                <a:spcPts val="0"/>
              </a:spcBef>
              <a:spcAft>
                <a:spcPts val="0"/>
              </a:spcAft>
              <a:buNone/>
            </a:pPr>
            <a:endParaRPr sz="600">
              <a:solidFill>
                <a:srgbClr val="505050"/>
              </a:solidFill>
              <a:latin typeface="Quattrocento Sans"/>
              <a:ea typeface="Quattrocento Sans"/>
              <a:cs typeface="Quattrocento Sans"/>
              <a:sym typeface="Quattrocento Sans"/>
            </a:endParaRPr>
          </a:p>
        </p:txBody>
      </p:sp>
      <p:grpSp>
        <p:nvGrpSpPr>
          <p:cNvPr id="5969" name="Google Shape;5969;p199"/>
          <p:cNvGrpSpPr/>
          <p:nvPr/>
        </p:nvGrpSpPr>
        <p:grpSpPr>
          <a:xfrm>
            <a:off x="6992653" y="5307918"/>
            <a:ext cx="420275" cy="341480"/>
            <a:chOff x="5458" y="3157"/>
            <a:chExt cx="304" cy="247"/>
          </a:xfrm>
        </p:grpSpPr>
        <p:sp>
          <p:nvSpPr>
            <p:cNvPr id="5970" name="Google Shape;5970;p199"/>
            <p:cNvSpPr/>
            <p:nvPr/>
          </p:nvSpPr>
          <p:spPr>
            <a:xfrm>
              <a:off x="5521" y="3157"/>
              <a:ext cx="241" cy="247"/>
            </a:xfrm>
            <a:custGeom>
              <a:avLst/>
              <a:gdLst/>
              <a:ahLst/>
              <a:cxnLst/>
              <a:rect l="l" t="t" r="r" b="b"/>
              <a:pathLst>
                <a:path w="334" h="341" extrusionOk="0">
                  <a:moveTo>
                    <a:pt x="35" y="160"/>
                  </a:moveTo>
                  <a:cubicBezTo>
                    <a:pt x="35" y="65"/>
                    <a:pt x="35" y="61"/>
                    <a:pt x="35" y="61"/>
                  </a:cubicBezTo>
                  <a:cubicBezTo>
                    <a:pt x="35" y="45"/>
                    <a:pt x="48" y="36"/>
                    <a:pt x="60" y="36"/>
                  </a:cubicBezTo>
                  <a:cubicBezTo>
                    <a:pt x="266" y="36"/>
                    <a:pt x="266" y="36"/>
                    <a:pt x="266" y="36"/>
                  </a:cubicBezTo>
                  <a:cubicBezTo>
                    <a:pt x="282" y="36"/>
                    <a:pt x="291" y="45"/>
                    <a:pt x="291" y="61"/>
                  </a:cubicBezTo>
                  <a:cubicBezTo>
                    <a:pt x="291" y="273"/>
                    <a:pt x="291" y="273"/>
                    <a:pt x="291" y="273"/>
                  </a:cubicBezTo>
                  <a:cubicBezTo>
                    <a:pt x="291" y="286"/>
                    <a:pt x="282" y="298"/>
                    <a:pt x="266" y="298"/>
                  </a:cubicBezTo>
                  <a:cubicBezTo>
                    <a:pt x="266" y="298"/>
                    <a:pt x="266" y="298"/>
                    <a:pt x="266" y="298"/>
                  </a:cubicBezTo>
                  <a:cubicBezTo>
                    <a:pt x="161" y="298"/>
                    <a:pt x="110" y="298"/>
                    <a:pt x="84" y="298"/>
                  </a:cubicBezTo>
                  <a:moveTo>
                    <a:pt x="78" y="36"/>
                  </a:moveTo>
                  <a:cubicBezTo>
                    <a:pt x="78" y="0"/>
                    <a:pt x="78" y="0"/>
                    <a:pt x="78" y="0"/>
                  </a:cubicBezTo>
                  <a:moveTo>
                    <a:pt x="121" y="36"/>
                  </a:moveTo>
                  <a:cubicBezTo>
                    <a:pt x="121" y="0"/>
                    <a:pt x="121" y="0"/>
                    <a:pt x="121" y="0"/>
                  </a:cubicBezTo>
                  <a:moveTo>
                    <a:pt x="163" y="0"/>
                  </a:moveTo>
                  <a:cubicBezTo>
                    <a:pt x="163" y="36"/>
                    <a:pt x="163" y="36"/>
                    <a:pt x="163" y="36"/>
                  </a:cubicBezTo>
                  <a:moveTo>
                    <a:pt x="206" y="0"/>
                  </a:moveTo>
                  <a:cubicBezTo>
                    <a:pt x="206" y="36"/>
                    <a:pt x="206" y="36"/>
                    <a:pt x="206" y="36"/>
                  </a:cubicBezTo>
                  <a:moveTo>
                    <a:pt x="255" y="0"/>
                  </a:moveTo>
                  <a:cubicBezTo>
                    <a:pt x="255" y="36"/>
                    <a:pt x="255" y="36"/>
                    <a:pt x="255" y="36"/>
                  </a:cubicBezTo>
                  <a:moveTo>
                    <a:pt x="334" y="78"/>
                  </a:moveTo>
                  <a:cubicBezTo>
                    <a:pt x="291" y="78"/>
                    <a:pt x="291" y="78"/>
                    <a:pt x="291" y="78"/>
                  </a:cubicBezTo>
                  <a:moveTo>
                    <a:pt x="334" y="121"/>
                  </a:moveTo>
                  <a:cubicBezTo>
                    <a:pt x="291" y="121"/>
                    <a:pt x="291" y="121"/>
                    <a:pt x="291" y="121"/>
                  </a:cubicBezTo>
                  <a:moveTo>
                    <a:pt x="334" y="163"/>
                  </a:moveTo>
                  <a:cubicBezTo>
                    <a:pt x="291" y="163"/>
                    <a:pt x="291" y="163"/>
                    <a:pt x="291" y="163"/>
                  </a:cubicBezTo>
                  <a:moveTo>
                    <a:pt x="334" y="213"/>
                  </a:moveTo>
                  <a:cubicBezTo>
                    <a:pt x="291" y="213"/>
                    <a:pt x="291" y="213"/>
                    <a:pt x="291" y="213"/>
                  </a:cubicBezTo>
                  <a:moveTo>
                    <a:pt x="334" y="256"/>
                  </a:moveTo>
                  <a:cubicBezTo>
                    <a:pt x="291" y="256"/>
                    <a:pt x="291" y="256"/>
                    <a:pt x="291" y="256"/>
                  </a:cubicBezTo>
                  <a:moveTo>
                    <a:pt x="35" y="78"/>
                  </a:moveTo>
                  <a:cubicBezTo>
                    <a:pt x="0" y="78"/>
                    <a:pt x="0" y="78"/>
                    <a:pt x="0" y="78"/>
                  </a:cubicBezTo>
                  <a:moveTo>
                    <a:pt x="35" y="121"/>
                  </a:moveTo>
                  <a:cubicBezTo>
                    <a:pt x="0" y="121"/>
                    <a:pt x="0" y="121"/>
                    <a:pt x="0" y="121"/>
                  </a:cubicBezTo>
                  <a:moveTo>
                    <a:pt x="35" y="163"/>
                  </a:moveTo>
                  <a:cubicBezTo>
                    <a:pt x="0" y="163"/>
                    <a:pt x="0" y="163"/>
                    <a:pt x="0" y="163"/>
                  </a:cubicBezTo>
                  <a:moveTo>
                    <a:pt x="121" y="298"/>
                  </a:moveTo>
                  <a:cubicBezTo>
                    <a:pt x="121" y="341"/>
                    <a:pt x="121" y="341"/>
                    <a:pt x="121" y="341"/>
                  </a:cubicBezTo>
                  <a:moveTo>
                    <a:pt x="163" y="341"/>
                  </a:moveTo>
                  <a:cubicBezTo>
                    <a:pt x="163" y="298"/>
                    <a:pt x="163" y="298"/>
                    <a:pt x="163" y="298"/>
                  </a:cubicBezTo>
                  <a:moveTo>
                    <a:pt x="206" y="298"/>
                  </a:moveTo>
                  <a:cubicBezTo>
                    <a:pt x="206" y="341"/>
                    <a:pt x="206" y="341"/>
                    <a:pt x="206" y="341"/>
                  </a:cubicBezTo>
                  <a:moveTo>
                    <a:pt x="255" y="298"/>
                  </a:moveTo>
                  <a:cubicBezTo>
                    <a:pt x="255" y="341"/>
                    <a:pt x="255" y="341"/>
                    <a:pt x="255" y="341"/>
                  </a:cubicBezTo>
                </a:path>
              </a:pathLst>
            </a:custGeom>
            <a:solidFill>
              <a:schemeClr val="lt1"/>
            </a:solidFill>
            <a:ln w="12700" cap="flat" cmpd="sng">
              <a:solidFill>
                <a:schemeClr val="dk2"/>
              </a:solidFill>
              <a:prstDash val="solid"/>
              <a:miter lim="800000"/>
              <a:headEnd type="none" w="sm" len="sm"/>
              <a:tailEnd type="none" w="sm" len="sm"/>
            </a:ln>
          </p:spPr>
          <p:txBody>
            <a:bodyPr spcFirstLastPara="1" wrap="square" lIns="61075" tIns="30550" rIns="61075" bIns="30550" anchor="t" anchorCtr="0">
              <a:noAutofit/>
            </a:bodyPr>
            <a:lstStyle/>
            <a:p>
              <a:pPr marL="0" marR="0" lvl="0" indent="0" algn="l" rtl="0">
                <a:spcBef>
                  <a:spcPts val="0"/>
                </a:spcBef>
                <a:spcAft>
                  <a:spcPts val="0"/>
                </a:spcAft>
                <a:buNone/>
              </a:pPr>
              <a:endParaRPr sz="600">
                <a:solidFill>
                  <a:srgbClr val="505050"/>
                </a:solidFill>
                <a:latin typeface="Quattrocento Sans"/>
                <a:ea typeface="Quattrocento Sans"/>
                <a:cs typeface="Quattrocento Sans"/>
                <a:sym typeface="Quattrocento Sans"/>
              </a:endParaRPr>
            </a:p>
          </p:txBody>
        </p:sp>
        <p:sp>
          <p:nvSpPr>
            <p:cNvPr id="5971" name="Google Shape;5971;p199"/>
            <p:cNvSpPr/>
            <p:nvPr/>
          </p:nvSpPr>
          <p:spPr>
            <a:xfrm>
              <a:off x="5458" y="3262"/>
              <a:ext cx="138" cy="141"/>
            </a:xfrm>
            <a:custGeom>
              <a:avLst/>
              <a:gdLst/>
              <a:ahLst/>
              <a:cxnLst/>
              <a:rect l="l" t="t" r="r" b="b"/>
              <a:pathLst>
                <a:path w="191" h="195" extrusionOk="0">
                  <a:moveTo>
                    <a:pt x="153" y="171"/>
                  </a:moveTo>
                  <a:cubicBezTo>
                    <a:pt x="35" y="171"/>
                    <a:pt x="35" y="171"/>
                    <a:pt x="35" y="171"/>
                  </a:cubicBezTo>
                  <a:cubicBezTo>
                    <a:pt x="28" y="171"/>
                    <a:pt x="21" y="163"/>
                    <a:pt x="21" y="156"/>
                  </a:cubicBezTo>
                  <a:cubicBezTo>
                    <a:pt x="21" y="35"/>
                    <a:pt x="21" y="35"/>
                    <a:pt x="21" y="35"/>
                  </a:cubicBezTo>
                  <a:cubicBezTo>
                    <a:pt x="21" y="26"/>
                    <a:pt x="28" y="20"/>
                    <a:pt x="35" y="20"/>
                  </a:cubicBezTo>
                  <a:cubicBezTo>
                    <a:pt x="153" y="20"/>
                    <a:pt x="153" y="20"/>
                    <a:pt x="153" y="20"/>
                  </a:cubicBezTo>
                  <a:cubicBezTo>
                    <a:pt x="162" y="20"/>
                    <a:pt x="167" y="26"/>
                    <a:pt x="167" y="35"/>
                  </a:cubicBezTo>
                  <a:cubicBezTo>
                    <a:pt x="167" y="156"/>
                    <a:pt x="167" y="156"/>
                    <a:pt x="167" y="156"/>
                  </a:cubicBezTo>
                  <a:cubicBezTo>
                    <a:pt x="167" y="163"/>
                    <a:pt x="162" y="171"/>
                    <a:pt x="153" y="171"/>
                  </a:cubicBezTo>
                  <a:close/>
                  <a:moveTo>
                    <a:pt x="45" y="20"/>
                  </a:moveTo>
                  <a:cubicBezTo>
                    <a:pt x="45" y="0"/>
                    <a:pt x="45" y="0"/>
                    <a:pt x="45" y="0"/>
                  </a:cubicBezTo>
                  <a:moveTo>
                    <a:pt x="69" y="20"/>
                  </a:moveTo>
                  <a:cubicBezTo>
                    <a:pt x="69" y="0"/>
                    <a:pt x="69" y="0"/>
                    <a:pt x="69" y="0"/>
                  </a:cubicBezTo>
                  <a:moveTo>
                    <a:pt x="94" y="0"/>
                  </a:moveTo>
                  <a:cubicBezTo>
                    <a:pt x="94" y="20"/>
                    <a:pt x="94" y="20"/>
                    <a:pt x="94" y="20"/>
                  </a:cubicBezTo>
                  <a:moveTo>
                    <a:pt x="118" y="0"/>
                  </a:moveTo>
                  <a:cubicBezTo>
                    <a:pt x="118" y="20"/>
                    <a:pt x="118" y="20"/>
                    <a:pt x="118" y="20"/>
                  </a:cubicBezTo>
                  <a:moveTo>
                    <a:pt x="146" y="0"/>
                  </a:moveTo>
                  <a:cubicBezTo>
                    <a:pt x="146" y="20"/>
                    <a:pt x="146" y="20"/>
                    <a:pt x="146" y="20"/>
                  </a:cubicBezTo>
                  <a:moveTo>
                    <a:pt x="191" y="45"/>
                  </a:moveTo>
                  <a:cubicBezTo>
                    <a:pt x="167" y="45"/>
                    <a:pt x="167" y="45"/>
                    <a:pt x="167" y="45"/>
                  </a:cubicBezTo>
                  <a:moveTo>
                    <a:pt x="191" y="69"/>
                  </a:moveTo>
                  <a:cubicBezTo>
                    <a:pt x="167" y="69"/>
                    <a:pt x="167" y="69"/>
                    <a:pt x="167" y="69"/>
                  </a:cubicBezTo>
                  <a:moveTo>
                    <a:pt x="191" y="93"/>
                  </a:moveTo>
                  <a:cubicBezTo>
                    <a:pt x="167" y="93"/>
                    <a:pt x="167" y="93"/>
                    <a:pt x="167" y="93"/>
                  </a:cubicBezTo>
                  <a:moveTo>
                    <a:pt x="191" y="122"/>
                  </a:moveTo>
                  <a:cubicBezTo>
                    <a:pt x="167" y="122"/>
                    <a:pt x="167" y="122"/>
                    <a:pt x="167" y="122"/>
                  </a:cubicBezTo>
                  <a:moveTo>
                    <a:pt x="191" y="146"/>
                  </a:moveTo>
                  <a:cubicBezTo>
                    <a:pt x="167" y="146"/>
                    <a:pt x="167" y="146"/>
                    <a:pt x="167" y="146"/>
                  </a:cubicBezTo>
                  <a:moveTo>
                    <a:pt x="21" y="45"/>
                  </a:moveTo>
                  <a:cubicBezTo>
                    <a:pt x="0" y="45"/>
                    <a:pt x="0" y="45"/>
                    <a:pt x="0" y="45"/>
                  </a:cubicBezTo>
                  <a:moveTo>
                    <a:pt x="21" y="69"/>
                  </a:moveTo>
                  <a:cubicBezTo>
                    <a:pt x="0" y="69"/>
                    <a:pt x="0" y="69"/>
                    <a:pt x="0" y="69"/>
                  </a:cubicBezTo>
                  <a:moveTo>
                    <a:pt x="21" y="93"/>
                  </a:moveTo>
                  <a:cubicBezTo>
                    <a:pt x="0" y="93"/>
                    <a:pt x="0" y="93"/>
                    <a:pt x="0" y="93"/>
                  </a:cubicBezTo>
                  <a:moveTo>
                    <a:pt x="21" y="122"/>
                  </a:moveTo>
                  <a:cubicBezTo>
                    <a:pt x="0" y="122"/>
                    <a:pt x="0" y="122"/>
                    <a:pt x="0" y="122"/>
                  </a:cubicBezTo>
                  <a:moveTo>
                    <a:pt x="21" y="146"/>
                  </a:moveTo>
                  <a:cubicBezTo>
                    <a:pt x="0" y="146"/>
                    <a:pt x="0" y="146"/>
                    <a:pt x="0" y="146"/>
                  </a:cubicBezTo>
                  <a:moveTo>
                    <a:pt x="45" y="171"/>
                  </a:moveTo>
                  <a:cubicBezTo>
                    <a:pt x="45" y="195"/>
                    <a:pt x="45" y="195"/>
                    <a:pt x="45" y="195"/>
                  </a:cubicBezTo>
                  <a:moveTo>
                    <a:pt x="69" y="171"/>
                  </a:moveTo>
                  <a:cubicBezTo>
                    <a:pt x="69" y="195"/>
                    <a:pt x="69" y="195"/>
                    <a:pt x="69" y="195"/>
                  </a:cubicBezTo>
                  <a:moveTo>
                    <a:pt x="94" y="195"/>
                  </a:moveTo>
                  <a:cubicBezTo>
                    <a:pt x="94" y="171"/>
                    <a:pt x="94" y="171"/>
                    <a:pt x="94" y="171"/>
                  </a:cubicBezTo>
                  <a:moveTo>
                    <a:pt x="118" y="171"/>
                  </a:moveTo>
                  <a:cubicBezTo>
                    <a:pt x="118" y="195"/>
                    <a:pt x="118" y="195"/>
                    <a:pt x="118" y="195"/>
                  </a:cubicBezTo>
                  <a:moveTo>
                    <a:pt x="146" y="171"/>
                  </a:moveTo>
                  <a:cubicBezTo>
                    <a:pt x="146" y="195"/>
                    <a:pt x="146" y="195"/>
                    <a:pt x="146" y="195"/>
                  </a:cubicBezTo>
                </a:path>
              </a:pathLst>
            </a:custGeom>
            <a:solidFill>
              <a:schemeClr val="lt1"/>
            </a:solidFill>
            <a:ln w="12700" cap="flat" cmpd="sng">
              <a:solidFill>
                <a:schemeClr val="dk2"/>
              </a:solidFill>
              <a:prstDash val="solid"/>
              <a:miter lim="800000"/>
              <a:headEnd type="none" w="sm" len="sm"/>
              <a:tailEnd type="none" w="sm" len="sm"/>
            </a:ln>
          </p:spPr>
          <p:txBody>
            <a:bodyPr spcFirstLastPara="1" wrap="square" lIns="61075" tIns="30550" rIns="61075" bIns="30550" anchor="t" anchorCtr="0">
              <a:noAutofit/>
            </a:bodyPr>
            <a:lstStyle/>
            <a:p>
              <a:pPr marL="0" marR="0" lvl="0" indent="0" algn="l" rtl="0">
                <a:spcBef>
                  <a:spcPts val="0"/>
                </a:spcBef>
                <a:spcAft>
                  <a:spcPts val="0"/>
                </a:spcAft>
                <a:buNone/>
              </a:pPr>
              <a:endParaRPr sz="600">
                <a:solidFill>
                  <a:srgbClr val="505050"/>
                </a:solidFill>
                <a:latin typeface="Quattrocento Sans"/>
                <a:ea typeface="Quattrocento Sans"/>
                <a:cs typeface="Quattrocento Sans"/>
                <a:sym typeface="Quattrocento Sans"/>
              </a:endParaRPr>
            </a:p>
          </p:txBody>
        </p:sp>
      </p:grpSp>
      <p:sp>
        <p:nvSpPr>
          <p:cNvPr id="5972" name="Google Shape;5972;p199"/>
          <p:cNvSpPr/>
          <p:nvPr/>
        </p:nvSpPr>
        <p:spPr>
          <a:xfrm>
            <a:off x="5984542" y="5308810"/>
            <a:ext cx="500400" cy="365100"/>
          </a:xfrm>
          <a:prstGeom prst="rect">
            <a:avLst/>
          </a:prstGeom>
          <a:solidFill>
            <a:schemeClr val="lt1"/>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a:solidFill>
                <a:srgbClr val="FFFFFF"/>
              </a:solidFill>
              <a:latin typeface="Quattrocento Sans"/>
              <a:ea typeface="Quattrocento Sans"/>
              <a:cs typeface="Quattrocento Sans"/>
              <a:sym typeface="Quattrocento Sans"/>
            </a:endParaRPr>
          </a:p>
        </p:txBody>
      </p:sp>
      <p:sp>
        <p:nvSpPr>
          <p:cNvPr id="5973" name="Google Shape;5973;p199" title="Icon of a car"/>
          <p:cNvSpPr/>
          <p:nvPr/>
        </p:nvSpPr>
        <p:spPr>
          <a:xfrm>
            <a:off x="3211370" y="5342014"/>
            <a:ext cx="345257" cy="264603"/>
          </a:xfrm>
          <a:custGeom>
            <a:avLst/>
            <a:gdLst/>
            <a:ahLst/>
            <a:cxnLst/>
            <a:rect l="l" t="t" r="r" b="b"/>
            <a:pathLst>
              <a:path w="360" h="276" extrusionOk="0">
                <a:moveTo>
                  <a:pt x="349" y="148"/>
                </a:moveTo>
                <a:cubicBezTo>
                  <a:pt x="349" y="252"/>
                  <a:pt x="349" y="252"/>
                  <a:pt x="349" y="252"/>
                </a:cubicBezTo>
                <a:cubicBezTo>
                  <a:pt x="14" y="252"/>
                  <a:pt x="14" y="252"/>
                  <a:pt x="14" y="252"/>
                </a:cubicBezTo>
                <a:cubicBezTo>
                  <a:pt x="14" y="149"/>
                  <a:pt x="14" y="149"/>
                  <a:pt x="14" y="149"/>
                </a:cubicBezTo>
                <a:cubicBezTo>
                  <a:pt x="51" y="43"/>
                  <a:pt x="51" y="43"/>
                  <a:pt x="51" y="43"/>
                </a:cubicBezTo>
                <a:cubicBezTo>
                  <a:pt x="59" y="19"/>
                  <a:pt x="70" y="0"/>
                  <a:pt x="94" y="0"/>
                </a:cubicBezTo>
                <a:cubicBezTo>
                  <a:pt x="268" y="0"/>
                  <a:pt x="268" y="0"/>
                  <a:pt x="268" y="0"/>
                </a:cubicBezTo>
                <a:cubicBezTo>
                  <a:pt x="292" y="0"/>
                  <a:pt x="304" y="19"/>
                  <a:pt x="311" y="43"/>
                </a:cubicBezTo>
                <a:lnTo>
                  <a:pt x="349" y="148"/>
                </a:lnTo>
                <a:close/>
                <a:moveTo>
                  <a:pt x="77" y="174"/>
                </a:moveTo>
                <a:cubicBezTo>
                  <a:pt x="85" y="174"/>
                  <a:pt x="91" y="167"/>
                  <a:pt x="91" y="160"/>
                </a:cubicBezTo>
                <a:cubicBezTo>
                  <a:pt x="91" y="152"/>
                  <a:pt x="85" y="145"/>
                  <a:pt x="77" y="145"/>
                </a:cubicBezTo>
                <a:cubicBezTo>
                  <a:pt x="69" y="145"/>
                  <a:pt x="63" y="152"/>
                  <a:pt x="63" y="160"/>
                </a:cubicBezTo>
                <a:cubicBezTo>
                  <a:pt x="63" y="167"/>
                  <a:pt x="69" y="174"/>
                  <a:pt x="77" y="174"/>
                </a:cubicBezTo>
                <a:close/>
                <a:moveTo>
                  <a:pt x="14" y="252"/>
                </a:moveTo>
                <a:cubicBezTo>
                  <a:pt x="14" y="260"/>
                  <a:pt x="14" y="260"/>
                  <a:pt x="14" y="260"/>
                </a:cubicBezTo>
                <a:cubicBezTo>
                  <a:pt x="14" y="269"/>
                  <a:pt x="21" y="276"/>
                  <a:pt x="30" y="276"/>
                </a:cubicBezTo>
                <a:cubicBezTo>
                  <a:pt x="50" y="276"/>
                  <a:pt x="50" y="276"/>
                  <a:pt x="50" y="276"/>
                </a:cubicBezTo>
                <a:cubicBezTo>
                  <a:pt x="59" y="276"/>
                  <a:pt x="67" y="269"/>
                  <a:pt x="67" y="260"/>
                </a:cubicBezTo>
                <a:cubicBezTo>
                  <a:pt x="67" y="252"/>
                  <a:pt x="67" y="252"/>
                  <a:pt x="67" y="252"/>
                </a:cubicBezTo>
                <a:moveTo>
                  <a:pt x="295" y="252"/>
                </a:moveTo>
                <a:cubicBezTo>
                  <a:pt x="295" y="260"/>
                  <a:pt x="295" y="260"/>
                  <a:pt x="295" y="260"/>
                </a:cubicBezTo>
                <a:cubicBezTo>
                  <a:pt x="295" y="269"/>
                  <a:pt x="303" y="276"/>
                  <a:pt x="312" y="276"/>
                </a:cubicBezTo>
                <a:cubicBezTo>
                  <a:pt x="332" y="276"/>
                  <a:pt x="332" y="276"/>
                  <a:pt x="332" y="276"/>
                </a:cubicBezTo>
                <a:cubicBezTo>
                  <a:pt x="341" y="276"/>
                  <a:pt x="349" y="269"/>
                  <a:pt x="349" y="260"/>
                </a:cubicBezTo>
                <a:cubicBezTo>
                  <a:pt x="349" y="252"/>
                  <a:pt x="349" y="252"/>
                  <a:pt x="349" y="252"/>
                </a:cubicBezTo>
                <a:moveTo>
                  <a:pt x="283" y="174"/>
                </a:moveTo>
                <a:cubicBezTo>
                  <a:pt x="290" y="174"/>
                  <a:pt x="297" y="167"/>
                  <a:pt x="297" y="160"/>
                </a:cubicBezTo>
                <a:cubicBezTo>
                  <a:pt x="297" y="152"/>
                  <a:pt x="290" y="145"/>
                  <a:pt x="283" y="145"/>
                </a:cubicBezTo>
                <a:cubicBezTo>
                  <a:pt x="275" y="145"/>
                  <a:pt x="268" y="152"/>
                  <a:pt x="268" y="160"/>
                </a:cubicBezTo>
                <a:cubicBezTo>
                  <a:pt x="268" y="167"/>
                  <a:pt x="275" y="174"/>
                  <a:pt x="283" y="174"/>
                </a:cubicBezTo>
                <a:close/>
                <a:moveTo>
                  <a:pt x="245" y="252"/>
                </a:moveTo>
                <a:cubicBezTo>
                  <a:pt x="245" y="222"/>
                  <a:pt x="245" y="222"/>
                  <a:pt x="245" y="222"/>
                </a:cubicBezTo>
                <a:cubicBezTo>
                  <a:pt x="229" y="197"/>
                  <a:pt x="229" y="197"/>
                  <a:pt x="229" y="197"/>
                </a:cubicBezTo>
                <a:cubicBezTo>
                  <a:pt x="133" y="197"/>
                  <a:pt x="133" y="197"/>
                  <a:pt x="133" y="197"/>
                </a:cubicBezTo>
                <a:cubicBezTo>
                  <a:pt x="117" y="222"/>
                  <a:pt x="117" y="222"/>
                  <a:pt x="117" y="222"/>
                </a:cubicBezTo>
                <a:cubicBezTo>
                  <a:pt x="117" y="252"/>
                  <a:pt x="117" y="252"/>
                  <a:pt x="117" y="252"/>
                </a:cubicBezTo>
                <a:moveTo>
                  <a:pt x="0" y="75"/>
                </a:moveTo>
                <a:cubicBezTo>
                  <a:pt x="16" y="75"/>
                  <a:pt x="16" y="75"/>
                  <a:pt x="16" y="75"/>
                </a:cubicBezTo>
                <a:cubicBezTo>
                  <a:pt x="32" y="96"/>
                  <a:pt x="32" y="96"/>
                  <a:pt x="32" y="96"/>
                </a:cubicBezTo>
                <a:cubicBezTo>
                  <a:pt x="330" y="96"/>
                  <a:pt x="330" y="96"/>
                  <a:pt x="330" y="96"/>
                </a:cubicBezTo>
                <a:cubicBezTo>
                  <a:pt x="345" y="75"/>
                  <a:pt x="345" y="75"/>
                  <a:pt x="345" y="75"/>
                </a:cubicBezTo>
                <a:cubicBezTo>
                  <a:pt x="360" y="75"/>
                  <a:pt x="360" y="75"/>
                  <a:pt x="360" y="75"/>
                </a:cubicBezTo>
              </a:path>
            </a:pathLst>
          </a:custGeom>
          <a:solidFill>
            <a:schemeClr val="lt1"/>
          </a:solidFill>
          <a:ln w="12700" cap="flat" cmpd="sng">
            <a:solidFill>
              <a:schemeClr val="dk2"/>
            </a:solidFill>
            <a:prstDash val="solid"/>
            <a:miter lim="800000"/>
            <a:headEnd type="none" w="sm" len="sm"/>
            <a:tailEnd type="none" w="sm" len="sm"/>
          </a:ln>
        </p:spPr>
        <p:txBody>
          <a:bodyPr spcFirstLastPara="1" wrap="square" lIns="61075" tIns="30550" rIns="61075" bIns="30550" anchor="t" anchorCtr="0">
            <a:noAutofit/>
          </a:bodyPr>
          <a:lstStyle/>
          <a:p>
            <a:pPr marL="0" marR="0" lvl="0" indent="0" algn="l" rtl="0">
              <a:spcBef>
                <a:spcPts val="0"/>
              </a:spcBef>
              <a:spcAft>
                <a:spcPts val="0"/>
              </a:spcAft>
              <a:buNone/>
            </a:pPr>
            <a:endParaRPr sz="1600">
              <a:solidFill>
                <a:srgbClr val="FFFFFF"/>
              </a:solidFill>
              <a:latin typeface="Quattrocento Sans"/>
              <a:ea typeface="Quattrocento Sans"/>
              <a:cs typeface="Quattrocento Sans"/>
              <a:sym typeface="Quattrocento Sans"/>
            </a:endParaRPr>
          </a:p>
        </p:txBody>
      </p:sp>
      <p:sp>
        <p:nvSpPr>
          <p:cNvPr id="5974" name="Google Shape;5974;p199"/>
          <p:cNvSpPr/>
          <p:nvPr/>
        </p:nvSpPr>
        <p:spPr>
          <a:xfrm rot="5400000">
            <a:off x="7936082" y="5360673"/>
            <a:ext cx="192600" cy="306000"/>
          </a:xfrm>
          <a:prstGeom prst="rect">
            <a:avLst/>
          </a:prstGeom>
          <a:solidFill>
            <a:schemeClr val="lt1"/>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a:solidFill>
                <a:srgbClr val="FFFFFF"/>
              </a:solidFill>
              <a:latin typeface="Quattrocento Sans"/>
              <a:ea typeface="Quattrocento Sans"/>
              <a:cs typeface="Quattrocento Sans"/>
              <a:sym typeface="Quattrocento Sans"/>
            </a:endParaRPr>
          </a:p>
        </p:txBody>
      </p:sp>
      <p:sp>
        <p:nvSpPr>
          <p:cNvPr id="5975" name="Google Shape;5975;p199"/>
          <p:cNvSpPr/>
          <p:nvPr/>
        </p:nvSpPr>
        <p:spPr>
          <a:xfrm>
            <a:off x="7847636" y="5425721"/>
            <a:ext cx="348233" cy="193245"/>
          </a:xfrm>
          <a:custGeom>
            <a:avLst/>
            <a:gdLst/>
            <a:ahLst/>
            <a:cxnLst/>
            <a:rect l="l" t="t" r="r" b="b"/>
            <a:pathLst>
              <a:path w="346" h="191" extrusionOk="0">
                <a:moveTo>
                  <a:pt x="5" y="103"/>
                </a:moveTo>
                <a:cubicBezTo>
                  <a:pt x="2" y="98"/>
                  <a:pt x="0" y="96"/>
                  <a:pt x="0" y="96"/>
                </a:cubicBezTo>
                <a:cubicBezTo>
                  <a:pt x="0" y="96"/>
                  <a:pt x="1" y="94"/>
                  <a:pt x="3" y="92"/>
                </a:cubicBezTo>
                <a:moveTo>
                  <a:pt x="5" y="103"/>
                </a:moveTo>
                <a:cubicBezTo>
                  <a:pt x="23" y="125"/>
                  <a:pt x="82" y="191"/>
                  <a:pt x="173" y="191"/>
                </a:cubicBezTo>
                <a:cubicBezTo>
                  <a:pt x="283" y="191"/>
                  <a:pt x="346" y="96"/>
                  <a:pt x="346" y="96"/>
                </a:cubicBezTo>
                <a:cubicBezTo>
                  <a:pt x="346" y="96"/>
                  <a:pt x="283" y="0"/>
                  <a:pt x="173" y="0"/>
                </a:cubicBezTo>
                <a:cubicBezTo>
                  <a:pt x="77" y="0"/>
                  <a:pt x="17" y="73"/>
                  <a:pt x="3" y="92"/>
                </a:cubicBezTo>
                <a:moveTo>
                  <a:pt x="175" y="14"/>
                </a:moveTo>
                <a:cubicBezTo>
                  <a:pt x="128" y="14"/>
                  <a:pt x="89" y="50"/>
                  <a:pt x="89" y="96"/>
                </a:cubicBezTo>
                <a:cubicBezTo>
                  <a:pt x="89" y="141"/>
                  <a:pt x="128" y="178"/>
                  <a:pt x="175" y="178"/>
                </a:cubicBezTo>
                <a:cubicBezTo>
                  <a:pt x="222" y="178"/>
                  <a:pt x="261" y="141"/>
                  <a:pt x="261" y="96"/>
                </a:cubicBezTo>
                <a:cubicBezTo>
                  <a:pt x="261" y="50"/>
                  <a:pt x="222" y="14"/>
                  <a:pt x="175" y="14"/>
                </a:cubicBezTo>
                <a:close/>
                <a:moveTo>
                  <a:pt x="175" y="78"/>
                </a:moveTo>
                <a:cubicBezTo>
                  <a:pt x="165" y="78"/>
                  <a:pt x="156" y="86"/>
                  <a:pt x="156" y="96"/>
                </a:cubicBezTo>
                <a:cubicBezTo>
                  <a:pt x="156" y="106"/>
                  <a:pt x="165" y="114"/>
                  <a:pt x="175" y="114"/>
                </a:cubicBezTo>
                <a:cubicBezTo>
                  <a:pt x="185" y="114"/>
                  <a:pt x="194" y="106"/>
                  <a:pt x="194" y="96"/>
                </a:cubicBezTo>
                <a:cubicBezTo>
                  <a:pt x="194" y="86"/>
                  <a:pt x="185" y="78"/>
                  <a:pt x="175" y="78"/>
                </a:cubicBezTo>
                <a:close/>
              </a:path>
            </a:pathLst>
          </a:custGeom>
          <a:solidFill>
            <a:schemeClr val="lt1"/>
          </a:solidFill>
          <a:ln w="12700" cap="flat" cmpd="sng">
            <a:solidFill>
              <a:schemeClr val="dk2"/>
            </a:solidFill>
            <a:prstDash val="solid"/>
            <a:miter lim="800000"/>
            <a:headEnd type="none" w="sm" len="sm"/>
            <a:tailEnd type="none" w="sm" len="sm"/>
          </a:ln>
        </p:spPr>
        <p:txBody>
          <a:bodyPr spcFirstLastPara="1" wrap="square" lIns="61075" tIns="30550" rIns="61075" bIns="30550" anchor="t" anchorCtr="0">
            <a:noAutofit/>
          </a:bodyPr>
          <a:lstStyle/>
          <a:p>
            <a:pPr marL="0" marR="0" lvl="0" indent="0" algn="l" rtl="0">
              <a:spcBef>
                <a:spcPts val="0"/>
              </a:spcBef>
              <a:spcAft>
                <a:spcPts val="0"/>
              </a:spcAft>
              <a:buNone/>
            </a:pPr>
            <a:endParaRPr sz="1200">
              <a:solidFill>
                <a:srgbClr val="505050"/>
              </a:solidFill>
              <a:latin typeface="Quattrocento Sans"/>
              <a:ea typeface="Quattrocento Sans"/>
              <a:cs typeface="Quattrocento Sans"/>
              <a:sym typeface="Quattrocento Sans"/>
            </a:endParaRPr>
          </a:p>
        </p:txBody>
      </p:sp>
      <p:sp>
        <p:nvSpPr>
          <p:cNvPr id="5976" name="Google Shape;5976;p199"/>
          <p:cNvSpPr/>
          <p:nvPr/>
        </p:nvSpPr>
        <p:spPr>
          <a:xfrm>
            <a:off x="8583634" y="5154796"/>
            <a:ext cx="353100" cy="696000"/>
          </a:xfrm>
          <a:prstGeom prst="rect">
            <a:avLst/>
          </a:prstGeom>
          <a:solidFill>
            <a:schemeClr val="lt1"/>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a:solidFill>
                <a:srgbClr val="FFFFFF"/>
              </a:solidFill>
              <a:latin typeface="Quattrocento Sans"/>
              <a:ea typeface="Quattrocento Sans"/>
              <a:cs typeface="Quattrocento Sans"/>
              <a:sym typeface="Quattrocento Sans"/>
            </a:endParaRPr>
          </a:p>
        </p:txBody>
      </p:sp>
      <p:grpSp>
        <p:nvGrpSpPr>
          <p:cNvPr id="5977" name="Google Shape;5977;p199"/>
          <p:cNvGrpSpPr/>
          <p:nvPr/>
        </p:nvGrpSpPr>
        <p:grpSpPr>
          <a:xfrm>
            <a:off x="8631014" y="5321562"/>
            <a:ext cx="506646" cy="251486"/>
            <a:chOff x="5597" y="3096"/>
            <a:chExt cx="677" cy="336"/>
          </a:xfrm>
        </p:grpSpPr>
        <p:sp>
          <p:nvSpPr>
            <p:cNvPr id="5978" name="Google Shape;5978;p199"/>
            <p:cNvSpPr/>
            <p:nvPr/>
          </p:nvSpPr>
          <p:spPr>
            <a:xfrm>
              <a:off x="5597" y="3096"/>
              <a:ext cx="300" cy="300"/>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61075" tIns="30550" rIns="61075" bIns="30550" anchor="t" anchorCtr="0">
              <a:noAutofit/>
            </a:bodyPr>
            <a:lstStyle/>
            <a:p>
              <a:pPr marL="0" marR="0" lvl="0" indent="0" algn="l" rtl="0">
                <a:spcBef>
                  <a:spcPts val="0"/>
                </a:spcBef>
                <a:spcAft>
                  <a:spcPts val="0"/>
                </a:spcAft>
                <a:buNone/>
              </a:pPr>
              <a:endParaRPr sz="1200">
                <a:solidFill>
                  <a:srgbClr val="FFFFFF"/>
                </a:solidFill>
                <a:latin typeface="Quattrocento Sans"/>
                <a:ea typeface="Quattrocento Sans"/>
                <a:cs typeface="Quattrocento Sans"/>
                <a:sym typeface="Quattrocento Sans"/>
              </a:endParaRPr>
            </a:p>
          </p:txBody>
        </p:sp>
        <p:sp>
          <p:nvSpPr>
            <p:cNvPr id="5979" name="Google Shape;5979;p199"/>
            <p:cNvSpPr/>
            <p:nvPr/>
          </p:nvSpPr>
          <p:spPr>
            <a:xfrm>
              <a:off x="5766" y="3337"/>
              <a:ext cx="80" cy="95"/>
            </a:xfrm>
            <a:custGeom>
              <a:avLst/>
              <a:gdLst/>
              <a:ahLst/>
              <a:cxnLst/>
              <a:rect l="l" t="t" r="r" b="b"/>
              <a:pathLst>
                <a:path w="80" h="95" extrusionOk="0">
                  <a:moveTo>
                    <a:pt x="80" y="0"/>
                  </a:moveTo>
                  <a:lnTo>
                    <a:pt x="80" y="26"/>
                  </a:lnTo>
                  <a:lnTo>
                    <a:pt x="0" y="95"/>
                  </a:lnTo>
                </a:path>
              </a:pathLst>
            </a:custGeom>
            <a:solidFill>
              <a:schemeClr val="lt1"/>
            </a:solidFill>
            <a:ln w="12700" cap="flat" cmpd="sng">
              <a:solidFill>
                <a:schemeClr val="dk2"/>
              </a:solidFill>
              <a:prstDash val="solid"/>
              <a:miter lim="800000"/>
              <a:headEnd type="none" w="med" len="med"/>
              <a:tailEnd type="none" w="med" len="med"/>
            </a:ln>
          </p:spPr>
          <p:txBody>
            <a:bodyPr spcFirstLastPara="1" wrap="square" lIns="61075" tIns="30550" rIns="61075" bIns="30550" anchor="t" anchorCtr="0">
              <a:noAutofit/>
            </a:bodyPr>
            <a:lstStyle/>
            <a:p>
              <a:pPr marL="0" marR="0" lvl="0" indent="0" algn="l" rtl="0">
                <a:spcBef>
                  <a:spcPts val="0"/>
                </a:spcBef>
                <a:spcAft>
                  <a:spcPts val="0"/>
                </a:spcAft>
                <a:buNone/>
              </a:pPr>
              <a:endParaRPr sz="1200">
                <a:solidFill>
                  <a:srgbClr val="FFFFFF"/>
                </a:solidFill>
                <a:latin typeface="Quattrocento Sans"/>
                <a:ea typeface="Quattrocento Sans"/>
                <a:cs typeface="Quattrocento Sans"/>
                <a:sym typeface="Quattrocento Sans"/>
              </a:endParaRPr>
            </a:p>
          </p:txBody>
        </p:sp>
        <p:sp>
          <p:nvSpPr>
            <p:cNvPr id="5980" name="Google Shape;5980;p199"/>
            <p:cNvSpPr/>
            <p:nvPr/>
          </p:nvSpPr>
          <p:spPr>
            <a:xfrm>
              <a:off x="5766" y="3096"/>
              <a:ext cx="80" cy="96"/>
            </a:xfrm>
            <a:custGeom>
              <a:avLst/>
              <a:gdLst/>
              <a:ahLst/>
              <a:cxnLst/>
              <a:rect l="l" t="t" r="r" b="b"/>
              <a:pathLst>
                <a:path w="80" h="96" extrusionOk="0">
                  <a:moveTo>
                    <a:pt x="0" y="0"/>
                  </a:moveTo>
                  <a:lnTo>
                    <a:pt x="80" y="74"/>
                  </a:lnTo>
                  <a:lnTo>
                    <a:pt x="80" y="96"/>
                  </a:lnTo>
                </a:path>
              </a:pathLst>
            </a:custGeom>
            <a:solidFill>
              <a:schemeClr val="lt1"/>
            </a:solidFill>
            <a:ln w="12700" cap="flat" cmpd="sng">
              <a:solidFill>
                <a:schemeClr val="dk2"/>
              </a:solidFill>
              <a:prstDash val="solid"/>
              <a:miter lim="800000"/>
              <a:headEnd type="none" w="med" len="med"/>
              <a:tailEnd type="none" w="med" len="med"/>
            </a:ln>
          </p:spPr>
          <p:txBody>
            <a:bodyPr spcFirstLastPara="1" wrap="square" lIns="61075" tIns="30550" rIns="61075" bIns="30550" anchor="t" anchorCtr="0">
              <a:noAutofit/>
            </a:bodyPr>
            <a:lstStyle/>
            <a:p>
              <a:pPr marL="0" marR="0" lvl="0" indent="0" algn="l" rtl="0">
                <a:spcBef>
                  <a:spcPts val="0"/>
                </a:spcBef>
                <a:spcAft>
                  <a:spcPts val="0"/>
                </a:spcAft>
                <a:buNone/>
              </a:pPr>
              <a:endParaRPr sz="1200">
                <a:solidFill>
                  <a:srgbClr val="FFFFFF"/>
                </a:solidFill>
                <a:latin typeface="Quattrocento Sans"/>
                <a:ea typeface="Quattrocento Sans"/>
                <a:cs typeface="Quattrocento Sans"/>
                <a:sym typeface="Quattrocento Sans"/>
              </a:endParaRPr>
            </a:p>
          </p:txBody>
        </p:sp>
        <p:cxnSp>
          <p:nvCxnSpPr>
            <p:cNvPr id="5981" name="Google Shape;5981;p199"/>
            <p:cNvCxnSpPr/>
            <p:nvPr/>
          </p:nvCxnSpPr>
          <p:spPr>
            <a:xfrm>
              <a:off x="5597" y="3205"/>
              <a:ext cx="300" cy="0"/>
            </a:xfrm>
            <a:prstGeom prst="straightConnector1">
              <a:avLst/>
            </a:prstGeom>
            <a:solidFill>
              <a:schemeClr val="lt1"/>
            </a:solidFill>
            <a:ln w="12700" cap="flat" cmpd="sng">
              <a:solidFill>
                <a:schemeClr val="dk2"/>
              </a:solidFill>
              <a:prstDash val="solid"/>
              <a:miter lim="800000"/>
              <a:headEnd type="none" w="med" len="med"/>
              <a:tailEnd type="none" w="med" len="med"/>
            </a:ln>
          </p:spPr>
        </p:cxnSp>
        <p:cxnSp>
          <p:nvCxnSpPr>
            <p:cNvPr id="5982" name="Google Shape;5982;p199"/>
            <p:cNvCxnSpPr/>
            <p:nvPr/>
          </p:nvCxnSpPr>
          <p:spPr>
            <a:xfrm>
              <a:off x="5597" y="3325"/>
              <a:ext cx="300" cy="0"/>
            </a:xfrm>
            <a:prstGeom prst="straightConnector1">
              <a:avLst/>
            </a:prstGeom>
            <a:solidFill>
              <a:schemeClr val="lt1"/>
            </a:solidFill>
            <a:ln w="12700" cap="flat" cmpd="sng">
              <a:solidFill>
                <a:schemeClr val="dk2"/>
              </a:solidFill>
              <a:prstDash val="solid"/>
              <a:miter lim="800000"/>
              <a:headEnd type="none" w="med" len="med"/>
              <a:tailEnd type="none" w="med" len="med"/>
            </a:ln>
          </p:spPr>
        </p:cxnSp>
        <p:sp>
          <p:nvSpPr>
            <p:cNvPr id="5983" name="Google Shape;5983;p199"/>
            <p:cNvSpPr/>
            <p:nvPr/>
          </p:nvSpPr>
          <p:spPr>
            <a:xfrm>
              <a:off x="5974" y="3096"/>
              <a:ext cx="300" cy="300"/>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61075" tIns="30550" rIns="61075" bIns="30550" anchor="t" anchorCtr="0">
              <a:noAutofit/>
            </a:bodyPr>
            <a:lstStyle/>
            <a:p>
              <a:pPr marL="0" marR="0" lvl="0" indent="0" algn="l" rtl="0">
                <a:spcBef>
                  <a:spcPts val="0"/>
                </a:spcBef>
                <a:spcAft>
                  <a:spcPts val="0"/>
                </a:spcAft>
                <a:buNone/>
              </a:pPr>
              <a:endParaRPr sz="1200">
                <a:solidFill>
                  <a:srgbClr val="FFFFFF"/>
                </a:solidFill>
                <a:latin typeface="Quattrocento Sans"/>
                <a:ea typeface="Quattrocento Sans"/>
                <a:cs typeface="Quattrocento Sans"/>
                <a:sym typeface="Quattrocento Sans"/>
              </a:endParaRPr>
            </a:p>
          </p:txBody>
        </p:sp>
        <p:sp>
          <p:nvSpPr>
            <p:cNvPr id="5984" name="Google Shape;5984;p199"/>
            <p:cNvSpPr/>
            <p:nvPr/>
          </p:nvSpPr>
          <p:spPr>
            <a:xfrm>
              <a:off x="5894" y="3336"/>
              <a:ext cx="80" cy="96"/>
            </a:xfrm>
            <a:custGeom>
              <a:avLst/>
              <a:gdLst/>
              <a:ahLst/>
              <a:cxnLst/>
              <a:rect l="l" t="t" r="r" b="b"/>
              <a:pathLst>
                <a:path w="80" h="96" extrusionOk="0">
                  <a:moveTo>
                    <a:pt x="0" y="0"/>
                  </a:moveTo>
                  <a:lnTo>
                    <a:pt x="0" y="27"/>
                  </a:lnTo>
                  <a:lnTo>
                    <a:pt x="80" y="96"/>
                  </a:lnTo>
                </a:path>
              </a:pathLst>
            </a:custGeom>
            <a:solidFill>
              <a:schemeClr val="lt1"/>
            </a:solidFill>
            <a:ln w="12700" cap="flat" cmpd="sng">
              <a:solidFill>
                <a:schemeClr val="dk2"/>
              </a:solidFill>
              <a:prstDash val="solid"/>
              <a:miter lim="800000"/>
              <a:headEnd type="none" w="med" len="med"/>
              <a:tailEnd type="none" w="med" len="med"/>
            </a:ln>
          </p:spPr>
          <p:txBody>
            <a:bodyPr spcFirstLastPara="1" wrap="square" lIns="61075" tIns="30550" rIns="61075" bIns="30550" anchor="t" anchorCtr="0">
              <a:noAutofit/>
            </a:bodyPr>
            <a:lstStyle/>
            <a:p>
              <a:pPr marL="0" marR="0" lvl="0" indent="0" algn="l" rtl="0">
                <a:spcBef>
                  <a:spcPts val="0"/>
                </a:spcBef>
                <a:spcAft>
                  <a:spcPts val="0"/>
                </a:spcAft>
                <a:buNone/>
              </a:pPr>
              <a:endParaRPr sz="1200">
                <a:solidFill>
                  <a:srgbClr val="FFFFFF"/>
                </a:solidFill>
                <a:latin typeface="Quattrocento Sans"/>
                <a:ea typeface="Quattrocento Sans"/>
                <a:cs typeface="Quattrocento Sans"/>
                <a:sym typeface="Quattrocento Sans"/>
              </a:endParaRPr>
            </a:p>
          </p:txBody>
        </p:sp>
        <p:sp>
          <p:nvSpPr>
            <p:cNvPr id="5985" name="Google Shape;5985;p199"/>
            <p:cNvSpPr/>
            <p:nvPr/>
          </p:nvSpPr>
          <p:spPr>
            <a:xfrm>
              <a:off x="5894" y="3096"/>
              <a:ext cx="80" cy="94"/>
            </a:xfrm>
            <a:custGeom>
              <a:avLst/>
              <a:gdLst/>
              <a:ahLst/>
              <a:cxnLst/>
              <a:rect l="l" t="t" r="r" b="b"/>
              <a:pathLst>
                <a:path w="80" h="94" extrusionOk="0">
                  <a:moveTo>
                    <a:pt x="80" y="0"/>
                  </a:moveTo>
                  <a:lnTo>
                    <a:pt x="0" y="74"/>
                  </a:lnTo>
                  <a:lnTo>
                    <a:pt x="0" y="94"/>
                  </a:lnTo>
                </a:path>
              </a:pathLst>
            </a:custGeom>
            <a:solidFill>
              <a:schemeClr val="lt1"/>
            </a:solidFill>
            <a:ln w="12700" cap="flat" cmpd="sng">
              <a:solidFill>
                <a:schemeClr val="dk2"/>
              </a:solidFill>
              <a:prstDash val="solid"/>
              <a:miter lim="800000"/>
              <a:headEnd type="none" w="med" len="med"/>
              <a:tailEnd type="none" w="med" len="med"/>
            </a:ln>
          </p:spPr>
          <p:txBody>
            <a:bodyPr spcFirstLastPara="1" wrap="square" lIns="61075" tIns="30550" rIns="61075" bIns="30550" anchor="t" anchorCtr="0">
              <a:noAutofit/>
            </a:bodyPr>
            <a:lstStyle/>
            <a:p>
              <a:pPr marL="0" marR="0" lvl="0" indent="0" algn="l" rtl="0">
                <a:spcBef>
                  <a:spcPts val="0"/>
                </a:spcBef>
                <a:spcAft>
                  <a:spcPts val="0"/>
                </a:spcAft>
                <a:buNone/>
              </a:pPr>
              <a:endParaRPr sz="1200">
                <a:solidFill>
                  <a:srgbClr val="FFFFFF"/>
                </a:solidFill>
                <a:latin typeface="Quattrocento Sans"/>
                <a:ea typeface="Quattrocento Sans"/>
                <a:cs typeface="Quattrocento Sans"/>
                <a:sym typeface="Quattrocento Sans"/>
              </a:endParaRPr>
            </a:p>
          </p:txBody>
        </p:sp>
        <p:cxnSp>
          <p:nvCxnSpPr>
            <p:cNvPr id="5986" name="Google Shape;5986;p199"/>
            <p:cNvCxnSpPr/>
            <p:nvPr/>
          </p:nvCxnSpPr>
          <p:spPr>
            <a:xfrm rot="10800000">
              <a:off x="5843" y="3205"/>
              <a:ext cx="300" cy="0"/>
            </a:xfrm>
            <a:prstGeom prst="straightConnector1">
              <a:avLst/>
            </a:prstGeom>
            <a:solidFill>
              <a:schemeClr val="lt1"/>
            </a:solidFill>
            <a:ln w="12700" cap="flat" cmpd="sng">
              <a:solidFill>
                <a:schemeClr val="dk2"/>
              </a:solidFill>
              <a:prstDash val="solid"/>
              <a:miter lim="800000"/>
              <a:headEnd type="none" w="med" len="med"/>
              <a:tailEnd type="none" w="med" len="med"/>
            </a:ln>
          </p:spPr>
        </p:cxnSp>
        <p:cxnSp>
          <p:nvCxnSpPr>
            <p:cNvPr id="5987" name="Google Shape;5987;p199"/>
            <p:cNvCxnSpPr/>
            <p:nvPr/>
          </p:nvCxnSpPr>
          <p:spPr>
            <a:xfrm rot="10800000">
              <a:off x="5843" y="3325"/>
              <a:ext cx="300" cy="0"/>
            </a:xfrm>
            <a:prstGeom prst="straightConnector1">
              <a:avLst/>
            </a:prstGeom>
            <a:solidFill>
              <a:schemeClr val="lt1"/>
            </a:solidFill>
            <a:ln w="12700" cap="flat" cmpd="sng">
              <a:solidFill>
                <a:schemeClr val="dk2"/>
              </a:solidFill>
              <a:prstDash val="solid"/>
              <a:miter lim="800000"/>
              <a:headEnd type="none" w="med" len="med"/>
              <a:tailEnd type="none" w="med" len="med"/>
            </a:ln>
          </p:spPr>
        </p:cxnSp>
        <p:sp>
          <p:nvSpPr>
            <p:cNvPr id="5988" name="Google Shape;5988;p199"/>
            <p:cNvSpPr/>
            <p:nvPr/>
          </p:nvSpPr>
          <p:spPr>
            <a:xfrm>
              <a:off x="5797" y="3207"/>
              <a:ext cx="146" cy="47"/>
            </a:xfrm>
            <a:custGeom>
              <a:avLst/>
              <a:gdLst/>
              <a:ahLst/>
              <a:cxnLst/>
              <a:rect l="l" t="t" r="r" b="b"/>
              <a:pathLst>
                <a:path w="196" h="63" extrusionOk="0">
                  <a:moveTo>
                    <a:pt x="0" y="0"/>
                  </a:moveTo>
                  <a:cubicBezTo>
                    <a:pt x="0" y="63"/>
                    <a:pt x="0" y="63"/>
                    <a:pt x="0" y="63"/>
                  </a:cubicBezTo>
                  <a:moveTo>
                    <a:pt x="118" y="0"/>
                  </a:moveTo>
                  <a:cubicBezTo>
                    <a:pt x="118" y="63"/>
                    <a:pt x="118" y="63"/>
                    <a:pt x="118" y="63"/>
                  </a:cubicBezTo>
                  <a:moveTo>
                    <a:pt x="79" y="42"/>
                  </a:moveTo>
                  <a:cubicBezTo>
                    <a:pt x="79" y="20"/>
                    <a:pt x="79" y="20"/>
                    <a:pt x="79" y="20"/>
                  </a:cubicBezTo>
                  <a:cubicBezTo>
                    <a:pt x="79" y="9"/>
                    <a:pt x="70" y="0"/>
                    <a:pt x="59" y="0"/>
                  </a:cubicBezTo>
                  <a:cubicBezTo>
                    <a:pt x="59" y="0"/>
                    <a:pt x="59" y="0"/>
                    <a:pt x="59" y="0"/>
                  </a:cubicBezTo>
                  <a:cubicBezTo>
                    <a:pt x="47" y="0"/>
                    <a:pt x="38" y="9"/>
                    <a:pt x="38" y="20"/>
                  </a:cubicBezTo>
                  <a:cubicBezTo>
                    <a:pt x="38" y="42"/>
                    <a:pt x="38" y="42"/>
                    <a:pt x="38" y="42"/>
                  </a:cubicBezTo>
                  <a:cubicBezTo>
                    <a:pt x="38" y="54"/>
                    <a:pt x="47" y="63"/>
                    <a:pt x="59" y="63"/>
                  </a:cubicBezTo>
                  <a:cubicBezTo>
                    <a:pt x="59" y="63"/>
                    <a:pt x="59" y="63"/>
                    <a:pt x="59" y="63"/>
                  </a:cubicBezTo>
                  <a:cubicBezTo>
                    <a:pt x="70" y="63"/>
                    <a:pt x="79" y="54"/>
                    <a:pt x="79" y="42"/>
                  </a:cubicBezTo>
                  <a:close/>
                  <a:moveTo>
                    <a:pt x="196" y="42"/>
                  </a:moveTo>
                  <a:cubicBezTo>
                    <a:pt x="196" y="20"/>
                    <a:pt x="196" y="20"/>
                    <a:pt x="196" y="20"/>
                  </a:cubicBezTo>
                  <a:cubicBezTo>
                    <a:pt x="196" y="9"/>
                    <a:pt x="187" y="0"/>
                    <a:pt x="175" y="0"/>
                  </a:cubicBezTo>
                  <a:cubicBezTo>
                    <a:pt x="175" y="0"/>
                    <a:pt x="175" y="0"/>
                    <a:pt x="175" y="0"/>
                  </a:cubicBezTo>
                  <a:cubicBezTo>
                    <a:pt x="165" y="0"/>
                    <a:pt x="156" y="9"/>
                    <a:pt x="156" y="20"/>
                  </a:cubicBezTo>
                  <a:cubicBezTo>
                    <a:pt x="156" y="42"/>
                    <a:pt x="156" y="42"/>
                    <a:pt x="156" y="42"/>
                  </a:cubicBezTo>
                  <a:cubicBezTo>
                    <a:pt x="156" y="54"/>
                    <a:pt x="165" y="63"/>
                    <a:pt x="175" y="63"/>
                  </a:cubicBezTo>
                  <a:cubicBezTo>
                    <a:pt x="175" y="63"/>
                    <a:pt x="175" y="63"/>
                    <a:pt x="175" y="63"/>
                  </a:cubicBezTo>
                  <a:cubicBezTo>
                    <a:pt x="187" y="63"/>
                    <a:pt x="196" y="54"/>
                    <a:pt x="196" y="42"/>
                  </a:cubicBezTo>
                  <a:close/>
                </a:path>
              </a:pathLst>
            </a:custGeom>
            <a:solidFill>
              <a:schemeClr val="lt1"/>
            </a:solidFill>
            <a:ln w="12700" cap="flat" cmpd="sng">
              <a:solidFill>
                <a:schemeClr val="dk2"/>
              </a:solidFill>
              <a:prstDash val="solid"/>
              <a:miter lim="800000"/>
              <a:headEnd type="none" w="sm" len="sm"/>
              <a:tailEnd type="none" w="sm" len="sm"/>
            </a:ln>
          </p:spPr>
          <p:txBody>
            <a:bodyPr spcFirstLastPara="1" wrap="square" lIns="61075" tIns="30550" rIns="61075" bIns="30550" anchor="t" anchorCtr="0">
              <a:noAutofit/>
            </a:bodyPr>
            <a:lstStyle/>
            <a:p>
              <a:pPr marL="0" marR="0" lvl="0" indent="0" algn="l" rtl="0">
                <a:spcBef>
                  <a:spcPts val="0"/>
                </a:spcBef>
                <a:spcAft>
                  <a:spcPts val="0"/>
                </a:spcAft>
                <a:buNone/>
              </a:pPr>
              <a:endParaRPr sz="1200">
                <a:solidFill>
                  <a:srgbClr val="FFFFFF"/>
                </a:solidFill>
                <a:latin typeface="Quattrocento Sans"/>
                <a:ea typeface="Quattrocento Sans"/>
                <a:cs typeface="Quattrocento Sans"/>
                <a:sym typeface="Quattrocento Sans"/>
              </a:endParaRPr>
            </a:p>
          </p:txBody>
        </p:sp>
        <p:sp>
          <p:nvSpPr>
            <p:cNvPr id="5989" name="Google Shape;5989;p199"/>
            <p:cNvSpPr/>
            <p:nvPr/>
          </p:nvSpPr>
          <p:spPr>
            <a:xfrm>
              <a:off x="5797" y="3278"/>
              <a:ext cx="146" cy="48"/>
            </a:xfrm>
            <a:custGeom>
              <a:avLst/>
              <a:gdLst/>
              <a:ahLst/>
              <a:cxnLst/>
              <a:rect l="l" t="t" r="r" b="b"/>
              <a:pathLst>
                <a:path w="196" h="64" extrusionOk="0">
                  <a:moveTo>
                    <a:pt x="196" y="64"/>
                  </a:moveTo>
                  <a:cubicBezTo>
                    <a:pt x="196" y="64"/>
                    <a:pt x="196" y="64"/>
                    <a:pt x="196" y="0"/>
                  </a:cubicBezTo>
                  <a:moveTo>
                    <a:pt x="79" y="64"/>
                  </a:moveTo>
                  <a:cubicBezTo>
                    <a:pt x="79" y="64"/>
                    <a:pt x="79" y="64"/>
                    <a:pt x="79" y="0"/>
                  </a:cubicBezTo>
                  <a:moveTo>
                    <a:pt x="118" y="43"/>
                  </a:moveTo>
                  <a:cubicBezTo>
                    <a:pt x="118" y="54"/>
                    <a:pt x="127" y="64"/>
                    <a:pt x="138" y="64"/>
                  </a:cubicBezTo>
                  <a:cubicBezTo>
                    <a:pt x="138" y="64"/>
                    <a:pt x="138" y="64"/>
                    <a:pt x="138" y="64"/>
                  </a:cubicBezTo>
                  <a:cubicBezTo>
                    <a:pt x="149" y="64"/>
                    <a:pt x="158" y="54"/>
                    <a:pt x="158" y="43"/>
                  </a:cubicBezTo>
                  <a:cubicBezTo>
                    <a:pt x="158" y="43"/>
                    <a:pt x="158" y="43"/>
                    <a:pt x="158" y="21"/>
                  </a:cubicBezTo>
                  <a:cubicBezTo>
                    <a:pt x="158" y="9"/>
                    <a:pt x="149" y="0"/>
                    <a:pt x="138" y="0"/>
                  </a:cubicBezTo>
                  <a:cubicBezTo>
                    <a:pt x="138" y="0"/>
                    <a:pt x="138" y="0"/>
                    <a:pt x="138" y="0"/>
                  </a:cubicBezTo>
                  <a:cubicBezTo>
                    <a:pt x="127" y="0"/>
                    <a:pt x="118" y="9"/>
                    <a:pt x="118" y="21"/>
                  </a:cubicBezTo>
                  <a:cubicBezTo>
                    <a:pt x="118" y="21"/>
                    <a:pt x="118" y="21"/>
                    <a:pt x="118" y="43"/>
                  </a:cubicBezTo>
                  <a:close/>
                  <a:moveTo>
                    <a:pt x="0" y="43"/>
                  </a:moveTo>
                  <a:cubicBezTo>
                    <a:pt x="0" y="54"/>
                    <a:pt x="10" y="64"/>
                    <a:pt x="20" y="64"/>
                  </a:cubicBezTo>
                  <a:cubicBezTo>
                    <a:pt x="20" y="64"/>
                    <a:pt x="20" y="64"/>
                    <a:pt x="20" y="64"/>
                  </a:cubicBezTo>
                  <a:cubicBezTo>
                    <a:pt x="32" y="64"/>
                    <a:pt x="41" y="54"/>
                    <a:pt x="41" y="43"/>
                  </a:cubicBezTo>
                  <a:cubicBezTo>
                    <a:pt x="41" y="43"/>
                    <a:pt x="41" y="43"/>
                    <a:pt x="41" y="21"/>
                  </a:cubicBezTo>
                  <a:cubicBezTo>
                    <a:pt x="41" y="9"/>
                    <a:pt x="32" y="0"/>
                    <a:pt x="20" y="0"/>
                  </a:cubicBezTo>
                  <a:cubicBezTo>
                    <a:pt x="20" y="0"/>
                    <a:pt x="20" y="0"/>
                    <a:pt x="20" y="0"/>
                  </a:cubicBezTo>
                  <a:cubicBezTo>
                    <a:pt x="10" y="0"/>
                    <a:pt x="0" y="9"/>
                    <a:pt x="0" y="21"/>
                  </a:cubicBezTo>
                  <a:cubicBezTo>
                    <a:pt x="0" y="21"/>
                    <a:pt x="0" y="21"/>
                    <a:pt x="0" y="43"/>
                  </a:cubicBezTo>
                  <a:close/>
                </a:path>
              </a:pathLst>
            </a:custGeom>
            <a:solidFill>
              <a:schemeClr val="lt1"/>
            </a:solidFill>
            <a:ln w="12700" cap="flat" cmpd="sng">
              <a:solidFill>
                <a:schemeClr val="dk2"/>
              </a:solidFill>
              <a:prstDash val="solid"/>
              <a:miter lim="800000"/>
              <a:headEnd type="none" w="sm" len="sm"/>
              <a:tailEnd type="none" w="sm" len="sm"/>
            </a:ln>
          </p:spPr>
          <p:txBody>
            <a:bodyPr spcFirstLastPara="1" wrap="square" lIns="61075" tIns="30550" rIns="61075" bIns="30550" anchor="t" anchorCtr="0">
              <a:noAutofit/>
            </a:bodyPr>
            <a:lstStyle/>
            <a:p>
              <a:pPr marL="0" marR="0" lvl="0" indent="0" algn="l" rtl="0">
                <a:spcBef>
                  <a:spcPts val="0"/>
                </a:spcBef>
                <a:spcAft>
                  <a:spcPts val="0"/>
                </a:spcAft>
                <a:buNone/>
              </a:pPr>
              <a:endParaRPr sz="1200">
                <a:solidFill>
                  <a:srgbClr val="FFFFFF"/>
                </a:solidFill>
                <a:latin typeface="Quattrocento Sans"/>
                <a:ea typeface="Quattrocento Sans"/>
                <a:cs typeface="Quattrocento Sans"/>
                <a:sym typeface="Quattrocento Sans"/>
              </a:endParaRPr>
            </a:p>
          </p:txBody>
        </p:sp>
      </p:grpSp>
      <p:sp>
        <p:nvSpPr>
          <p:cNvPr id="5990" name="Google Shape;5990;p199"/>
          <p:cNvSpPr txBox="1"/>
          <p:nvPr/>
        </p:nvSpPr>
        <p:spPr>
          <a:xfrm>
            <a:off x="2673230" y="1844948"/>
            <a:ext cx="1374000" cy="2511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a:solidFill>
                  <a:srgbClr val="0078D4"/>
                </a:solidFill>
                <a:latin typeface="Quattrocento Sans"/>
                <a:ea typeface="Quattrocento Sans"/>
                <a:cs typeface="Quattrocento Sans"/>
                <a:sym typeface="Quattrocento Sans"/>
              </a:rPr>
              <a:t>Train &amp; deploy</a:t>
            </a:r>
            <a:endParaRPr sz="1400"/>
          </a:p>
        </p:txBody>
      </p:sp>
      <p:sp>
        <p:nvSpPr>
          <p:cNvPr id="5991" name="Google Shape;5991;p199"/>
          <p:cNvSpPr txBox="1"/>
          <p:nvPr/>
        </p:nvSpPr>
        <p:spPr>
          <a:xfrm>
            <a:off x="8284010" y="1870692"/>
            <a:ext cx="1374000" cy="2511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a:solidFill>
                  <a:srgbClr val="0078D4"/>
                </a:solidFill>
                <a:latin typeface="Quattrocento Sans"/>
                <a:ea typeface="Quattrocento Sans"/>
                <a:cs typeface="Quattrocento Sans"/>
                <a:sym typeface="Quattrocento Sans"/>
              </a:rPr>
              <a:t>Train &amp; deploy</a:t>
            </a:r>
            <a:endParaRPr sz="1400"/>
          </a:p>
        </p:txBody>
      </p:sp>
      <p:sp>
        <p:nvSpPr>
          <p:cNvPr id="5992" name="Google Shape;5992;p199"/>
          <p:cNvSpPr txBox="1"/>
          <p:nvPr/>
        </p:nvSpPr>
        <p:spPr>
          <a:xfrm>
            <a:off x="5910726" y="6022769"/>
            <a:ext cx="673200" cy="2511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600">
                <a:solidFill>
                  <a:srgbClr val="0078D4"/>
                </a:solidFill>
                <a:latin typeface="Quattrocento Sans"/>
                <a:ea typeface="Quattrocento Sans"/>
                <a:cs typeface="Quattrocento Sans"/>
                <a:sym typeface="Quattrocento Sans"/>
              </a:rPr>
              <a:t>Deploy</a:t>
            </a:r>
            <a:endParaRPr sz="1400"/>
          </a:p>
        </p:txBody>
      </p:sp>
      <p:sp>
        <p:nvSpPr>
          <p:cNvPr id="5993" name="Google Shape;5993;p199"/>
          <p:cNvSpPr/>
          <p:nvPr/>
        </p:nvSpPr>
        <p:spPr>
          <a:xfrm>
            <a:off x="4017061" y="3374002"/>
            <a:ext cx="4158000" cy="1222500"/>
          </a:xfrm>
          <a:prstGeom prst="rect">
            <a:avLst/>
          </a:prstGeom>
          <a:noFill/>
          <a:ln>
            <a:noFill/>
          </a:ln>
        </p:spPr>
        <p:txBody>
          <a:bodyPr spcFirstLastPara="1" wrap="square" lIns="89625" tIns="44800" rIns="89625" bIns="44800" anchor="t" anchorCtr="0">
            <a:noAutofit/>
          </a:bodyPr>
          <a:lstStyle/>
          <a:p>
            <a:pPr marL="0" marR="0" lvl="0" indent="0" algn="ctr" rtl="0">
              <a:spcBef>
                <a:spcPts val="0"/>
              </a:spcBef>
              <a:spcAft>
                <a:spcPts val="0"/>
              </a:spcAft>
              <a:buNone/>
            </a:pPr>
            <a:r>
              <a:rPr lang="en-US" sz="1800">
                <a:solidFill>
                  <a:srgbClr val="000000"/>
                </a:solidFill>
                <a:latin typeface="Quattrocento Sans"/>
                <a:ea typeface="Quattrocento Sans"/>
                <a:cs typeface="Quattrocento Sans"/>
                <a:sym typeface="Quattrocento Sans"/>
              </a:rPr>
              <a:t>Model optimization for cloud &amp; edge</a:t>
            </a:r>
            <a:endParaRPr sz="1400"/>
          </a:p>
          <a:p>
            <a:pPr marL="0" marR="0" lvl="0" indent="0" algn="ctr" rtl="0">
              <a:spcBef>
                <a:spcPts val="0"/>
              </a:spcBef>
              <a:spcAft>
                <a:spcPts val="0"/>
              </a:spcAft>
              <a:buNone/>
            </a:pPr>
            <a:r>
              <a:rPr lang="en-US" sz="1800">
                <a:solidFill>
                  <a:srgbClr val="000000"/>
                </a:solidFill>
                <a:latin typeface="Quattrocento Sans"/>
                <a:ea typeface="Quattrocento Sans"/>
                <a:cs typeface="Quattrocento Sans"/>
                <a:sym typeface="Quattrocento Sans"/>
              </a:rPr>
              <a:t>Manage models in production</a:t>
            </a:r>
            <a:endParaRPr sz="1400"/>
          </a:p>
          <a:p>
            <a:pPr marL="0" marR="0" lvl="0" indent="0" algn="ctr" rtl="0">
              <a:spcBef>
                <a:spcPts val="0"/>
              </a:spcBef>
              <a:spcAft>
                <a:spcPts val="0"/>
              </a:spcAft>
              <a:buNone/>
            </a:pPr>
            <a:r>
              <a:rPr lang="en-US" sz="1800">
                <a:solidFill>
                  <a:srgbClr val="000000"/>
                </a:solidFill>
                <a:latin typeface="Quattrocento Sans"/>
                <a:ea typeface="Quattrocento Sans"/>
                <a:cs typeface="Quattrocento Sans"/>
                <a:sym typeface="Quattrocento Sans"/>
              </a:rPr>
              <a:t>Capture model telemetry</a:t>
            </a:r>
            <a:endParaRPr sz="1400"/>
          </a:p>
          <a:p>
            <a:pPr marL="0" marR="0" lvl="0" indent="0" algn="ctr" rtl="0">
              <a:spcBef>
                <a:spcPts val="0"/>
              </a:spcBef>
              <a:spcAft>
                <a:spcPts val="0"/>
              </a:spcAft>
              <a:buNone/>
            </a:pPr>
            <a:r>
              <a:rPr lang="en-US" sz="1800">
                <a:solidFill>
                  <a:srgbClr val="000000"/>
                </a:solidFill>
                <a:latin typeface="Quattrocento Sans"/>
                <a:ea typeface="Quattrocento Sans"/>
                <a:cs typeface="Quattrocento Sans"/>
                <a:sym typeface="Quattrocento Sans"/>
              </a:rPr>
              <a:t>Retrain models</a:t>
            </a:r>
            <a:endParaRPr sz="1400"/>
          </a:p>
        </p:txBody>
      </p:sp>
      <p:sp>
        <p:nvSpPr>
          <p:cNvPr id="5994" name="Google Shape;5994;p199"/>
          <p:cNvSpPr/>
          <p:nvPr/>
        </p:nvSpPr>
        <p:spPr>
          <a:xfrm>
            <a:off x="6036208" y="5292079"/>
            <a:ext cx="373695" cy="365163"/>
          </a:xfrm>
          <a:custGeom>
            <a:avLst/>
            <a:gdLst/>
            <a:ahLst/>
            <a:cxnLst/>
            <a:rect l="l" t="t" r="r" b="b"/>
            <a:pathLst>
              <a:path w="3875" h="3788" extrusionOk="0">
                <a:moveTo>
                  <a:pt x="3549" y="2212"/>
                </a:moveTo>
                <a:cubicBezTo>
                  <a:pt x="3875" y="2538"/>
                  <a:pt x="3875" y="2538"/>
                  <a:pt x="3875" y="2538"/>
                </a:cubicBezTo>
                <a:cubicBezTo>
                  <a:pt x="3875" y="2913"/>
                  <a:pt x="3875" y="2913"/>
                  <a:pt x="3875" y="2913"/>
                </a:cubicBezTo>
                <a:moveTo>
                  <a:pt x="3195" y="2218"/>
                </a:moveTo>
                <a:cubicBezTo>
                  <a:pt x="2875" y="2538"/>
                  <a:pt x="2875" y="2538"/>
                  <a:pt x="2875" y="2538"/>
                </a:cubicBezTo>
                <a:cubicBezTo>
                  <a:pt x="2875" y="2913"/>
                  <a:pt x="2875" y="2913"/>
                  <a:pt x="2875" y="2913"/>
                </a:cubicBezTo>
                <a:moveTo>
                  <a:pt x="1000" y="1413"/>
                </a:moveTo>
                <a:cubicBezTo>
                  <a:pt x="655" y="1413"/>
                  <a:pt x="375" y="1693"/>
                  <a:pt x="375" y="2038"/>
                </a:cubicBezTo>
                <a:cubicBezTo>
                  <a:pt x="375" y="3788"/>
                  <a:pt x="375" y="3788"/>
                  <a:pt x="375" y="3788"/>
                </a:cubicBezTo>
                <a:cubicBezTo>
                  <a:pt x="1625" y="3788"/>
                  <a:pt x="1625" y="3788"/>
                  <a:pt x="1625" y="3788"/>
                </a:cubicBezTo>
                <a:cubicBezTo>
                  <a:pt x="1625" y="2038"/>
                  <a:pt x="1625" y="2038"/>
                  <a:pt x="1625" y="2038"/>
                </a:cubicBezTo>
                <a:cubicBezTo>
                  <a:pt x="1625" y="1693"/>
                  <a:pt x="1345" y="1413"/>
                  <a:pt x="1000" y="1413"/>
                </a:cubicBezTo>
                <a:close/>
                <a:moveTo>
                  <a:pt x="0" y="3788"/>
                </a:moveTo>
                <a:cubicBezTo>
                  <a:pt x="2000" y="3788"/>
                  <a:pt x="2000" y="3788"/>
                  <a:pt x="2000" y="3788"/>
                </a:cubicBezTo>
                <a:moveTo>
                  <a:pt x="1000" y="2038"/>
                </a:moveTo>
                <a:cubicBezTo>
                  <a:pt x="931" y="2038"/>
                  <a:pt x="875" y="2094"/>
                  <a:pt x="875" y="2163"/>
                </a:cubicBezTo>
                <a:cubicBezTo>
                  <a:pt x="875" y="2232"/>
                  <a:pt x="931" y="2288"/>
                  <a:pt x="1000" y="2288"/>
                </a:cubicBezTo>
                <a:cubicBezTo>
                  <a:pt x="1069" y="2288"/>
                  <a:pt x="1125" y="2232"/>
                  <a:pt x="1125" y="2163"/>
                </a:cubicBezTo>
                <a:cubicBezTo>
                  <a:pt x="1125" y="2094"/>
                  <a:pt x="1069" y="2038"/>
                  <a:pt x="1000" y="2038"/>
                </a:cubicBezTo>
                <a:close/>
                <a:moveTo>
                  <a:pt x="3054" y="1920"/>
                </a:moveTo>
                <a:cubicBezTo>
                  <a:pt x="3518" y="1722"/>
                  <a:pt x="3518" y="1722"/>
                  <a:pt x="3518" y="1722"/>
                </a:cubicBezTo>
                <a:moveTo>
                  <a:pt x="1604" y="1875"/>
                </a:moveTo>
                <a:cubicBezTo>
                  <a:pt x="2769" y="674"/>
                  <a:pt x="2769" y="674"/>
                  <a:pt x="2769" y="674"/>
                </a:cubicBezTo>
                <a:cubicBezTo>
                  <a:pt x="2913" y="526"/>
                  <a:pt x="2910" y="288"/>
                  <a:pt x="2761" y="144"/>
                </a:cubicBezTo>
                <a:cubicBezTo>
                  <a:pt x="2613" y="0"/>
                  <a:pt x="2375" y="3"/>
                  <a:pt x="2231" y="152"/>
                </a:cubicBezTo>
                <a:cubicBezTo>
                  <a:pt x="1007" y="1413"/>
                  <a:pt x="1007" y="1413"/>
                  <a:pt x="1007" y="1413"/>
                </a:cubicBezTo>
                <a:moveTo>
                  <a:pt x="3141" y="2139"/>
                </a:moveTo>
                <a:cubicBezTo>
                  <a:pt x="3202" y="2278"/>
                  <a:pt x="3375" y="2333"/>
                  <a:pt x="3508" y="2246"/>
                </a:cubicBezTo>
                <a:cubicBezTo>
                  <a:pt x="3612" y="2178"/>
                  <a:pt x="3643" y="2038"/>
                  <a:pt x="3592" y="1924"/>
                </a:cubicBezTo>
                <a:cubicBezTo>
                  <a:pt x="2846" y="268"/>
                  <a:pt x="2846" y="268"/>
                  <a:pt x="2846" y="268"/>
                </a:cubicBezTo>
                <a:moveTo>
                  <a:pt x="3141" y="2139"/>
                </a:moveTo>
                <a:cubicBezTo>
                  <a:pt x="2575" y="874"/>
                  <a:pt x="2575" y="874"/>
                  <a:pt x="2575" y="874"/>
                </a:cubicBez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Quattrocento Sans"/>
              <a:ea typeface="Quattrocento Sans"/>
              <a:cs typeface="Quattrocento Sans"/>
              <a:sym typeface="Quattrocento Sans"/>
            </a:endParaRPr>
          </a:p>
        </p:txBody>
      </p:sp>
      <p:grpSp>
        <p:nvGrpSpPr>
          <p:cNvPr id="5995" name="Google Shape;5995;p199"/>
          <p:cNvGrpSpPr/>
          <p:nvPr/>
        </p:nvGrpSpPr>
        <p:grpSpPr>
          <a:xfrm>
            <a:off x="8549590" y="2302727"/>
            <a:ext cx="842831" cy="687458"/>
            <a:chOff x="967154" y="1481463"/>
            <a:chExt cx="5331000" cy="4214949"/>
          </a:xfrm>
        </p:grpSpPr>
        <p:cxnSp>
          <p:nvCxnSpPr>
            <p:cNvPr id="5996" name="Google Shape;5996;p199"/>
            <p:cNvCxnSpPr/>
            <p:nvPr/>
          </p:nvCxnSpPr>
          <p:spPr>
            <a:xfrm>
              <a:off x="967154" y="5696412"/>
              <a:ext cx="5331000" cy="0"/>
            </a:xfrm>
            <a:prstGeom prst="straightConnector1">
              <a:avLst/>
            </a:prstGeom>
            <a:noFill/>
            <a:ln w="12700" cap="flat" cmpd="sng">
              <a:solidFill>
                <a:schemeClr val="dk2"/>
              </a:solidFill>
              <a:prstDash val="solid"/>
              <a:miter lim="800000"/>
              <a:headEnd type="none" w="sm" len="sm"/>
              <a:tailEnd type="none" w="sm" len="sm"/>
            </a:ln>
          </p:spPr>
        </p:cxnSp>
        <p:sp>
          <p:nvSpPr>
            <p:cNvPr id="5997" name="Google Shape;5997;p199"/>
            <p:cNvSpPr/>
            <p:nvPr/>
          </p:nvSpPr>
          <p:spPr>
            <a:xfrm>
              <a:off x="3301091" y="1481463"/>
              <a:ext cx="2669594" cy="4214948"/>
            </a:xfrm>
            <a:custGeom>
              <a:avLst/>
              <a:gdLst/>
              <a:ahLst/>
              <a:cxnLst/>
              <a:rect l="l" t="t" r="r" b="b"/>
              <a:pathLst>
                <a:path w="2662937" h="4214948" extrusionOk="0">
                  <a:moveTo>
                    <a:pt x="0" y="896983"/>
                  </a:moveTo>
                  <a:lnTo>
                    <a:pt x="0" y="0"/>
                  </a:lnTo>
                  <a:lnTo>
                    <a:pt x="2662937" y="0"/>
                  </a:lnTo>
                  <a:lnTo>
                    <a:pt x="2662937" y="4214948"/>
                  </a:lnTo>
                  <a:lnTo>
                    <a:pt x="0" y="4214948"/>
                  </a:lnTo>
                </a:path>
              </a:pathLst>
            </a:custGeom>
            <a:solidFill>
              <a:schemeClr val="lt1"/>
            </a:solidFill>
            <a:ln w="12700" cap="flat" cmpd="sng">
              <a:solidFill>
                <a:schemeClr val="dk2"/>
              </a:solidFill>
              <a:prstDash val="solid"/>
              <a:miter lim="800000"/>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1000">
                <a:solidFill>
                  <a:srgbClr val="FFFFFF"/>
                </a:solidFill>
                <a:latin typeface="Quattrocento Sans"/>
                <a:ea typeface="Quattrocento Sans"/>
                <a:cs typeface="Quattrocento Sans"/>
                <a:sym typeface="Quattrocento Sans"/>
              </a:endParaRPr>
            </a:p>
          </p:txBody>
        </p:sp>
        <p:sp>
          <p:nvSpPr>
            <p:cNvPr id="5998" name="Google Shape;5998;p199"/>
            <p:cNvSpPr/>
            <p:nvPr/>
          </p:nvSpPr>
          <p:spPr>
            <a:xfrm>
              <a:off x="4427764" y="4700958"/>
              <a:ext cx="647700" cy="993600"/>
            </a:xfrm>
            <a:custGeom>
              <a:avLst/>
              <a:gdLst/>
              <a:ahLst/>
              <a:cxnLst/>
              <a:rect l="l" t="t" r="r" b="b"/>
              <a:pathLst>
                <a:path w="647700" h="1831521" extrusionOk="0">
                  <a:moveTo>
                    <a:pt x="0" y="0"/>
                  </a:moveTo>
                  <a:lnTo>
                    <a:pt x="647700" y="0"/>
                  </a:lnTo>
                  <a:lnTo>
                    <a:pt x="647700" y="1831521"/>
                  </a:lnTo>
                </a:path>
              </a:pathLst>
            </a:custGeom>
            <a:solidFill>
              <a:schemeClr val="lt1"/>
            </a:solidFill>
            <a:ln w="12700" cap="flat" cmpd="sng">
              <a:solidFill>
                <a:schemeClr val="dk2"/>
              </a:solidFill>
              <a:prstDash val="solid"/>
              <a:miter lim="800000"/>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1000">
                <a:solidFill>
                  <a:srgbClr val="FFFFFF"/>
                </a:solidFill>
                <a:latin typeface="Quattrocento Sans"/>
                <a:ea typeface="Quattrocento Sans"/>
                <a:cs typeface="Quattrocento Sans"/>
                <a:sym typeface="Quattrocento Sans"/>
              </a:endParaRPr>
            </a:p>
          </p:txBody>
        </p:sp>
        <p:sp>
          <p:nvSpPr>
            <p:cNvPr id="5999" name="Google Shape;5999;p199"/>
            <p:cNvSpPr/>
            <p:nvPr/>
          </p:nvSpPr>
          <p:spPr>
            <a:xfrm>
              <a:off x="1286611" y="2696307"/>
              <a:ext cx="2793000" cy="3000000"/>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1000">
                <a:solidFill>
                  <a:srgbClr val="FFFFFF"/>
                </a:solidFill>
                <a:latin typeface="Quattrocento Sans"/>
                <a:ea typeface="Quattrocento Sans"/>
                <a:cs typeface="Quattrocento Sans"/>
                <a:sym typeface="Quattrocento Sans"/>
              </a:endParaRPr>
            </a:p>
          </p:txBody>
        </p:sp>
        <p:sp>
          <p:nvSpPr>
            <p:cNvPr id="6000" name="Google Shape;6000;p199"/>
            <p:cNvSpPr/>
            <p:nvPr/>
          </p:nvSpPr>
          <p:spPr>
            <a:xfrm>
              <a:off x="2225922" y="4700952"/>
              <a:ext cx="914400" cy="995400"/>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1000">
                <a:solidFill>
                  <a:srgbClr val="FFFFFF"/>
                </a:solidFill>
                <a:latin typeface="Quattrocento Sans"/>
                <a:ea typeface="Quattrocento Sans"/>
                <a:cs typeface="Quattrocento Sans"/>
                <a:sym typeface="Quattrocento Sans"/>
              </a:endParaRPr>
            </a:p>
          </p:txBody>
        </p:sp>
      </p:grpSp>
      <p:sp>
        <p:nvSpPr>
          <p:cNvPr id="6001" name="Google Shape;6001;p199"/>
          <p:cNvSpPr/>
          <p:nvPr/>
        </p:nvSpPr>
        <p:spPr>
          <a:xfrm>
            <a:off x="2821722" y="2303417"/>
            <a:ext cx="1226147" cy="686548"/>
          </a:xfrm>
          <a:custGeom>
            <a:avLst/>
            <a:gdLst/>
            <a:ahLst/>
            <a:cxnLst/>
            <a:rect l="l" t="t" r="r" b="b"/>
            <a:pathLst>
              <a:path w="509" h="281" extrusionOk="0">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000">
              <a:solidFill>
                <a:srgbClr val="333333"/>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05"/>
        <p:cNvGrpSpPr/>
        <p:nvPr/>
      </p:nvGrpSpPr>
      <p:grpSpPr>
        <a:xfrm>
          <a:off x="0" y="0"/>
          <a:ext cx="0" cy="0"/>
          <a:chOff x="0" y="0"/>
          <a:chExt cx="0" cy="0"/>
        </a:xfrm>
      </p:grpSpPr>
      <p:sp>
        <p:nvSpPr>
          <p:cNvPr id="6006" name="Google Shape;6006;p200"/>
          <p:cNvSpPr txBox="1">
            <a:spLocks noGrp="1"/>
          </p:cNvSpPr>
          <p:nvPr>
            <p:ph type="title"/>
          </p:nvPr>
        </p:nvSpPr>
        <p:spPr>
          <a:xfrm>
            <a:off x="426424" y="302551"/>
            <a:ext cx="11335800" cy="758100"/>
          </a:xfrm>
          <a:prstGeom prst="rect">
            <a:avLst/>
          </a:prstGeom>
          <a:noFill/>
          <a:ln>
            <a:noFill/>
          </a:ln>
        </p:spPr>
        <p:txBody>
          <a:bodyPr spcFirstLastPara="1" wrap="square" lIns="0" tIns="161350"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sz="4500" b="1">
                <a:latin typeface="Calibri"/>
                <a:ea typeface="Calibri"/>
                <a:cs typeface="Calibri"/>
                <a:sym typeface="Calibri"/>
              </a:rPr>
              <a:t>Deploy Azure ML models at scale </a:t>
            </a:r>
            <a:endParaRPr sz="4500" b="1">
              <a:latin typeface="Calibri"/>
              <a:ea typeface="Calibri"/>
              <a:cs typeface="Calibri"/>
              <a:sym typeface="Calibri"/>
            </a:endParaRPr>
          </a:p>
        </p:txBody>
      </p:sp>
      <p:grpSp>
        <p:nvGrpSpPr>
          <p:cNvPr id="6007" name="Google Shape;6007;p200"/>
          <p:cNvGrpSpPr/>
          <p:nvPr/>
        </p:nvGrpSpPr>
        <p:grpSpPr>
          <a:xfrm>
            <a:off x="2353220" y="1364213"/>
            <a:ext cx="9364708" cy="4483796"/>
            <a:chOff x="2400510" y="1391344"/>
            <a:chExt cx="9552900" cy="4572969"/>
          </a:xfrm>
        </p:grpSpPr>
        <p:sp>
          <p:nvSpPr>
            <p:cNvPr id="6008" name="Google Shape;6008;p200"/>
            <p:cNvSpPr/>
            <p:nvPr/>
          </p:nvSpPr>
          <p:spPr>
            <a:xfrm>
              <a:off x="2400510" y="1707613"/>
              <a:ext cx="9552900" cy="4256700"/>
            </a:xfrm>
            <a:prstGeom prst="rect">
              <a:avLst/>
            </a:prstGeom>
            <a:noFill/>
            <a:ln w="9525" cap="flat" cmpd="sng">
              <a:solidFill>
                <a:srgbClr val="B0B0B0"/>
              </a:solidFill>
              <a:prstDash val="dash"/>
              <a:round/>
              <a:headEnd type="none" w="sm" len="sm"/>
              <a:tailEnd type="none" w="sm" len="sm"/>
            </a:ln>
          </p:spPr>
          <p:txBody>
            <a:bodyPr spcFirstLastPara="1" wrap="square" lIns="179300" tIns="143425" rIns="179300" bIns="143425" anchor="t" anchorCtr="0">
              <a:noAutofit/>
            </a:bodyPr>
            <a:lstStyle/>
            <a:p>
              <a:pPr marL="0" marR="0" lvl="0" indent="0" algn="l" rtl="0">
                <a:spcBef>
                  <a:spcPts val="0"/>
                </a:spcBef>
                <a:spcAft>
                  <a:spcPts val="0"/>
                </a:spcAft>
                <a:buNone/>
              </a:pPr>
              <a:endParaRPr sz="2000">
                <a:solidFill>
                  <a:srgbClr val="FFFFFF"/>
                </a:solidFill>
                <a:latin typeface="Quattrocento Sans"/>
                <a:ea typeface="Quattrocento Sans"/>
                <a:cs typeface="Quattrocento Sans"/>
                <a:sym typeface="Quattrocento Sans"/>
              </a:endParaRPr>
            </a:p>
          </p:txBody>
        </p:sp>
        <p:sp>
          <p:nvSpPr>
            <p:cNvPr id="6009" name="Google Shape;6009;p200"/>
            <p:cNvSpPr txBox="1"/>
            <p:nvPr/>
          </p:nvSpPr>
          <p:spPr>
            <a:xfrm>
              <a:off x="2424188" y="1391344"/>
              <a:ext cx="5410200" cy="276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chemeClr val="dk2"/>
                  </a:solidFill>
                  <a:latin typeface="Quattrocento Sans"/>
                  <a:ea typeface="Quattrocento Sans"/>
                  <a:cs typeface="Quattrocento Sans"/>
                  <a:sym typeface="Quattrocento Sans"/>
                </a:rPr>
                <a:t>Azure Machine Learning Service </a:t>
              </a:r>
              <a:endParaRPr sz="1400"/>
            </a:p>
          </p:txBody>
        </p:sp>
      </p:grpSp>
      <p:grpSp>
        <p:nvGrpSpPr>
          <p:cNvPr id="6010" name="Google Shape;6010;p200"/>
          <p:cNvGrpSpPr/>
          <p:nvPr/>
        </p:nvGrpSpPr>
        <p:grpSpPr>
          <a:xfrm>
            <a:off x="275026" y="1674315"/>
            <a:ext cx="1745130" cy="4382421"/>
            <a:chOff x="280553" y="1707613"/>
            <a:chExt cx="1780200" cy="4469578"/>
          </a:xfrm>
        </p:grpSpPr>
        <p:sp>
          <p:nvSpPr>
            <p:cNvPr id="6011" name="Google Shape;6011;p200"/>
            <p:cNvSpPr txBox="1"/>
            <p:nvPr/>
          </p:nvSpPr>
          <p:spPr>
            <a:xfrm>
              <a:off x="280553" y="3640203"/>
              <a:ext cx="1780200" cy="877200"/>
            </a:xfrm>
            <a:prstGeom prst="rect">
              <a:avLst/>
            </a:prstGeom>
            <a:no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r>
                <a:rPr lang="en-US" sz="1400">
                  <a:solidFill>
                    <a:schemeClr val="dk1"/>
                  </a:solidFill>
                  <a:latin typeface="Quattrocento Sans"/>
                  <a:ea typeface="Quattrocento Sans"/>
                  <a:cs typeface="Quattrocento Sans"/>
                  <a:sym typeface="Quattrocento Sans"/>
                </a:rPr>
                <a:t>Azure Machine Learning Experimentation</a:t>
              </a:r>
              <a:endParaRPr sz="1400"/>
            </a:p>
          </p:txBody>
        </p:sp>
        <p:grpSp>
          <p:nvGrpSpPr>
            <p:cNvPr id="6012" name="Google Shape;6012;p200"/>
            <p:cNvGrpSpPr/>
            <p:nvPr/>
          </p:nvGrpSpPr>
          <p:grpSpPr>
            <a:xfrm>
              <a:off x="417572" y="1707613"/>
              <a:ext cx="1506300" cy="4469578"/>
              <a:chOff x="417572" y="1707613"/>
              <a:chExt cx="1506300" cy="4469578"/>
            </a:xfrm>
          </p:grpSpPr>
          <p:grpSp>
            <p:nvGrpSpPr>
              <p:cNvPr id="6013" name="Google Shape;6013;p200"/>
              <p:cNvGrpSpPr/>
              <p:nvPr/>
            </p:nvGrpSpPr>
            <p:grpSpPr>
              <a:xfrm>
                <a:off x="826086" y="1707613"/>
                <a:ext cx="689136" cy="382369"/>
                <a:chOff x="221015" y="-94572"/>
                <a:chExt cx="689136" cy="382369"/>
              </a:xfrm>
            </p:grpSpPr>
            <p:grpSp>
              <p:nvGrpSpPr>
                <p:cNvPr id="6014" name="Google Shape;6014;p200"/>
                <p:cNvGrpSpPr/>
                <p:nvPr/>
              </p:nvGrpSpPr>
              <p:grpSpPr>
                <a:xfrm>
                  <a:off x="221015" y="-94572"/>
                  <a:ext cx="689136" cy="382369"/>
                  <a:chOff x="255491" y="-121007"/>
                  <a:chExt cx="689136" cy="382369"/>
                </a:xfrm>
              </p:grpSpPr>
              <p:sp>
                <p:nvSpPr>
                  <p:cNvPr id="6015" name="Google Shape;6015;p200"/>
                  <p:cNvSpPr/>
                  <p:nvPr/>
                </p:nvSpPr>
                <p:spPr>
                  <a:xfrm>
                    <a:off x="255491" y="-121007"/>
                    <a:ext cx="689136" cy="382369"/>
                  </a:xfrm>
                  <a:custGeom>
                    <a:avLst/>
                    <a:gdLst/>
                    <a:ahLst/>
                    <a:cxnLst/>
                    <a:rect l="l" t="t" r="r" b="b"/>
                    <a:pathLst>
                      <a:path w="346" h="191" extrusionOk="0">
                        <a:moveTo>
                          <a:pt x="5" y="103"/>
                        </a:moveTo>
                        <a:cubicBezTo>
                          <a:pt x="2" y="98"/>
                          <a:pt x="0" y="96"/>
                          <a:pt x="0" y="96"/>
                        </a:cubicBezTo>
                        <a:cubicBezTo>
                          <a:pt x="0" y="96"/>
                          <a:pt x="1" y="94"/>
                          <a:pt x="3" y="92"/>
                        </a:cubicBezTo>
                        <a:moveTo>
                          <a:pt x="5" y="103"/>
                        </a:moveTo>
                        <a:cubicBezTo>
                          <a:pt x="23" y="125"/>
                          <a:pt x="82" y="191"/>
                          <a:pt x="173" y="191"/>
                        </a:cubicBezTo>
                        <a:cubicBezTo>
                          <a:pt x="283" y="191"/>
                          <a:pt x="346" y="96"/>
                          <a:pt x="346" y="96"/>
                        </a:cubicBezTo>
                        <a:cubicBezTo>
                          <a:pt x="346" y="96"/>
                          <a:pt x="283" y="0"/>
                          <a:pt x="173" y="0"/>
                        </a:cubicBezTo>
                        <a:cubicBezTo>
                          <a:pt x="77" y="0"/>
                          <a:pt x="17" y="73"/>
                          <a:pt x="3" y="92"/>
                        </a:cubicBezTo>
                        <a:moveTo>
                          <a:pt x="175" y="14"/>
                        </a:moveTo>
                        <a:cubicBezTo>
                          <a:pt x="128" y="14"/>
                          <a:pt x="89" y="50"/>
                          <a:pt x="89" y="96"/>
                        </a:cubicBezTo>
                        <a:cubicBezTo>
                          <a:pt x="89" y="141"/>
                          <a:pt x="128" y="178"/>
                          <a:pt x="175" y="178"/>
                        </a:cubicBezTo>
                        <a:cubicBezTo>
                          <a:pt x="222" y="178"/>
                          <a:pt x="261" y="141"/>
                          <a:pt x="261" y="96"/>
                        </a:cubicBezTo>
                        <a:cubicBezTo>
                          <a:pt x="261" y="50"/>
                          <a:pt x="222" y="14"/>
                          <a:pt x="175" y="14"/>
                        </a:cubicBezTo>
                        <a:close/>
                        <a:moveTo>
                          <a:pt x="175" y="78"/>
                        </a:moveTo>
                        <a:cubicBezTo>
                          <a:pt x="165" y="78"/>
                          <a:pt x="156" y="86"/>
                          <a:pt x="156" y="96"/>
                        </a:cubicBezTo>
                        <a:cubicBezTo>
                          <a:pt x="156" y="106"/>
                          <a:pt x="165" y="114"/>
                          <a:pt x="175" y="114"/>
                        </a:cubicBezTo>
                        <a:cubicBezTo>
                          <a:pt x="185" y="114"/>
                          <a:pt x="194" y="106"/>
                          <a:pt x="194" y="96"/>
                        </a:cubicBezTo>
                        <a:cubicBezTo>
                          <a:pt x="194" y="86"/>
                          <a:pt x="185" y="78"/>
                          <a:pt x="175" y="78"/>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016" name="Google Shape;6016;p200"/>
                  <p:cNvSpPr/>
                  <p:nvPr/>
                </p:nvSpPr>
                <p:spPr>
                  <a:xfrm>
                    <a:off x="401325" y="-106469"/>
                    <a:ext cx="397500" cy="353400"/>
                  </a:xfrm>
                  <a:prstGeom prst="ellipse">
                    <a:avLst/>
                  </a:prstGeom>
                  <a:solidFill>
                    <a:schemeClr val="lt1"/>
                  </a:solidFill>
                  <a:ln>
                    <a:noFill/>
                  </a:ln>
                </p:spPr>
                <p:txBody>
                  <a:bodyPr spcFirstLastPara="1" wrap="square" lIns="179300" tIns="143425" rIns="179300" bIns="143425" anchor="t" anchorCtr="0">
                    <a:noAutofit/>
                  </a:bodyPr>
                  <a:lstStyle/>
                  <a:p>
                    <a:pPr marL="0" marR="0" lvl="0" indent="0" algn="l" rtl="0">
                      <a:spcBef>
                        <a:spcPts val="0"/>
                      </a:spcBef>
                      <a:spcAft>
                        <a:spcPts val="0"/>
                      </a:spcAft>
                      <a:buNone/>
                    </a:pPr>
                    <a:endParaRPr sz="2000">
                      <a:solidFill>
                        <a:srgbClr val="FFFFFF"/>
                      </a:solidFill>
                      <a:latin typeface="Quattrocento Sans"/>
                      <a:ea typeface="Quattrocento Sans"/>
                      <a:cs typeface="Quattrocento Sans"/>
                      <a:sym typeface="Quattrocento Sans"/>
                    </a:endParaRPr>
                  </a:p>
                </p:txBody>
              </p:sp>
            </p:grpSp>
            <p:sp>
              <p:nvSpPr>
                <p:cNvPr id="6017" name="Google Shape;6017;p200"/>
                <p:cNvSpPr/>
                <p:nvPr/>
              </p:nvSpPr>
              <p:spPr>
                <a:xfrm>
                  <a:off x="434975" y="-35102"/>
                  <a:ext cx="261216" cy="263429"/>
                </a:xfrm>
                <a:custGeom>
                  <a:avLst/>
                  <a:gdLst/>
                  <a:ahLst/>
                  <a:cxnLst/>
                  <a:rect l="l" t="t" r="r" b="b"/>
                  <a:pathLst>
                    <a:path w="327" h="327" extrusionOk="0">
                      <a:moveTo>
                        <a:pt x="81" y="162"/>
                      </a:moveTo>
                      <a:cubicBezTo>
                        <a:pt x="81" y="117"/>
                        <a:pt x="117" y="80"/>
                        <a:pt x="162" y="80"/>
                      </a:cubicBezTo>
                      <a:cubicBezTo>
                        <a:pt x="207" y="80"/>
                        <a:pt x="244" y="117"/>
                        <a:pt x="244" y="162"/>
                      </a:cubicBezTo>
                      <a:cubicBezTo>
                        <a:pt x="244" y="207"/>
                        <a:pt x="207" y="243"/>
                        <a:pt x="162" y="243"/>
                      </a:cubicBezTo>
                      <a:cubicBezTo>
                        <a:pt x="117" y="243"/>
                        <a:pt x="81" y="207"/>
                        <a:pt x="81" y="162"/>
                      </a:cubicBezTo>
                      <a:close/>
                      <a:moveTo>
                        <a:pt x="298" y="162"/>
                      </a:moveTo>
                      <a:cubicBezTo>
                        <a:pt x="298" y="153"/>
                        <a:pt x="297" y="144"/>
                        <a:pt x="295" y="135"/>
                      </a:cubicBezTo>
                      <a:cubicBezTo>
                        <a:pt x="327" y="117"/>
                        <a:pt x="327" y="117"/>
                        <a:pt x="327" y="117"/>
                      </a:cubicBezTo>
                      <a:cubicBezTo>
                        <a:pt x="286" y="46"/>
                        <a:pt x="286" y="46"/>
                        <a:pt x="286" y="46"/>
                      </a:cubicBezTo>
                      <a:cubicBezTo>
                        <a:pt x="256" y="64"/>
                        <a:pt x="256" y="64"/>
                        <a:pt x="256" y="64"/>
                      </a:cubicBezTo>
                      <a:cubicBezTo>
                        <a:pt x="242" y="50"/>
                        <a:pt x="225" y="39"/>
                        <a:pt x="205" y="33"/>
                      </a:cubicBezTo>
                      <a:cubicBezTo>
                        <a:pt x="205" y="0"/>
                        <a:pt x="205" y="0"/>
                        <a:pt x="205" y="0"/>
                      </a:cubicBezTo>
                      <a:cubicBezTo>
                        <a:pt x="124" y="0"/>
                        <a:pt x="124" y="0"/>
                        <a:pt x="124" y="0"/>
                      </a:cubicBezTo>
                      <a:cubicBezTo>
                        <a:pt x="124" y="31"/>
                        <a:pt x="124" y="31"/>
                        <a:pt x="124" y="31"/>
                      </a:cubicBezTo>
                      <a:cubicBezTo>
                        <a:pt x="103" y="38"/>
                        <a:pt x="84" y="49"/>
                        <a:pt x="68" y="64"/>
                      </a:cubicBezTo>
                      <a:cubicBezTo>
                        <a:pt x="41" y="48"/>
                        <a:pt x="41" y="48"/>
                        <a:pt x="41" y="48"/>
                      </a:cubicBezTo>
                      <a:cubicBezTo>
                        <a:pt x="0" y="119"/>
                        <a:pt x="0" y="119"/>
                        <a:pt x="0" y="119"/>
                      </a:cubicBezTo>
                      <a:cubicBezTo>
                        <a:pt x="29" y="135"/>
                        <a:pt x="29" y="135"/>
                        <a:pt x="29" y="135"/>
                      </a:cubicBezTo>
                      <a:cubicBezTo>
                        <a:pt x="27" y="144"/>
                        <a:pt x="26" y="153"/>
                        <a:pt x="26" y="162"/>
                      </a:cubicBezTo>
                      <a:cubicBezTo>
                        <a:pt x="26" y="173"/>
                        <a:pt x="28" y="184"/>
                        <a:pt x="30" y="194"/>
                      </a:cubicBezTo>
                      <a:cubicBezTo>
                        <a:pt x="3" y="210"/>
                        <a:pt x="3" y="210"/>
                        <a:pt x="3" y="210"/>
                      </a:cubicBezTo>
                      <a:cubicBezTo>
                        <a:pt x="43" y="280"/>
                        <a:pt x="43" y="280"/>
                        <a:pt x="43" y="280"/>
                      </a:cubicBezTo>
                      <a:cubicBezTo>
                        <a:pt x="72" y="264"/>
                        <a:pt x="72" y="264"/>
                        <a:pt x="72" y="264"/>
                      </a:cubicBezTo>
                      <a:cubicBezTo>
                        <a:pt x="87" y="277"/>
                        <a:pt x="105" y="287"/>
                        <a:pt x="124" y="292"/>
                      </a:cubicBezTo>
                      <a:cubicBezTo>
                        <a:pt x="124" y="327"/>
                        <a:pt x="124" y="327"/>
                        <a:pt x="124" y="327"/>
                      </a:cubicBezTo>
                      <a:cubicBezTo>
                        <a:pt x="205" y="327"/>
                        <a:pt x="205" y="327"/>
                        <a:pt x="205" y="327"/>
                      </a:cubicBezTo>
                      <a:cubicBezTo>
                        <a:pt x="205" y="291"/>
                        <a:pt x="205" y="291"/>
                        <a:pt x="205" y="291"/>
                      </a:cubicBezTo>
                      <a:cubicBezTo>
                        <a:pt x="223" y="285"/>
                        <a:pt x="238" y="276"/>
                        <a:pt x="252" y="264"/>
                      </a:cubicBezTo>
                      <a:cubicBezTo>
                        <a:pt x="283" y="282"/>
                        <a:pt x="283" y="282"/>
                        <a:pt x="283" y="282"/>
                      </a:cubicBezTo>
                      <a:cubicBezTo>
                        <a:pt x="324" y="212"/>
                        <a:pt x="324" y="212"/>
                        <a:pt x="324" y="212"/>
                      </a:cubicBezTo>
                      <a:cubicBezTo>
                        <a:pt x="294" y="194"/>
                        <a:pt x="294" y="194"/>
                        <a:pt x="294" y="194"/>
                      </a:cubicBezTo>
                      <a:cubicBezTo>
                        <a:pt x="297" y="184"/>
                        <a:pt x="298" y="173"/>
                        <a:pt x="298" y="162"/>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sp>
            <p:nvSpPr>
              <p:cNvPr id="6018" name="Google Shape;6018;p200"/>
              <p:cNvSpPr txBox="1"/>
              <p:nvPr/>
            </p:nvSpPr>
            <p:spPr>
              <a:xfrm>
                <a:off x="417572" y="2095964"/>
                <a:ext cx="1506300" cy="683400"/>
              </a:xfrm>
              <a:prstGeom prst="rect">
                <a:avLst/>
              </a:prstGeom>
              <a:no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r>
                  <a:rPr lang="en-US" sz="1400">
                    <a:solidFill>
                      <a:schemeClr val="dk1"/>
                    </a:solidFill>
                    <a:latin typeface="Quattrocento Sans"/>
                    <a:ea typeface="Quattrocento Sans"/>
                    <a:cs typeface="Quattrocento Sans"/>
                    <a:sym typeface="Quattrocento Sans"/>
                  </a:rPr>
                  <a:t>Cognitive Services</a:t>
                </a:r>
                <a:endParaRPr sz="1400"/>
              </a:p>
            </p:txBody>
          </p:sp>
          <p:grpSp>
            <p:nvGrpSpPr>
              <p:cNvPr id="6019" name="Google Shape;6019;p200"/>
              <p:cNvGrpSpPr/>
              <p:nvPr/>
            </p:nvGrpSpPr>
            <p:grpSpPr>
              <a:xfrm>
                <a:off x="897408" y="3033056"/>
                <a:ext cx="546600" cy="546600"/>
                <a:chOff x="1087962" y="3497262"/>
                <a:chExt cx="546600" cy="546600"/>
              </a:xfrm>
            </p:grpSpPr>
            <p:sp>
              <p:nvSpPr>
                <p:cNvPr id="6020" name="Google Shape;6020;p200"/>
                <p:cNvSpPr/>
                <p:nvPr/>
              </p:nvSpPr>
              <p:spPr>
                <a:xfrm>
                  <a:off x="1087962" y="3497262"/>
                  <a:ext cx="546600" cy="546600"/>
                </a:xfrm>
                <a:prstGeom prst="arc">
                  <a:avLst>
                    <a:gd name="adj1" fmla="val 16200000"/>
                    <a:gd name="adj2" fmla="val 12693242"/>
                  </a:avLst>
                </a:prstGeom>
                <a:noFill/>
                <a:ln w="12700" cap="flat" cmpd="sng">
                  <a:solidFill>
                    <a:schemeClr val="dk2"/>
                  </a:solidFill>
                  <a:prstDash val="dash"/>
                  <a:round/>
                  <a:headEnd type="none" w="sm" len="sm"/>
                  <a:tailEnd type="triangle" w="med" len="med"/>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021" name="Google Shape;6021;p200"/>
                <p:cNvSpPr/>
                <p:nvPr/>
              </p:nvSpPr>
              <p:spPr>
                <a:xfrm>
                  <a:off x="1230600" y="3638793"/>
                  <a:ext cx="261216" cy="263429"/>
                </a:xfrm>
                <a:custGeom>
                  <a:avLst/>
                  <a:gdLst/>
                  <a:ahLst/>
                  <a:cxnLst/>
                  <a:rect l="l" t="t" r="r" b="b"/>
                  <a:pathLst>
                    <a:path w="327" h="327" extrusionOk="0">
                      <a:moveTo>
                        <a:pt x="81" y="162"/>
                      </a:moveTo>
                      <a:cubicBezTo>
                        <a:pt x="81" y="117"/>
                        <a:pt x="117" y="80"/>
                        <a:pt x="162" y="80"/>
                      </a:cubicBezTo>
                      <a:cubicBezTo>
                        <a:pt x="207" y="80"/>
                        <a:pt x="244" y="117"/>
                        <a:pt x="244" y="162"/>
                      </a:cubicBezTo>
                      <a:cubicBezTo>
                        <a:pt x="244" y="207"/>
                        <a:pt x="207" y="243"/>
                        <a:pt x="162" y="243"/>
                      </a:cubicBezTo>
                      <a:cubicBezTo>
                        <a:pt x="117" y="243"/>
                        <a:pt x="81" y="207"/>
                        <a:pt x="81" y="162"/>
                      </a:cubicBezTo>
                      <a:close/>
                      <a:moveTo>
                        <a:pt x="298" y="162"/>
                      </a:moveTo>
                      <a:cubicBezTo>
                        <a:pt x="298" y="153"/>
                        <a:pt x="297" y="144"/>
                        <a:pt x="295" y="135"/>
                      </a:cubicBezTo>
                      <a:cubicBezTo>
                        <a:pt x="327" y="117"/>
                        <a:pt x="327" y="117"/>
                        <a:pt x="327" y="117"/>
                      </a:cubicBezTo>
                      <a:cubicBezTo>
                        <a:pt x="286" y="46"/>
                        <a:pt x="286" y="46"/>
                        <a:pt x="286" y="46"/>
                      </a:cubicBezTo>
                      <a:cubicBezTo>
                        <a:pt x="256" y="64"/>
                        <a:pt x="256" y="64"/>
                        <a:pt x="256" y="64"/>
                      </a:cubicBezTo>
                      <a:cubicBezTo>
                        <a:pt x="242" y="50"/>
                        <a:pt x="225" y="39"/>
                        <a:pt x="205" y="33"/>
                      </a:cubicBezTo>
                      <a:cubicBezTo>
                        <a:pt x="205" y="0"/>
                        <a:pt x="205" y="0"/>
                        <a:pt x="205" y="0"/>
                      </a:cubicBezTo>
                      <a:cubicBezTo>
                        <a:pt x="124" y="0"/>
                        <a:pt x="124" y="0"/>
                        <a:pt x="124" y="0"/>
                      </a:cubicBezTo>
                      <a:cubicBezTo>
                        <a:pt x="124" y="31"/>
                        <a:pt x="124" y="31"/>
                        <a:pt x="124" y="31"/>
                      </a:cubicBezTo>
                      <a:cubicBezTo>
                        <a:pt x="103" y="38"/>
                        <a:pt x="84" y="49"/>
                        <a:pt x="68" y="64"/>
                      </a:cubicBezTo>
                      <a:cubicBezTo>
                        <a:pt x="41" y="48"/>
                        <a:pt x="41" y="48"/>
                        <a:pt x="41" y="48"/>
                      </a:cubicBezTo>
                      <a:cubicBezTo>
                        <a:pt x="0" y="119"/>
                        <a:pt x="0" y="119"/>
                        <a:pt x="0" y="119"/>
                      </a:cubicBezTo>
                      <a:cubicBezTo>
                        <a:pt x="29" y="135"/>
                        <a:pt x="29" y="135"/>
                        <a:pt x="29" y="135"/>
                      </a:cubicBezTo>
                      <a:cubicBezTo>
                        <a:pt x="27" y="144"/>
                        <a:pt x="26" y="153"/>
                        <a:pt x="26" y="162"/>
                      </a:cubicBezTo>
                      <a:cubicBezTo>
                        <a:pt x="26" y="173"/>
                        <a:pt x="28" y="184"/>
                        <a:pt x="30" y="194"/>
                      </a:cubicBezTo>
                      <a:cubicBezTo>
                        <a:pt x="3" y="210"/>
                        <a:pt x="3" y="210"/>
                        <a:pt x="3" y="210"/>
                      </a:cubicBezTo>
                      <a:cubicBezTo>
                        <a:pt x="43" y="280"/>
                        <a:pt x="43" y="280"/>
                        <a:pt x="43" y="280"/>
                      </a:cubicBezTo>
                      <a:cubicBezTo>
                        <a:pt x="72" y="264"/>
                        <a:pt x="72" y="264"/>
                        <a:pt x="72" y="264"/>
                      </a:cubicBezTo>
                      <a:cubicBezTo>
                        <a:pt x="87" y="277"/>
                        <a:pt x="105" y="287"/>
                        <a:pt x="124" y="292"/>
                      </a:cubicBezTo>
                      <a:cubicBezTo>
                        <a:pt x="124" y="327"/>
                        <a:pt x="124" y="327"/>
                        <a:pt x="124" y="327"/>
                      </a:cubicBezTo>
                      <a:cubicBezTo>
                        <a:pt x="205" y="327"/>
                        <a:pt x="205" y="327"/>
                        <a:pt x="205" y="327"/>
                      </a:cubicBezTo>
                      <a:cubicBezTo>
                        <a:pt x="205" y="291"/>
                        <a:pt x="205" y="291"/>
                        <a:pt x="205" y="291"/>
                      </a:cubicBezTo>
                      <a:cubicBezTo>
                        <a:pt x="223" y="285"/>
                        <a:pt x="238" y="276"/>
                        <a:pt x="252" y="264"/>
                      </a:cubicBezTo>
                      <a:cubicBezTo>
                        <a:pt x="283" y="282"/>
                        <a:pt x="283" y="282"/>
                        <a:pt x="283" y="282"/>
                      </a:cubicBezTo>
                      <a:cubicBezTo>
                        <a:pt x="324" y="212"/>
                        <a:pt x="324" y="212"/>
                        <a:pt x="324" y="212"/>
                      </a:cubicBezTo>
                      <a:cubicBezTo>
                        <a:pt x="294" y="194"/>
                        <a:pt x="294" y="194"/>
                        <a:pt x="294" y="194"/>
                      </a:cubicBezTo>
                      <a:cubicBezTo>
                        <a:pt x="297" y="184"/>
                        <a:pt x="298" y="173"/>
                        <a:pt x="298" y="162"/>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6022" name="Google Shape;6022;p200"/>
              <p:cNvGrpSpPr/>
              <p:nvPr/>
            </p:nvGrpSpPr>
            <p:grpSpPr>
              <a:xfrm>
                <a:off x="897408" y="4897035"/>
                <a:ext cx="546600" cy="546600"/>
                <a:chOff x="1087962" y="3497262"/>
                <a:chExt cx="546600" cy="546600"/>
              </a:xfrm>
            </p:grpSpPr>
            <p:sp>
              <p:nvSpPr>
                <p:cNvPr id="6023" name="Google Shape;6023;p200"/>
                <p:cNvSpPr/>
                <p:nvPr/>
              </p:nvSpPr>
              <p:spPr>
                <a:xfrm>
                  <a:off x="1087962" y="3497262"/>
                  <a:ext cx="546600" cy="546600"/>
                </a:xfrm>
                <a:prstGeom prst="arc">
                  <a:avLst>
                    <a:gd name="adj1" fmla="val 16200000"/>
                    <a:gd name="adj2" fmla="val 12693242"/>
                  </a:avLst>
                </a:prstGeom>
                <a:noFill/>
                <a:ln w="12700" cap="flat" cmpd="sng">
                  <a:solidFill>
                    <a:schemeClr val="dk2"/>
                  </a:solidFill>
                  <a:prstDash val="dash"/>
                  <a:round/>
                  <a:headEnd type="none" w="sm" len="sm"/>
                  <a:tailEnd type="triangle" w="med" len="med"/>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024" name="Google Shape;6024;p200"/>
                <p:cNvSpPr/>
                <p:nvPr/>
              </p:nvSpPr>
              <p:spPr>
                <a:xfrm>
                  <a:off x="1230600" y="3638793"/>
                  <a:ext cx="261216" cy="263429"/>
                </a:xfrm>
                <a:custGeom>
                  <a:avLst/>
                  <a:gdLst/>
                  <a:ahLst/>
                  <a:cxnLst/>
                  <a:rect l="l" t="t" r="r" b="b"/>
                  <a:pathLst>
                    <a:path w="327" h="327" extrusionOk="0">
                      <a:moveTo>
                        <a:pt x="81" y="162"/>
                      </a:moveTo>
                      <a:cubicBezTo>
                        <a:pt x="81" y="117"/>
                        <a:pt x="117" y="80"/>
                        <a:pt x="162" y="80"/>
                      </a:cubicBezTo>
                      <a:cubicBezTo>
                        <a:pt x="207" y="80"/>
                        <a:pt x="244" y="117"/>
                        <a:pt x="244" y="162"/>
                      </a:cubicBezTo>
                      <a:cubicBezTo>
                        <a:pt x="244" y="207"/>
                        <a:pt x="207" y="243"/>
                        <a:pt x="162" y="243"/>
                      </a:cubicBezTo>
                      <a:cubicBezTo>
                        <a:pt x="117" y="243"/>
                        <a:pt x="81" y="207"/>
                        <a:pt x="81" y="162"/>
                      </a:cubicBezTo>
                      <a:close/>
                      <a:moveTo>
                        <a:pt x="298" y="162"/>
                      </a:moveTo>
                      <a:cubicBezTo>
                        <a:pt x="298" y="153"/>
                        <a:pt x="297" y="144"/>
                        <a:pt x="295" y="135"/>
                      </a:cubicBezTo>
                      <a:cubicBezTo>
                        <a:pt x="327" y="117"/>
                        <a:pt x="327" y="117"/>
                        <a:pt x="327" y="117"/>
                      </a:cubicBezTo>
                      <a:cubicBezTo>
                        <a:pt x="286" y="46"/>
                        <a:pt x="286" y="46"/>
                        <a:pt x="286" y="46"/>
                      </a:cubicBezTo>
                      <a:cubicBezTo>
                        <a:pt x="256" y="64"/>
                        <a:pt x="256" y="64"/>
                        <a:pt x="256" y="64"/>
                      </a:cubicBezTo>
                      <a:cubicBezTo>
                        <a:pt x="242" y="50"/>
                        <a:pt x="225" y="39"/>
                        <a:pt x="205" y="33"/>
                      </a:cubicBezTo>
                      <a:cubicBezTo>
                        <a:pt x="205" y="0"/>
                        <a:pt x="205" y="0"/>
                        <a:pt x="205" y="0"/>
                      </a:cubicBezTo>
                      <a:cubicBezTo>
                        <a:pt x="124" y="0"/>
                        <a:pt x="124" y="0"/>
                        <a:pt x="124" y="0"/>
                      </a:cubicBezTo>
                      <a:cubicBezTo>
                        <a:pt x="124" y="31"/>
                        <a:pt x="124" y="31"/>
                        <a:pt x="124" y="31"/>
                      </a:cubicBezTo>
                      <a:cubicBezTo>
                        <a:pt x="103" y="38"/>
                        <a:pt x="84" y="49"/>
                        <a:pt x="68" y="64"/>
                      </a:cubicBezTo>
                      <a:cubicBezTo>
                        <a:pt x="41" y="48"/>
                        <a:pt x="41" y="48"/>
                        <a:pt x="41" y="48"/>
                      </a:cubicBezTo>
                      <a:cubicBezTo>
                        <a:pt x="0" y="119"/>
                        <a:pt x="0" y="119"/>
                        <a:pt x="0" y="119"/>
                      </a:cubicBezTo>
                      <a:cubicBezTo>
                        <a:pt x="29" y="135"/>
                        <a:pt x="29" y="135"/>
                        <a:pt x="29" y="135"/>
                      </a:cubicBezTo>
                      <a:cubicBezTo>
                        <a:pt x="27" y="144"/>
                        <a:pt x="26" y="153"/>
                        <a:pt x="26" y="162"/>
                      </a:cubicBezTo>
                      <a:cubicBezTo>
                        <a:pt x="26" y="173"/>
                        <a:pt x="28" y="184"/>
                        <a:pt x="30" y="194"/>
                      </a:cubicBezTo>
                      <a:cubicBezTo>
                        <a:pt x="3" y="210"/>
                        <a:pt x="3" y="210"/>
                        <a:pt x="3" y="210"/>
                      </a:cubicBezTo>
                      <a:cubicBezTo>
                        <a:pt x="43" y="280"/>
                        <a:pt x="43" y="280"/>
                        <a:pt x="43" y="280"/>
                      </a:cubicBezTo>
                      <a:cubicBezTo>
                        <a:pt x="72" y="264"/>
                        <a:pt x="72" y="264"/>
                        <a:pt x="72" y="264"/>
                      </a:cubicBezTo>
                      <a:cubicBezTo>
                        <a:pt x="87" y="277"/>
                        <a:pt x="105" y="287"/>
                        <a:pt x="124" y="292"/>
                      </a:cubicBezTo>
                      <a:cubicBezTo>
                        <a:pt x="124" y="327"/>
                        <a:pt x="124" y="327"/>
                        <a:pt x="124" y="327"/>
                      </a:cubicBezTo>
                      <a:cubicBezTo>
                        <a:pt x="205" y="327"/>
                        <a:pt x="205" y="327"/>
                        <a:pt x="205" y="327"/>
                      </a:cubicBezTo>
                      <a:cubicBezTo>
                        <a:pt x="205" y="291"/>
                        <a:pt x="205" y="291"/>
                        <a:pt x="205" y="291"/>
                      </a:cubicBezTo>
                      <a:cubicBezTo>
                        <a:pt x="223" y="285"/>
                        <a:pt x="238" y="276"/>
                        <a:pt x="252" y="264"/>
                      </a:cubicBezTo>
                      <a:cubicBezTo>
                        <a:pt x="283" y="282"/>
                        <a:pt x="283" y="282"/>
                        <a:pt x="283" y="282"/>
                      </a:cubicBezTo>
                      <a:cubicBezTo>
                        <a:pt x="324" y="212"/>
                        <a:pt x="324" y="212"/>
                        <a:pt x="324" y="212"/>
                      </a:cubicBezTo>
                      <a:cubicBezTo>
                        <a:pt x="294" y="194"/>
                        <a:pt x="294" y="194"/>
                        <a:pt x="294" y="194"/>
                      </a:cubicBezTo>
                      <a:cubicBezTo>
                        <a:pt x="297" y="184"/>
                        <a:pt x="298" y="173"/>
                        <a:pt x="298" y="162"/>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6025" name="Google Shape;6025;p200"/>
              <p:cNvGrpSpPr/>
              <p:nvPr/>
            </p:nvGrpSpPr>
            <p:grpSpPr>
              <a:xfrm>
                <a:off x="1301178" y="5250021"/>
                <a:ext cx="261189" cy="266218"/>
                <a:chOff x="7158422" y="1607015"/>
                <a:chExt cx="2726400" cy="2778897"/>
              </a:xfrm>
            </p:grpSpPr>
            <p:sp>
              <p:nvSpPr>
                <p:cNvPr id="6026" name="Google Shape;6026;p200"/>
                <p:cNvSpPr/>
                <p:nvPr/>
              </p:nvSpPr>
              <p:spPr>
                <a:xfrm>
                  <a:off x="7158422" y="2971800"/>
                  <a:ext cx="2726357" cy="1414112"/>
                </a:xfrm>
                <a:custGeom>
                  <a:avLst/>
                  <a:gdLst/>
                  <a:ahLst/>
                  <a:cxnLst/>
                  <a:rect l="l" t="t" r="r" b="b"/>
                  <a:pathLst>
                    <a:path w="2726357" h="1414112" extrusionOk="0">
                      <a:moveTo>
                        <a:pt x="1363179" y="0"/>
                      </a:moveTo>
                      <a:lnTo>
                        <a:pt x="1859701" y="257537"/>
                      </a:lnTo>
                      <a:lnTo>
                        <a:pt x="2722177" y="257537"/>
                      </a:lnTo>
                      <a:lnTo>
                        <a:pt x="2722177" y="704888"/>
                      </a:lnTo>
                      <a:lnTo>
                        <a:pt x="2726357" y="707056"/>
                      </a:lnTo>
                      <a:lnTo>
                        <a:pt x="1363179" y="1414112"/>
                      </a:lnTo>
                      <a:lnTo>
                        <a:pt x="3650" y="708949"/>
                      </a:lnTo>
                      <a:lnTo>
                        <a:pt x="1202" y="708949"/>
                      </a:lnTo>
                      <a:lnTo>
                        <a:pt x="1202" y="707680"/>
                      </a:lnTo>
                      <a:lnTo>
                        <a:pt x="0" y="707056"/>
                      </a:lnTo>
                      <a:lnTo>
                        <a:pt x="1202" y="706433"/>
                      </a:lnTo>
                      <a:lnTo>
                        <a:pt x="1202" y="257537"/>
                      </a:lnTo>
                      <a:lnTo>
                        <a:pt x="866657" y="257537"/>
                      </a:lnTo>
                      <a:close/>
                    </a:path>
                  </a:pathLst>
                </a:custGeom>
                <a:solidFill>
                  <a:schemeClr val="lt1"/>
                </a:solidFill>
                <a:ln w="12700" cap="rnd" cmpd="sng">
                  <a:solidFill>
                    <a:schemeClr val="dk2"/>
                  </a:solidFill>
                  <a:prstDash val="solid"/>
                  <a:miter lim="800000"/>
                  <a:headEnd type="none" w="sm" len="sm"/>
                  <a:tailEnd type="none" w="sm" len="sm"/>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Arial"/>
                    <a:ea typeface="Arial"/>
                    <a:cs typeface="Arial"/>
                    <a:sym typeface="Arial"/>
                  </a:endParaRPr>
                </a:p>
              </p:txBody>
            </p:sp>
            <p:sp>
              <p:nvSpPr>
                <p:cNvPr id="6027" name="Google Shape;6027;p200"/>
                <p:cNvSpPr/>
                <p:nvPr/>
              </p:nvSpPr>
              <p:spPr>
                <a:xfrm>
                  <a:off x="7158422" y="2521415"/>
                  <a:ext cx="2726400" cy="1414200"/>
                </a:xfrm>
                <a:prstGeom prst="diamond">
                  <a:avLst/>
                </a:prstGeom>
                <a:solidFill>
                  <a:schemeClr val="lt1"/>
                </a:solid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6028" name="Google Shape;6028;p200"/>
                <p:cNvSpPr/>
                <p:nvPr/>
              </p:nvSpPr>
              <p:spPr>
                <a:xfrm>
                  <a:off x="7158422" y="2057400"/>
                  <a:ext cx="2726357" cy="1414112"/>
                </a:xfrm>
                <a:custGeom>
                  <a:avLst/>
                  <a:gdLst/>
                  <a:ahLst/>
                  <a:cxnLst/>
                  <a:rect l="l" t="t" r="r" b="b"/>
                  <a:pathLst>
                    <a:path w="2726357" h="1414112" extrusionOk="0">
                      <a:moveTo>
                        <a:pt x="1363179" y="0"/>
                      </a:moveTo>
                      <a:lnTo>
                        <a:pt x="1859701" y="257537"/>
                      </a:lnTo>
                      <a:lnTo>
                        <a:pt x="2722177" y="257537"/>
                      </a:lnTo>
                      <a:lnTo>
                        <a:pt x="2722177" y="704888"/>
                      </a:lnTo>
                      <a:lnTo>
                        <a:pt x="2726357" y="707056"/>
                      </a:lnTo>
                      <a:lnTo>
                        <a:pt x="1363179" y="1414112"/>
                      </a:lnTo>
                      <a:lnTo>
                        <a:pt x="3650" y="708949"/>
                      </a:lnTo>
                      <a:lnTo>
                        <a:pt x="1202" y="708949"/>
                      </a:lnTo>
                      <a:lnTo>
                        <a:pt x="1202" y="707680"/>
                      </a:lnTo>
                      <a:lnTo>
                        <a:pt x="0" y="707056"/>
                      </a:lnTo>
                      <a:lnTo>
                        <a:pt x="1202" y="706433"/>
                      </a:lnTo>
                      <a:lnTo>
                        <a:pt x="1202" y="257537"/>
                      </a:lnTo>
                      <a:lnTo>
                        <a:pt x="866657" y="257537"/>
                      </a:lnTo>
                      <a:close/>
                    </a:path>
                  </a:pathLst>
                </a:custGeom>
                <a:solidFill>
                  <a:schemeClr val="lt1"/>
                </a:solidFill>
                <a:ln w="12700" cap="rnd" cmpd="sng">
                  <a:solidFill>
                    <a:schemeClr val="dk2"/>
                  </a:solidFill>
                  <a:prstDash val="solid"/>
                  <a:miter lim="800000"/>
                  <a:headEnd type="none" w="sm" len="sm"/>
                  <a:tailEnd type="none" w="sm" len="sm"/>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Arial"/>
                    <a:ea typeface="Arial"/>
                    <a:cs typeface="Arial"/>
                    <a:sym typeface="Arial"/>
                  </a:endParaRPr>
                </a:p>
              </p:txBody>
            </p:sp>
            <p:sp>
              <p:nvSpPr>
                <p:cNvPr id="6029" name="Google Shape;6029;p200"/>
                <p:cNvSpPr/>
                <p:nvPr/>
              </p:nvSpPr>
              <p:spPr>
                <a:xfrm>
                  <a:off x="7158422" y="1607015"/>
                  <a:ext cx="2726400" cy="1414200"/>
                </a:xfrm>
                <a:prstGeom prst="diamond">
                  <a:avLst/>
                </a:prstGeom>
                <a:solidFill>
                  <a:schemeClr val="lt1"/>
                </a:solid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grpSp>
          <p:sp>
            <p:nvSpPr>
              <p:cNvPr id="6030" name="Google Shape;6030;p200"/>
              <p:cNvSpPr txBox="1"/>
              <p:nvPr/>
            </p:nvSpPr>
            <p:spPr>
              <a:xfrm>
                <a:off x="470783" y="5493791"/>
                <a:ext cx="1399800" cy="683400"/>
              </a:xfrm>
              <a:prstGeom prst="rect">
                <a:avLst/>
              </a:prstGeom>
              <a:no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r>
                  <a:rPr lang="en-US" sz="1400">
                    <a:solidFill>
                      <a:schemeClr val="dk1"/>
                    </a:solidFill>
                    <a:latin typeface="Quattrocento Sans"/>
                    <a:ea typeface="Quattrocento Sans"/>
                    <a:cs typeface="Quattrocento Sans"/>
                    <a:sym typeface="Quattrocento Sans"/>
                  </a:rPr>
                  <a:t>External Model</a:t>
                </a:r>
                <a:endParaRPr sz="1400"/>
              </a:p>
            </p:txBody>
          </p:sp>
        </p:grpSp>
      </p:grpSp>
      <p:sp>
        <p:nvSpPr>
          <p:cNvPr id="6031" name="Google Shape;6031;p200"/>
          <p:cNvSpPr txBox="1"/>
          <p:nvPr/>
        </p:nvSpPr>
        <p:spPr>
          <a:xfrm>
            <a:off x="2644382" y="2509533"/>
            <a:ext cx="1639800" cy="479700"/>
          </a:xfrm>
          <a:prstGeom prst="rect">
            <a:avLst/>
          </a:prstGeom>
          <a:no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r>
              <a:rPr lang="en-US" sz="1400">
                <a:solidFill>
                  <a:schemeClr val="dk1"/>
                </a:solidFill>
                <a:latin typeface="Quattrocento Sans"/>
                <a:ea typeface="Quattrocento Sans"/>
                <a:cs typeface="Quattrocento Sans"/>
                <a:sym typeface="Quattrocento Sans"/>
              </a:rPr>
              <a:t>Model Registry</a:t>
            </a:r>
            <a:endParaRPr sz="1400"/>
          </a:p>
        </p:txBody>
      </p:sp>
      <p:sp>
        <p:nvSpPr>
          <p:cNvPr id="6032" name="Google Shape;6032;p200"/>
          <p:cNvSpPr txBox="1"/>
          <p:nvPr/>
        </p:nvSpPr>
        <p:spPr>
          <a:xfrm>
            <a:off x="2472263" y="4543888"/>
            <a:ext cx="1976100" cy="432300"/>
          </a:xfrm>
          <a:prstGeom prst="rect">
            <a:avLst/>
          </a:prstGeom>
          <a:no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r>
              <a:rPr lang="en-US" sz="1000">
                <a:solidFill>
                  <a:schemeClr val="dk1"/>
                </a:solidFill>
                <a:latin typeface="Quattrocento Sans"/>
                <a:ea typeface="Quattrocento Sans"/>
                <a:cs typeface="Quattrocento Sans"/>
                <a:sym typeface="Quattrocento Sans"/>
              </a:rPr>
              <a:t>Register Model</a:t>
            </a:r>
            <a:endParaRPr sz="1400"/>
          </a:p>
        </p:txBody>
      </p:sp>
      <p:grpSp>
        <p:nvGrpSpPr>
          <p:cNvPr id="6033" name="Google Shape;6033;p200"/>
          <p:cNvGrpSpPr/>
          <p:nvPr/>
        </p:nvGrpSpPr>
        <p:grpSpPr>
          <a:xfrm>
            <a:off x="2749434" y="2556146"/>
            <a:ext cx="1429514" cy="2364672"/>
            <a:chOff x="3208983" y="2606982"/>
            <a:chExt cx="1458242" cy="2411700"/>
          </a:xfrm>
        </p:grpSpPr>
        <p:grpSp>
          <p:nvGrpSpPr>
            <p:cNvPr id="6034" name="Google Shape;6034;p200"/>
            <p:cNvGrpSpPr/>
            <p:nvPr/>
          </p:nvGrpSpPr>
          <p:grpSpPr>
            <a:xfrm>
              <a:off x="3455448" y="3546710"/>
              <a:ext cx="965112" cy="797818"/>
              <a:chOff x="9524460" y="2632636"/>
              <a:chExt cx="2021177" cy="1670823"/>
            </a:xfrm>
          </p:grpSpPr>
          <p:sp>
            <p:nvSpPr>
              <p:cNvPr id="6035" name="Google Shape;6035;p200"/>
              <p:cNvSpPr/>
              <p:nvPr/>
            </p:nvSpPr>
            <p:spPr>
              <a:xfrm>
                <a:off x="9524460" y="3183698"/>
                <a:ext cx="1110355" cy="1119761"/>
              </a:xfrm>
              <a:custGeom>
                <a:avLst/>
                <a:gdLst/>
                <a:ahLst/>
                <a:cxnLst/>
                <a:rect l="l" t="t" r="r" b="b"/>
                <a:pathLst>
                  <a:path w="327" h="327" extrusionOk="0">
                    <a:moveTo>
                      <a:pt x="81" y="162"/>
                    </a:moveTo>
                    <a:cubicBezTo>
                      <a:pt x="81" y="117"/>
                      <a:pt x="117" y="80"/>
                      <a:pt x="162" y="80"/>
                    </a:cubicBezTo>
                    <a:cubicBezTo>
                      <a:pt x="207" y="80"/>
                      <a:pt x="244" y="117"/>
                      <a:pt x="244" y="162"/>
                    </a:cubicBezTo>
                    <a:cubicBezTo>
                      <a:pt x="244" y="207"/>
                      <a:pt x="207" y="243"/>
                      <a:pt x="162" y="243"/>
                    </a:cubicBezTo>
                    <a:cubicBezTo>
                      <a:pt x="117" y="243"/>
                      <a:pt x="81" y="207"/>
                      <a:pt x="81" y="162"/>
                    </a:cubicBezTo>
                    <a:close/>
                    <a:moveTo>
                      <a:pt x="298" y="162"/>
                    </a:moveTo>
                    <a:cubicBezTo>
                      <a:pt x="298" y="153"/>
                      <a:pt x="297" y="144"/>
                      <a:pt x="295" y="135"/>
                    </a:cubicBezTo>
                    <a:cubicBezTo>
                      <a:pt x="327" y="117"/>
                      <a:pt x="327" y="117"/>
                      <a:pt x="327" y="117"/>
                    </a:cubicBezTo>
                    <a:cubicBezTo>
                      <a:pt x="286" y="46"/>
                      <a:pt x="286" y="46"/>
                      <a:pt x="286" y="46"/>
                    </a:cubicBezTo>
                    <a:cubicBezTo>
                      <a:pt x="256" y="64"/>
                      <a:pt x="256" y="64"/>
                      <a:pt x="256" y="64"/>
                    </a:cubicBezTo>
                    <a:cubicBezTo>
                      <a:pt x="242" y="50"/>
                      <a:pt x="225" y="39"/>
                      <a:pt x="205" y="33"/>
                    </a:cubicBezTo>
                    <a:cubicBezTo>
                      <a:pt x="205" y="0"/>
                      <a:pt x="205" y="0"/>
                      <a:pt x="205" y="0"/>
                    </a:cubicBezTo>
                    <a:cubicBezTo>
                      <a:pt x="124" y="0"/>
                      <a:pt x="124" y="0"/>
                      <a:pt x="124" y="0"/>
                    </a:cubicBezTo>
                    <a:cubicBezTo>
                      <a:pt x="124" y="31"/>
                      <a:pt x="124" y="31"/>
                      <a:pt x="124" y="31"/>
                    </a:cubicBezTo>
                    <a:cubicBezTo>
                      <a:pt x="103" y="38"/>
                      <a:pt x="84" y="49"/>
                      <a:pt x="68" y="64"/>
                    </a:cubicBezTo>
                    <a:cubicBezTo>
                      <a:pt x="41" y="48"/>
                      <a:pt x="41" y="48"/>
                      <a:pt x="41" y="48"/>
                    </a:cubicBezTo>
                    <a:cubicBezTo>
                      <a:pt x="0" y="119"/>
                      <a:pt x="0" y="119"/>
                      <a:pt x="0" y="119"/>
                    </a:cubicBezTo>
                    <a:cubicBezTo>
                      <a:pt x="29" y="135"/>
                      <a:pt x="29" y="135"/>
                      <a:pt x="29" y="135"/>
                    </a:cubicBezTo>
                    <a:cubicBezTo>
                      <a:pt x="27" y="144"/>
                      <a:pt x="26" y="153"/>
                      <a:pt x="26" y="162"/>
                    </a:cubicBezTo>
                    <a:cubicBezTo>
                      <a:pt x="26" y="173"/>
                      <a:pt x="28" y="184"/>
                      <a:pt x="30" y="194"/>
                    </a:cubicBezTo>
                    <a:cubicBezTo>
                      <a:pt x="3" y="210"/>
                      <a:pt x="3" y="210"/>
                      <a:pt x="3" y="210"/>
                    </a:cubicBezTo>
                    <a:cubicBezTo>
                      <a:pt x="43" y="280"/>
                      <a:pt x="43" y="280"/>
                      <a:pt x="43" y="280"/>
                    </a:cubicBezTo>
                    <a:cubicBezTo>
                      <a:pt x="72" y="264"/>
                      <a:pt x="72" y="264"/>
                      <a:pt x="72" y="264"/>
                    </a:cubicBezTo>
                    <a:cubicBezTo>
                      <a:pt x="87" y="277"/>
                      <a:pt x="105" y="287"/>
                      <a:pt x="124" y="292"/>
                    </a:cubicBezTo>
                    <a:cubicBezTo>
                      <a:pt x="124" y="327"/>
                      <a:pt x="124" y="327"/>
                      <a:pt x="124" y="327"/>
                    </a:cubicBezTo>
                    <a:cubicBezTo>
                      <a:pt x="205" y="327"/>
                      <a:pt x="205" y="327"/>
                      <a:pt x="205" y="327"/>
                    </a:cubicBezTo>
                    <a:cubicBezTo>
                      <a:pt x="205" y="291"/>
                      <a:pt x="205" y="291"/>
                      <a:pt x="205" y="291"/>
                    </a:cubicBezTo>
                    <a:cubicBezTo>
                      <a:pt x="223" y="285"/>
                      <a:pt x="238" y="276"/>
                      <a:pt x="252" y="264"/>
                    </a:cubicBezTo>
                    <a:cubicBezTo>
                      <a:pt x="283" y="282"/>
                      <a:pt x="283" y="282"/>
                      <a:pt x="283" y="282"/>
                    </a:cubicBezTo>
                    <a:cubicBezTo>
                      <a:pt x="324" y="212"/>
                      <a:pt x="324" y="212"/>
                      <a:pt x="324" y="212"/>
                    </a:cubicBezTo>
                    <a:cubicBezTo>
                      <a:pt x="294" y="194"/>
                      <a:pt x="294" y="194"/>
                      <a:pt x="294" y="194"/>
                    </a:cubicBezTo>
                    <a:cubicBezTo>
                      <a:pt x="297" y="184"/>
                      <a:pt x="298" y="173"/>
                      <a:pt x="298" y="162"/>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036" name="Google Shape;6036;p200"/>
              <p:cNvSpPr/>
              <p:nvPr/>
            </p:nvSpPr>
            <p:spPr>
              <a:xfrm>
                <a:off x="10421433" y="2632636"/>
                <a:ext cx="735342" cy="741571"/>
              </a:xfrm>
              <a:custGeom>
                <a:avLst/>
                <a:gdLst/>
                <a:ahLst/>
                <a:cxnLst/>
                <a:rect l="l" t="t" r="r" b="b"/>
                <a:pathLst>
                  <a:path w="327" h="327" extrusionOk="0">
                    <a:moveTo>
                      <a:pt x="81" y="162"/>
                    </a:moveTo>
                    <a:cubicBezTo>
                      <a:pt x="81" y="117"/>
                      <a:pt x="117" y="80"/>
                      <a:pt x="162" y="80"/>
                    </a:cubicBezTo>
                    <a:cubicBezTo>
                      <a:pt x="207" y="80"/>
                      <a:pt x="244" y="117"/>
                      <a:pt x="244" y="162"/>
                    </a:cubicBezTo>
                    <a:cubicBezTo>
                      <a:pt x="244" y="207"/>
                      <a:pt x="207" y="243"/>
                      <a:pt x="162" y="243"/>
                    </a:cubicBezTo>
                    <a:cubicBezTo>
                      <a:pt x="117" y="243"/>
                      <a:pt x="81" y="207"/>
                      <a:pt x="81" y="162"/>
                    </a:cubicBezTo>
                    <a:close/>
                    <a:moveTo>
                      <a:pt x="298" y="162"/>
                    </a:moveTo>
                    <a:cubicBezTo>
                      <a:pt x="298" y="153"/>
                      <a:pt x="297" y="144"/>
                      <a:pt x="295" y="135"/>
                    </a:cubicBezTo>
                    <a:cubicBezTo>
                      <a:pt x="327" y="117"/>
                      <a:pt x="327" y="117"/>
                      <a:pt x="327" y="117"/>
                    </a:cubicBezTo>
                    <a:cubicBezTo>
                      <a:pt x="286" y="46"/>
                      <a:pt x="286" y="46"/>
                      <a:pt x="286" y="46"/>
                    </a:cubicBezTo>
                    <a:cubicBezTo>
                      <a:pt x="256" y="64"/>
                      <a:pt x="256" y="64"/>
                      <a:pt x="256" y="64"/>
                    </a:cubicBezTo>
                    <a:cubicBezTo>
                      <a:pt x="242" y="50"/>
                      <a:pt x="225" y="39"/>
                      <a:pt x="205" y="33"/>
                    </a:cubicBezTo>
                    <a:cubicBezTo>
                      <a:pt x="205" y="0"/>
                      <a:pt x="205" y="0"/>
                      <a:pt x="205" y="0"/>
                    </a:cubicBezTo>
                    <a:cubicBezTo>
                      <a:pt x="124" y="0"/>
                      <a:pt x="124" y="0"/>
                      <a:pt x="124" y="0"/>
                    </a:cubicBezTo>
                    <a:cubicBezTo>
                      <a:pt x="124" y="31"/>
                      <a:pt x="124" y="31"/>
                      <a:pt x="124" y="31"/>
                    </a:cubicBezTo>
                    <a:cubicBezTo>
                      <a:pt x="103" y="38"/>
                      <a:pt x="84" y="49"/>
                      <a:pt x="68" y="64"/>
                    </a:cubicBezTo>
                    <a:cubicBezTo>
                      <a:pt x="41" y="48"/>
                      <a:pt x="41" y="48"/>
                      <a:pt x="41" y="48"/>
                    </a:cubicBezTo>
                    <a:cubicBezTo>
                      <a:pt x="0" y="119"/>
                      <a:pt x="0" y="119"/>
                      <a:pt x="0" y="119"/>
                    </a:cubicBezTo>
                    <a:cubicBezTo>
                      <a:pt x="29" y="135"/>
                      <a:pt x="29" y="135"/>
                      <a:pt x="29" y="135"/>
                    </a:cubicBezTo>
                    <a:cubicBezTo>
                      <a:pt x="27" y="144"/>
                      <a:pt x="26" y="153"/>
                      <a:pt x="26" y="162"/>
                    </a:cubicBezTo>
                    <a:cubicBezTo>
                      <a:pt x="26" y="173"/>
                      <a:pt x="28" y="184"/>
                      <a:pt x="30" y="194"/>
                    </a:cubicBezTo>
                    <a:cubicBezTo>
                      <a:pt x="3" y="210"/>
                      <a:pt x="3" y="210"/>
                      <a:pt x="3" y="210"/>
                    </a:cubicBezTo>
                    <a:cubicBezTo>
                      <a:pt x="43" y="280"/>
                      <a:pt x="43" y="280"/>
                      <a:pt x="43" y="280"/>
                    </a:cubicBezTo>
                    <a:cubicBezTo>
                      <a:pt x="72" y="264"/>
                      <a:pt x="72" y="264"/>
                      <a:pt x="72" y="264"/>
                    </a:cubicBezTo>
                    <a:cubicBezTo>
                      <a:pt x="87" y="277"/>
                      <a:pt x="105" y="287"/>
                      <a:pt x="124" y="292"/>
                    </a:cubicBezTo>
                    <a:cubicBezTo>
                      <a:pt x="124" y="327"/>
                      <a:pt x="124" y="327"/>
                      <a:pt x="124" y="327"/>
                    </a:cubicBezTo>
                    <a:cubicBezTo>
                      <a:pt x="205" y="327"/>
                      <a:pt x="205" y="327"/>
                      <a:pt x="205" y="327"/>
                    </a:cubicBezTo>
                    <a:cubicBezTo>
                      <a:pt x="205" y="291"/>
                      <a:pt x="205" y="291"/>
                      <a:pt x="205" y="291"/>
                    </a:cubicBezTo>
                    <a:cubicBezTo>
                      <a:pt x="223" y="285"/>
                      <a:pt x="238" y="276"/>
                      <a:pt x="252" y="264"/>
                    </a:cubicBezTo>
                    <a:cubicBezTo>
                      <a:pt x="283" y="282"/>
                      <a:pt x="283" y="282"/>
                      <a:pt x="283" y="282"/>
                    </a:cubicBezTo>
                    <a:cubicBezTo>
                      <a:pt x="324" y="212"/>
                      <a:pt x="324" y="212"/>
                      <a:pt x="324" y="212"/>
                    </a:cubicBezTo>
                    <a:cubicBezTo>
                      <a:pt x="294" y="194"/>
                      <a:pt x="294" y="194"/>
                      <a:pt x="294" y="194"/>
                    </a:cubicBezTo>
                    <a:cubicBezTo>
                      <a:pt x="297" y="184"/>
                      <a:pt x="298" y="173"/>
                      <a:pt x="298" y="162"/>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sp>
            <p:nvSpPr>
              <p:cNvPr id="6037" name="Google Shape;6037;p200"/>
              <p:cNvSpPr/>
              <p:nvPr/>
            </p:nvSpPr>
            <p:spPr>
              <a:xfrm>
                <a:off x="11022746" y="3309209"/>
                <a:ext cx="522891" cy="527320"/>
              </a:xfrm>
              <a:custGeom>
                <a:avLst/>
                <a:gdLst/>
                <a:ahLst/>
                <a:cxnLst/>
                <a:rect l="l" t="t" r="r" b="b"/>
                <a:pathLst>
                  <a:path w="327" h="327" extrusionOk="0">
                    <a:moveTo>
                      <a:pt x="81" y="162"/>
                    </a:moveTo>
                    <a:cubicBezTo>
                      <a:pt x="81" y="117"/>
                      <a:pt x="117" y="80"/>
                      <a:pt x="162" y="80"/>
                    </a:cubicBezTo>
                    <a:cubicBezTo>
                      <a:pt x="207" y="80"/>
                      <a:pt x="244" y="117"/>
                      <a:pt x="244" y="162"/>
                    </a:cubicBezTo>
                    <a:cubicBezTo>
                      <a:pt x="244" y="207"/>
                      <a:pt x="207" y="243"/>
                      <a:pt x="162" y="243"/>
                    </a:cubicBezTo>
                    <a:cubicBezTo>
                      <a:pt x="117" y="243"/>
                      <a:pt x="81" y="207"/>
                      <a:pt x="81" y="162"/>
                    </a:cubicBezTo>
                    <a:close/>
                    <a:moveTo>
                      <a:pt x="298" y="162"/>
                    </a:moveTo>
                    <a:cubicBezTo>
                      <a:pt x="298" y="153"/>
                      <a:pt x="297" y="144"/>
                      <a:pt x="295" y="135"/>
                    </a:cubicBezTo>
                    <a:cubicBezTo>
                      <a:pt x="327" y="117"/>
                      <a:pt x="327" y="117"/>
                      <a:pt x="327" y="117"/>
                    </a:cubicBezTo>
                    <a:cubicBezTo>
                      <a:pt x="286" y="46"/>
                      <a:pt x="286" y="46"/>
                      <a:pt x="286" y="46"/>
                    </a:cubicBezTo>
                    <a:cubicBezTo>
                      <a:pt x="256" y="64"/>
                      <a:pt x="256" y="64"/>
                      <a:pt x="256" y="64"/>
                    </a:cubicBezTo>
                    <a:cubicBezTo>
                      <a:pt x="242" y="50"/>
                      <a:pt x="225" y="39"/>
                      <a:pt x="205" y="33"/>
                    </a:cubicBezTo>
                    <a:cubicBezTo>
                      <a:pt x="205" y="0"/>
                      <a:pt x="205" y="0"/>
                      <a:pt x="205" y="0"/>
                    </a:cubicBezTo>
                    <a:cubicBezTo>
                      <a:pt x="124" y="0"/>
                      <a:pt x="124" y="0"/>
                      <a:pt x="124" y="0"/>
                    </a:cubicBezTo>
                    <a:cubicBezTo>
                      <a:pt x="124" y="31"/>
                      <a:pt x="124" y="31"/>
                      <a:pt x="124" y="31"/>
                    </a:cubicBezTo>
                    <a:cubicBezTo>
                      <a:pt x="103" y="38"/>
                      <a:pt x="84" y="49"/>
                      <a:pt x="68" y="64"/>
                    </a:cubicBezTo>
                    <a:cubicBezTo>
                      <a:pt x="41" y="48"/>
                      <a:pt x="41" y="48"/>
                      <a:pt x="41" y="48"/>
                    </a:cubicBezTo>
                    <a:cubicBezTo>
                      <a:pt x="0" y="119"/>
                      <a:pt x="0" y="119"/>
                      <a:pt x="0" y="119"/>
                    </a:cubicBezTo>
                    <a:cubicBezTo>
                      <a:pt x="29" y="135"/>
                      <a:pt x="29" y="135"/>
                      <a:pt x="29" y="135"/>
                    </a:cubicBezTo>
                    <a:cubicBezTo>
                      <a:pt x="27" y="144"/>
                      <a:pt x="26" y="153"/>
                      <a:pt x="26" y="162"/>
                    </a:cubicBezTo>
                    <a:cubicBezTo>
                      <a:pt x="26" y="173"/>
                      <a:pt x="28" y="184"/>
                      <a:pt x="30" y="194"/>
                    </a:cubicBezTo>
                    <a:cubicBezTo>
                      <a:pt x="3" y="210"/>
                      <a:pt x="3" y="210"/>
                      <a:pt x="3" y="210"/>
                    </a:cubicBezTo>
                    <a:cubicBezTo>
                      <a:pt x="43" y="280"/>
                      <a:pt x="43" y="280"/>
                      <a:pt x="43" y="280"/>
                    </a:cubicBezTo>
                    <a:cubicBezTo>
                      <a:pt x="72" y="264"/>
                      <a:pt x="72" y="264"/>
                      <a:pt x="72" y="264"/>
                    </a:cubicBezTo>
                    <a:cubicBezTo>
                      <a:pt x="87" y="277"/>
                      <a:pt x="105" y="287"/>
                      <a:pt x="124" y="292"/>
                    </a:cubicBezTo>
                    <a:cubicBezTo>
                      <a:pt x="124" y="327"/>
                      <a:pt x="124" y="327"/>
                      <a:pt x="124" y="327"/>
                    </a:cubicBezTo>
                    <a:cubicBezTo>
                      <a:pt x="205" y="327"/>
                      <a:pt x="205" y="327"/>
                      <a:pt x="205" y="327"/>
                    </a:cubicBezTo>
                    <a:cubicBezTo>
                      <a:pt x="205" y="291"/>
                      <a:pt x="205" y="291"/>
                      <a:pt x="205" y="291"/>
                    </a:cubicBezTo>
                    <a:cubicBezTo>
                      <a:pt x="223" y="285"/>
                      <a:pt x="238" y="276"/>
                      <a:pt x="252" y="264"/>
                    </a:cubicBezTo>
                    <a:cubicBezTo>
                      <a:pt x="283" y="282"/>
                      <a:pt x="283" y="282"/>
                      <a:pt x="283" y="282"/>
                    </a:cubicBezTo>
                    <a:cubicBezTo>
                      <a:pt x="324" y="212"/>
                      <a:pt x="324" y="212"/>
                      <a:pt x="324" y="212"/>
                    </a:cubicBezTo>
                    <a:cubicBezTo>
                      <a:pt x="294" y="194"/>
                      <a:pt x="294" y="194"/>
                      <a:pt x="294" y="194"/>
                    </a:cubicBezTo>
                    <a:cubicBezTo>
                      <a:pt x="297" y="184"/>
                      <a:pt x="298" y="173"/>
                      <a:pt x="298" y="162"/>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900">
                  <a:solidFill>
                    <a:srgbClr val="505050"/>
                  </a:solidFill>
                  <a:latin typeface="Quattrocento Sans"/>
                  <a:ea typeface="Quattrocento Sans"/>
                  <a:cs typeface="Quattrocento Sans"/>
                  <a:sym typeface="Quattrocento Sans"/>
                </a:endParaRPr>
              </a:p>
            </p:txBody>
          </p:sp>
        </p:grpSp>
        <p:grpSp>
          <p:nvGrpSpPr>
            <p:cNvPr id="6038" name="Google Shape;6038;p200"/>
            <p:cNvGrpSpPr/>
            <p:nvPr/>
          </p:nvGrpSpPr>
          <p:grpSpPr>
            <a:xfrm>
              <a:off x="3208983" y="2606982"/>
              <a:ext cx="1458242" cy="2411700"/>
              <a:chOff x="3345873" y="2606982"/>
              <a:chExt cx="1674600" cy="2411700"/>
            </a:xfrm>
          </p:grpSpPr>
          <p:sp>
            <p:nvSpPr>
              <p:cNvPr id="6039" name="Google Shape;6039;p200"/>
              <p:cNvSpPr/>
              <p:nvPr/>
            </p:nvSpPr>
            <p:spPr>
              <a:xfrm>
                <a:off x="3347603" y="2606982"/>
                <a:ext cx="1672800" cy="24117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6040" name="Google Shape;6040;p200"/>
              <p:cNvCxnSpPr/>
              <p:nvPr/>
            </p:nvCxnSpPr>
            <p:spPr>
              <a:xfrm>
                <a:off x="3345873" y="3002973"/>
                <a:ext cx="1674600" cy="0"/>
              </a:xfrm>
              <a:prstGeom prst="straightConnector1">
                <a:avLst/>
              </a:prstGeom>
              <a:noFill/>
              <a:ln w="12700" cap="flat" cmpd="sng">
                <a:solidFill>
                  <a:schemeClr val="dk2"/>
                </a:solidFill>
                <a:prstDash val="solid"/>
                <a:round/>
                <a:headEnd type="none" w="sm" len="sm"/>
                <a:tailEnd type="none" w="sm" len="sm"/>
              </a:ln>
            </p:spPr>
          </p:cxnSp>
        </p:grpSp>
      </p:grpSp>
      <p:grpSp>
        <p:nvGrpSpPr>
          <p:cNvPr id="6041" name="Google Shape;6041;p200"/>
          <p:cNvGrpSpPr/>
          <p:nvPr/>
        </p:nvGrpSpPr>
        <p:grpSpPr>
          <a:xfrm>
            <a:off x="7976922" y="2560382"/>
            <a:ext cx="1861296" cy="2556860"/>
            <a:chOff x="8137226" y="2611302"/>
            <a:chExt cx="1898700" cy="2607710"/>
          </a:xfrm>
        </p:grpSpPr>
        <p:sp>
          <p:nvSpPr>
            <p:cNvPr id="6042" name="Google Shape;6042;p200"/>
            <p:cNvSpPr txBox="1"/>
            <p:nvPr/>
          </p:nvSpPr>
          <p:spPr>
            <a:xfrm>
              <a:off x="8137226" y="2932093"/>
              <a:ext cx="1898700" cy="441000"/>
            </a:xfrm>
            <a:prstGeom prst="rect">
              <a:avLst/>
            </a:prstGeom>
            <a:no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r>
                <a:rPr lang="en-US" sz="1000">
                  <a:solidFill>
                    <a:schemeClr val="dk1"/>
                  </a:solidFill>
                  <a:latin typeface="Quattrocento Sans"/>
                  <a:ea typeface="Quattrocento Sans"/>
                  <a:cs typeface="Quattrocento Sans"/>
                  <a:sym typeface="Quattrocento Sans"/>
                </a:rPr>
                <a:t>Cloud Service</a:t>
              </a:r>
              <a:endParaRPr sz="1400"/>
            </a:p>
          </p:txBody>
        </p:sp>
        <p:sp>
          <p:nvSpPr>
            <p:cNvPr id="6043" name="Google Shape;6043;p200"/>
            <p:cNvSpPr txBox="1"/>
            <p:nvPr/>
          </p:nvSpPr>
          <p:spPr>
            <a:xfrm>
              <a:off x="8137226" y="3957130"/>
              <a:ext cx="1898700" cy="441000"/>
            </a:xfrm>
            <a:prstGeom prst="rect">
              <a:avLst/>
            </a:prstGeom>
            <a:no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r>
                <a:rPr lang="en-US" sz="1000">
                  <a:solidFill>
                    <a:schemeClr val="dk1"/>
                  </a:solidFill>
                  <a:latin typeface="Quattrocento Sans"/>
                  <a:ea typeface="Quattrocento Sans"/>
                  <a:cs typeface="Quattrocento Sans"/>
                  <a:sym typeface="Quattrocento Sans"/>
                </a:rPr>
                <a:t>Heavy Edge</a:t>
              </a:r>
              <a:endParaRPr sz="1400"/>
            </a:p>
          </p:txBody>
        </p:sp>
        <p:sp>
          <p:nvSpPr>
            <p:cNvPr id="6044" name="Google Shape;6044;p200"/>
            <p:cNvSpPr txBox="1"/>
            <p:nvPr/>
          </p:nvSpPr>
          <p:spPr>
            <a:xfrm>
              <a:off x="8137226" y="4778012"/>
              <a:ext cx="1898700" cy="441000"/>
            </a:xfrm>
            <a:prstGeom prst="rect">
              <a:avLst/>
            </a:prstGeom>
            <a:no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r>
                <a:rPr lang="en-US" sz="1000">
                  <a:solidFill>
                    <a:schemeClr val="dk1"/>
                  </a:solidFill>
                  <a:latin typeface="Quattrocento Sans"/>
                  <a:ea typeface="Quattrocento Sans"/>
                  <a:cs typeface="Quattrocento Sans"/>
                  <a:sym typeface="Quattrocento Sans"/>
                </a:rPr>
                <a:t>Light Edge</a:t>
              </a:r>
              <a:endParaRPr sz="1400"/>
            </a:p>
          </p:txBody>
        </p:sp>
        <p:grpSp>
          <p:nvGrpSpPr>
            <p:cNvPr id="6045" name="Google Shape;6045;p200"/>
            <p:cNvGrpSpPr/>
            <p:nvPr/>
          </p:nvGrpSpPr>
          <p:grpSpPr>
            <a:xfrm>
              <a:off x="8575935" y="2611302"/>
              <a:ext cx="1052030" cy="2198357"/>
              <a:chOff x="8575935" y="2611302"/>
              <a:chExt cx="1052030" cy="2198357"/>
            </a:xfrm>
          </p:grpSpPr>
          <p:sp>
            <p:nvSpPr>
              <p:cNvPr id="6046" name="Google Shape;6046;p200"/>
              <p:cNvSpPr/>
              <p:nvPr/>
            </p:nvSpPr>
            <p:spPr>
              <a:xfrm>
                <a:off x="8761371" y="2611302"/>
                <a:ext cx="577542" cy="365586"/>
              </a:xfrm>
              <a:custGeom>
                <a:avLst/>
                <a:gdLst/>
                <a:ahLst/>
                <a:cxnLst/>
                <a:rect l="l" t="t" r="r" b="b"/>
                <a:pathLst>
                  <a:path w="878391" h="545651" extrusionOk="0">
                    <a:moveTo>
                      <a:pt x="526246" y="2823"/>
                    </a:moveTo>
                    <a:cubicBezTo>
                      <a:pt x="663881" y="24023"/>
                      <a:pt x="772336" y="152517"/>
                      <a:pt x="753083" y="285400"/>
                    </a:cubicBezTo>
                    <a:cubicBezTo>
                      <a:pt x="852208" y="299089"/>
                      <a:pt x="878212" y="375742"/>
                      <a:pt x="878391" y="414984"/>
                    </a:cubicBezTo>
                    <a:cubicBezTo>
                      <a:pt x="878627" y="466609"/>
                      <a:pt x="833938" y="546043"/>
                      <a:pt x="747725" y="545650"/>
                    </a:cubicBezTo>
                    <a:lnTo>
                      <a:pt x="190513" y="545650"/>
                    </a:lnTo>
                    <a:cubicBezTo>
                      <a:pt x="77130" y="544985"/>
                      <a:pt x="2268" y="445667"/>
                      <a:pt x="42" y="355179"/>
                    </a:cubicBezTo>
                    <a:cubicBezTo>
                      <a:pt x="-2184" y="264691"/>
                      <a:pt x="84465" y="123521"/>
                      <a:pt x="244362" y="173378"/>
                    </a:cubicBezTo>
                    <a:cubicBezTo>
                      <a:pt x="271526" y="75658"/>
                      <a:pt x="394045" y="-17540"/>
                      <a:pt x="526246" y="2823"/>
                    </a:cubicBezTo>
                    <a:close/>
                  </a:path>
                </a:pathLst>
              </a:custGeom>
              <a:noFill/>
              <a:ln w="12700" cap="flat" cmpd="sng">
                <a:solidFill>
                  <a:schemeClr val="dk2"/>
                </a:solidFill>
                <a:prstDash val="solid"/>
                <a:miter lim="800000"/>
                <a:headEnd type="none" w="sm" len="sm"/>
                <a:tailEnd type="none" w="sm" len="sm"/>
              </a:ln>
            </p:spPr>
            <p:txBody>
              <a:bodyPr spcFirstLastPara="1" wrap="square" lIns="175725" tIns="140600" rIns="175725" bIns="140600" anchor="t" anchorCtr="0">
                <a:noAutofit/>
              </a:bodyPr>
              <a:lstStyle/>
              <a:p>
                <a:pPr marL="0" marR="0" lvl="0" indent="0" algn="ctr" rtl="0">
                  <a:lnSpc>
                    <a:spcPct val="90000"/>
                  </a:lnSpc>
                  <a:spcBef>
                    <a:spcPts val="0"/>
                  </a:spcBef>
                  <a:spcAft>
                    <a:spcPts val="0"/>
                  </a:spcAft>
                  <a:buNone/>
                </a:pPr>
                <a:endParaRPr sz="1900" b="1">
                  <a:solidFill>
                    <a:srgbClr val="FFFFFF"/>
                  </a:solidFill>
                  <a:latin typeface="Quattrocento Sans"/>
                  <a:ea typeface="Quattrocento Sans"/>
                  <a:cs typeface="Quattrocento Sans"/>
                  <a:sym typeface="Quattrocento Sans"/>
                </a:endParaRPr>
              </a:p>
            </p:txBody>
          </p:sp>
          <p:grpSp>
            <p:nvGrpSpPr>
              <p:cNvPr id="6047" name="Google Shape;6047;p200"/>
              <p:cNvGrpSpPr/>
              <p:nvPr/>
            </p:nvGrpSpPr>
            <p:grpSpPr>
              <a:xfrm>
                <a:off x="8818683" y="3559446"/>
                <a:ext cx="490601" cy="438503"/>
                <a:chOff x="1275510" y="6073983"/>
                <a:chExt cx="508500" cy="454501"/>
              </a:xfrm>
            </p:grpSpPr>
            <p:grpSp>
              <p:nvGrpSpPr>
                <p:cNvPr id="6048" name="Google Shape;6048;p200"/>
                <p:cNvGrpSpPr/>
                <p:nvPr/>
              </p:nvGrpSpPr>
              <p:grpSpPr>
                <a:xfrm>
                  <a:off x="1275510" y="6224584"/>
                  <a:ext cx="508500" cy="151500"/>
                  <a:chOff x="551886" y="4945335"/>
                  <a:chExt cx="508500" cy="151500"/>
                </a:xfrm>
              </p:grpSpPr>
              <p:sp>
                <p:nvSpPr>
                  <p:cNvPr id="6049" name="Google Shape;6049;p200"/>
                  <p:cNvSpPr/>
                  <p:nvPr/>
                </p:nvSpPr>
                <p:spPr>
                  <a:xfrm>
                    <a:off x="551886" y="4945335"/>
                    <a:ext cx="508500" cy="1515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6050" name="Google Shape;6050;p200"/>
                  <p:cNvSpPr/>
                  <p:nvPr/>
                </p:nvSpPr>
                <p:spPr>
                  <a:xfrm flipH="1">
                    <a:off x="955160" y="4993640"/>
                    <a:ext cx="45600" cy="45600"/>
                  </a:xfrm>
                  <a:prstGeom prst="ellipse">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6051" name="Google Shape;6051;p200"/>
                  <p:cNvCxnSpPr/>
                  <p:nvPr/>
                </p:nvCxnSpPr>
                <p:spPr>
                  <a:xfrm>
                    <a:off x="625475" y="5019675"/>
                    <a:ext cx="238200" cy="0"/>
                  </a:xfrm>
                  <a:prstGeom prst="straightConnector1">
                    <a:avLst/>
                  </a:prstGeom>
                  <a:noFill/>
                  <a:ln w="12700" cap="flat" cmpd="sng">
                    <a:solidFill>
                      <a:schemeClr val="dk2"/>
                    </a:solidFill>
                    <a:prstDash val="solid"/>
                    <a:round/>
                    <a:headEnd type="none" w="sm" len="sm"/>
                    <a:tailEnd type="none" w="sm" len="sm"/>
                  </a:ln>
                </p:spPr>
              </p:cxnSp>
            </p:grpSp>
            <p:grpSp>
              <p:nvGrpSpPr>
                <p:cNvPr id="6052" name="Google Shape;6052;p200"/>
                <p:cNvGrpSpPr/>
                <p:nvPr/>
              </p:nvGrpSpPr>
              <p:grpSpPr>
                <a:xfrm>
                  <a:off x="1275510" y="6376984"/>
                  <a:ext cx="508500" cy="151500"/>
                  <a:chOff x="551886" y="4945335"/>
                  <a:chExt cx="508500" cy="151500"/>
                </a:xfrm>
              </p:grpSpPr>
              <p:sp>
                <p:nvSpPr>
                  <p:cNvPr id="6053" name="Google Shape;6053;p200"/>
                  <p:cNvSpPr/>
                  <p:nvPr/>
                </p:nvSpPr>
                <p:spPr>
                  <a:xfrm>
                    <a:off x="551886" y="4945335"/>
                    <a:ext cx="508500" cy="1515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6054" name="Google Shape;6054;p200"/>
                  <p:cNvSpPr/>
                  <p:nvPr/>
                </p:nvSpPr>
                <p:spPr>
                  <a:xfrm flipH="1">
                    <a:off x="955160" y="4993640"/>
                    <a:ext cx="45600" cy="45600"/>
                  </a:xfrm>
                  <a:prstGeom prst="ellipse">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6055" name="Google Shape;6055;p200"/>
                  <p:cNvCxnSpPr/>
                  <p:nvPr/>
                </p:nvCxnSpPr>
                <p:spPr>
                  <a:xfrm>
                    <a:off x="625475" y="5019675"/>
                    <a:ext cx="238200" cy="0"/>
                  </a:xfrm>
                  <a:prstGeom prst="straightConnector1">
                    <a:avLst/>
                  </a:prstGeom>
                  <a:noFill/>
                  <a:ln w="12700" cap="flat" cmpd="sng">
                    <a:solidFill>
                      <a:schemeClr val="dk2"/>
                    </a:solidFill>
                    <a:prstDash val="solid"/>
                    <a:round/>
                    <a:headEnd type="none" w="sm" len="sm"/>
                    <a:tailEnd type="none" w="sm" len="sm"/>
                  </a:ln>
                </p:spPr>
              </p:cxnSp>
            </p:grpSp>
            <p:grpSp>
              <p:nvGrpSpPr>
                <p:cNvPr id="6056" name="Google Shape;6056;p200"/>
                <p:cNvGrpSpPr/>
                <p:nvPr/>
              </p:nvGrpSpPr>
              <p:grpSpPr>
                <a:xfrm>
                  <a:off x="1275510" y="6073983"/>
                  <a:ext cx="508500" cy="151500"/>
                  <a:chOff x="551886" y="4947134"/>
                  <a:chExt cx="508500" cy="151500"/>
                </a:xfrm>
              </p:grpSpPr>
              <p:sp>
                <p:nvSpPr>
                  <p:cNvPr id="6057" name="Google Shape;6057;p200"/>
                  <p:cNvSpPr/>
                  <p:nvPr/>
                </p:nvSpPr>
                <p:spPr>
                  <a:xfrm>
                    <a:off x="551886" y="4947134"/>
                    <a:ext cx="508500" cy="1515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6058" name="Google Shape;6058;p200"/>
                  <p:cNvSpPr/>
                  <p:nvPr/>
                </p:nvSpPr>
                <p:spPr>
                  <a:xfrm flipH="1">
                    <a:off x="955160" y="4995439"/>
                    <a:ext cx="45600" cy="45600"/>
                  </a:xfrm>
                  <a:prstGeom prst="ellipse">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6059" name="Google Shape;6059;p200"/>
                  <p:cNvCxnSpPr/>
                  <p:nvPr/>
                </p:nvCxnSpPr>
                <p:spPr>
                  <a:xfrm>
                    <a:off x="625475" y="5021474"/>
                    <a:ext cx="238200" cy="0"/>
                  </a:xfrm>
                  <a:prstGeom prst="straightConnector1">
                    <a:avLst/>
                  </a:prstGeom>
                  <a:noFill/>
                  <a:ln w="12700" cap="flat" cmpd="sng">
                    <a:solidFill>
                      <a:schemeClr val="dk2"/>
                    </a:solidFill>
                    <a:prstDash val="solid"/>
                    <a:round/>
                    <a:headEnd type="none" w="sm" len="sm"/>
                    <a:tailEnd type="none" w="sm" len="sm"/>
                  </a:ln>
                </p:spPr>
              </p:cxnSp>
            </p:grpSp>
          </p:grpSp>
          <p:grpSp>
            <p:nvGrpSpPr>
              <p:cNvPr id="6060" name="Google Shape;6060;p200"/>
              <p:cNvGrpSpPr/>
              <p:nvPr/>
            </p:nvGrpSpPr>
            <p:grpSpPr>
              <a:xfrm>
                <a:off x="8575935" y="4525685"/>
                <a:ext cx="1052030" cy="283973"/>
                <a:chOff x="8575935" y="4567249"/>
                <a:chExt cx="1052030" cy="283973"/>
              </a:xfrm>
            </p:grpSpPr>
            <p:sp>
              <p:nvSpPr>
                <p:cNvPr id="6061" name="Google Shape;6061;p200"/>
                <p:cNvSpPr/>
                <p:nvPr/>
              </p:nvSpPr>
              <p:spPr>
                <a:xfrm>
                  <a:off x="8575935" y="4605205"/>
                  <a:ext cx="291520" cy="228741"/>
                </a:xfrm>
                <a:custGeom>
                  <a:avLst/>
                  <a:gdLst/>
                  <a:ahLst/>
                  <a:cxnLst/>
                  <a:rect l="l" t="t" r="r" b="b"/>
                  <a:pathLst>
                    <a:path w="360" h="276" extrusionOk="0">
                      <a:moveTo>
                        <a:pt x="349" y="148"/>
                      </a:moveTo>
                      <a:cubicBezTo>
                        <a:pt x="349" y="252"/>
                        <a:pt x="349" y="252"/>
                        <a:pt x="349" y="252"/>
                      </a:cubicBezTo>
                      <a:cubicBezTo>
                        <a:pt x="14" y="252"/>
                        <a:pt x="14" y="252"/>
                        <a:pt x="14" y="252"/>
                      </a:cubicBezTo>
                      <a:cubicBezTo>
                        <a:pt x="14" y="149"/>
                        <a:pt x="14" y="149"/>
                        <a:pt x="14" y="149"/>
                      </a:cubicBezTo>
                      <a:cubicBezTo>
                        <a:pt x="51" y="43"/>
                        <a:pt x="51" y="43"/>
                        <a:pt x="51" y="43"/>
                      </a:cubicBezTo>
                      <a:cubicBezTo>
                        <a:pt x="59" y="19"/>
                        <a:pt x="70" y="0"/>
                        <a:pt x="94" y="0"/>
                      </a:cubicBezTo>
                      <a:cubicBezTo>
                        <a:pt x="268" y="0"/>
                        <a:pt x="268" y="0"/>
                        <a:pt x="268" y="0"/>
                      </a:cubicBezTo>
                      <a:cubicBezTo>
                        <a:pt x="292" y="0"/>
                        <a:pt x="304" y="19"/>
                        <a:pt x="311" y="43"/>
                      </a:cubicBezTo>
                      <a:lnTo>
                        <a:pt x="349" y="148"/>
                      </a:lnTo>
                      <a:close/>
                      <a:moveTo>
                        <a:pt x="77" y="174"/>
                      </a:moveTo>
                      <a:cubicBezTo>
                        <a:pt x="85" y="174"/>
                        <a:pt x="91" y="167"/>
                        <a:pt x="91" y="160"/>
                      </a:cubicBezTo>
                      <a:cubicBezTo>
                        <a:pt x="91" y="152"/>
                        <a:pt x="85" y="145"/>
                        <a:pt x="77" y="145"/>
                      </a:cubicBezTo>
                      <a:cubicBezTo>
                        <a:pt x="69" y="145"/>
                        <a:pt x="63" y="152"/>
                        <a:pt x="63" y="160"/>
                      </a:cubicBezTo>
                      <a:cubicBezTo>
                        <a:pt x="63" y="167"/>
                        <a:pt x="69" y="174"/>
                        <a:pt x="77" y="174"/>
                      </a:cubicBezTo>
                      <a:close/>
                      <a:moveTo>
                        <a:pt x="14" y="252"/>
                      </a:moveTo>
                      <a:cubicBezTo>
                        <a:pt x="14" y="260"/>
                        <a:pt x="14" y="260"/>
                        <a:pt x="14" y="260"/>
                      </a:cubicBezTo>
                      <a:cubicBezTo>
                        <a:pt x="14" y="269"/>
                        <a:pt x="21" y="276"/>
                        <a:pt x="30" y="276"/>
                      </a:cubicBezTo>
                      <a:cubicBezTo>
                        <a:pt x="50" y="276"/>
                        <a:pt x="50" y="276"/>
                        <a:pt x="50" y="276"/>
                      </a:cubicBezTo>
                      <a:cubicBezTo>
                        <a:pt x="59" y="276"/>
                        <a:pt x="67" y="269"/>
                        <a:pt x="67" y="260"/>
                      </a:cubicBezTo>
                      <a:cubicBezTo>
                        <a:pt x="67" y="252"/>
                        <a:pt x="67" y="252"/>
                        <a:pt x="67" y="252"/>
                      </a:cubicBezTo>
                      <a:moveTo>
                        <a:pt x="295" y="252"/>
                      </a:moveTo>
                      <a:cubicBezTo>
                        <a:pt x="295" y="260"/>
                        <a:pt x="295" y="260"/>
                        <a:pt x="295" y="260"/>
                      </a:cubicBezTo>
                      <a:cubicBezTo>
                        <a:pt x="295" y="269"/>
                        <a:pt x="303" y="276"/>
                        <a:pt x="312" y="276"/>
                      </a:cubicBezTo>
                      <a:cubicBezTo>
                        <a:pt x="332" y="276"/>
                        <a:pt x="332" y="276"/>
                        <a:pt x="332" y="276"/>
                      </a:cubicBezTo>
                      <a:cubicBezTo>
                        <a:pt x="341" y="276"/>
                        <a:pt x="349" y="269"/>
                        <a:pt x="349" y="260"/>
                      </a:cubicBezTo>
                      <a:cubicBezTo>
                        <a:pt x="349" y="252"/>
                        <a:pt x="349" y="252"/>
                        <a:pt x="349" y="252"/>
                      </a:cubicBezTo>
                      <a:moveTo>
                        <a:pt x="283" y="174"/>
                      </a:moveTo>
                      <a:cubicBezTo>
                        <a:pt x="290" y="174"/>
                        <a:pt x="297" y="167"/>
                        <a:pt x="297" y="160"/>
                      </a:cubicBezTo>
                      <a:cubicBezTo>
                        <a:pt x="297" y="152"/>
                        <a:pt x="290" y="145"/>
                        <a:pt x="283" y="145"/>
                      </a:cubicBezTo>
                      <a:cubicBezTo>
                        <a:pt x="275" y="145"/>
                        <a:pt x="268" y="152"/>
                        <a:pt x="268" y="160"/>
                      </a:cubicBezTo>
                      <a:cubicBezTo>
                        <a:pt x="268" y="167"/>
                        <a:pt x="275" y="174"/>
                        <a:pt x="283" y="174"/>
                      </a:cubicBezTo>
                      <a:close/>
                      <a:moveTo>
                        <a:pt x="245" y="252"/>
                      </a:moveTo>
                      <a:cubicBezTo>
                        <a:pt x="245" y="222"/>
                        <a:pt x="245" y="222"/>
                        <a:pt x="245" y="222"/>
                      </a:cubicBezTo>
                      <a:cubicBezTo>
                        <a:pt x="229" y="197"/>
                        <a:pt x="229" y="197"/>
                        <a:pt x="229" y="197"/>
                      </a:cubicBezTo>
                      <a:cubicBezTo>
                        <a:pt x="133" y="197"/>
                        <a:pt x="133" y="197"/>
                        <a:pt x="133" y="197"/>
                      </a:cubicBezTo>
                      <a:cubicBezTo>
                        <a:pt x="117" y="222"/>
                        <a:pt x="117" y="222"/>
                        <a:pt x="117" y="222"/>
                      </a:cubicBezTo>
                      <a:cubicBezTo>
                        <a:pt x="117" y="252"/>
                        <a:pt x="117" y="252"/>
                        <a:pt x="117" y="252"/>
                      </a:cubicBezTo>
                      <a:moveTo>
                        <a:pt x="0" y="75"/>
                      </a:moveTo>
                      <a:cubicBezTo>
                        <a:pt x="16" y="75"/>
                        <a:pt x="16" y="75"/>
                        <a:pt x="16" y="75"/>
                      </a:cubicBezTo>
                      <a:cubicBezTo>
                        <a:pt x="32" y="96"/>
                        <a:pt x="32" y="96"/>
                        <a:pt x="32" y="96"/>
                      </a:cubicBezTo>
                      <a:cubicBezTo>
                        <a:pt x="330" y="96"/>
                        <a:pt x="330" y="96"/>
                        <a:pt x="330" y="96"/>
                      </a:cubicBezTo>
                      <a:cubicBezTo>
                        <a:pt x="345" y="75"/>
                        <a:pt x="345" y="75"/>
                        <a:pt x="345" y="75"/>
                      </a:cubicBezTo>
                      <a:cubicBezTo>
                        <a:pt x="360" y="75"/>
                        <a:pt x="360" y="75"/>
                        <a:pt x="360" y="75"/>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r" rtl="0">
                    <a:lnSpc>
                      <a:spcPct val="100000"/>
                    </a:lnSpc>
                    <a:spcBef>
                      <a:spcPts val="0"/>
                    </a:spcBef>
                    <a:spcAft>
                      <a:spcPts val="0"/>
                    </a:spcAft>
                    <a:buClr>
                      <a:schemeClr val="dk1"/>
                    </a:buClr>
                    <a:buSzPts val="1800"/>
                    <a:buFont typeface="Quattrocento Sans"/>
                    <a:buNone/>
                  </a:pPr>
                  <a:endParaRPr sz="1800" b="0" i="0" u="none" strike="noStrike" cap="none">
                    <a:solidFill>
                      <a:srgbClr val="353535"/>
                    </a:solidFill>
                    <a:latin typeface="Quattrocento Sans"/>
                    <a:ea typeface="Quattrocento Sans"/>
                    <a:cs typeface="Quattrocento Sans"/>
                    <a:sym typeface="Quattrocento Sans"/>
                  </a:endParaRPr>
                </a:p>
              </p:txBody>
            </p:sp>
            <p:grpSp>
              <p:nvGrpSpPr>
                <p:cNvPr id="6062" name="Google Shape;6062;p200"/>
                <p:cNvGrpSpPr/>
                <p:nvPr/>
              </p:nvGrpSpPr>
              <p:grpSpPr>
                <a:xfrm>
                  <a:off x="9026806" y="4567249"/>
                  <a:ext cx="285150" cy="283973"/>
                  <a:chOff x="7642997" y="2995601"/>
                  <a:chExt cx="271107" cy="269988"/>
                </a:xfrm>
              </p:grpSpPr>
              <p:sp>
                <p:nvSpPr>
                  <p:cNvPr id="6063" name="Google Shape;6063;p200"/>
                  <p:cNvSpPr/>
                  <p:nvPr/>
                </p:nvSpPr>
                <p:spPr>
                  <a:xfrm>
                    <a:off x="7676736" y="3031430"/>
                    <a:ext cx="201539" cy="200420"/>
                  </a:xfrm>
                  <a:custGeom>
                    <a:avLst/>
                    <a:gdLst/>
                    <a:ahLst/>
                    <a:cxnLst/>
                    <a:rect l="l" t="t" r="r" b="b"/>
                    <a:pathLst>
                      <a:path w="83" h="83" extrusionOk="0">
                        <a:moveTo>
                          <a:pt x="75" y="83"/>
                        </a:moveTo>
                        <a:cubicBezTo>
                          <a:pt x="8" y="83"/>
                          <a:pt x="8" y="83"/>
                          <a:pt x="8" y="83"/>
                        </a:cubicBezTo>
                        <a:cubicBezTo>
                          <a:pt x="4" y="83"/>
                          <a:pt x="0" y="79"/>
                          <a:pt x="0" y="75"/>
                        </a:cubicBezTo>
                        <a:cubicBezTo>
                          <a:pt x="0" y="8"/>
                          <a:pt x="0" y="8"/>
                          <a:pt x="0" y="8"/>
                        </a:cubicBezTo>
                        <a:cubicBezTo>
                          <a:pt x="0" y="3"/>
                          <a:pt x="4" y="0"/>
                          <a:pt x="8" y="0"/>
                        </a:cubicBezTo>
                        <a:cubicBezTo>
                          <a:pt x="75" y="0"/>
                          <a:pt x="75" y="0"/>
                          <a:pt x="75" y="0"/>
                        </a:cubicBezTo>
                        <a:cubicBezTo>
                          <a:pt x="80" y="0"/>
                          <a:pt x="83" y="3"/>
                          <a:pt x="83" y="8"/>
                        </a:cubicBezTo>
                        <a:cubicBezTo>
                          <a:pt x="83" y="75"/>
                          <a:pt x="83" y="75"/>
                          <a:pt x="83" y="75"/>
                        </a:cubicBezTo>
                        <a:cubicBezTo>
                          <a:pt x="83" y="79"/>
                          <a:pt x="80" y="83"/>
                          <a:pt x="75" y="83"/>
                        </a:cubicBezTo>
                        <a:close/>
                      </a:path>
                    </a:pathLst>
                  </a:custGeom>
                  <a:noFill/>
                  <a:ln w="12700" cap="flat" cmpd="sng">
                    <a:solidFill>
                      <a:schemeClr val="dk2"/>
                    </a:solidFill>
                    <a:prstDash val="solid"/>
                    <a:miter lim="800000"/>
                    <a:headEnd type="none" w="sm" len="sm"/>
                    <a:tailEnd type="none" w="sm" len="sm"/>
                  </a:ln>
                </p:spPr>
                <p:txBody>
                  <a:bodyPr spcFirstLastPara="1" wrap="square" lIns="70975" tIns="35500" rIns="70975" bIns="35500" anchor="t" anchorCtr="0">
                    <a:noAutofit/>
                  </a:bodyPr>
                  <a:lstStyle/>
                  <a:p>
                    <a:pPr marL="0" marR="0" lvl="0" indent="0" algn="l" rtl="0">
                      <a:lnSpc>
                        <a:spcPct val="100000"/>
                      </a:lnSpc>
                      <a:spcBef>
                        <a:spcPts val="0"/>
                      </a:spcBef>
                      <a:spcAft>
                        <a:spcPts val="0"/>
                      </a:spcAft>
                      <a:buClr>
                        <a:schemeClr val="dk1"/>
                      </a:buClr>
                      <a:buSzPts val="900"/>
                      <a:buFont typeface="Quattrocento Sans"/>
                      <a:buNone/>
                    </a:pPr>
                    <a:endParaRPr sz="900" b="0" i="0" u="none" strike="noStrike" cap="none">
                      <a:solidFill>
                        <a:srgbClr val="505050"/>
                      </a:solidFill>
                      <a:latin typeface="Quattrocento Sans"/>
                      <a:ea typeface="Quattrocento Sans"/>
                      <a:cs typeface="Quattrocento Sans"/>
                      <a:sym typeface="Quattrocento Sans"/>
                    </a:endParaRPr>
                  </a:p>
                </p:txBody>
              </p:sp>
              <p:cxnSp>
                <p:nvCxnSpPr>
                  <p:cNvPr id="6064" name="Google Shape;6064;p200"/>
                  <p:cNvCxnSpPr/>
                  <p:nvPr/>
                </p:nvCxnSpPr>
                <p:spPr>
                  <a:xfrm>
                    <a:off x="7709206" y="2995601"/>
                    <a:ext cx="0" cy="31500"/>
                  </a:xfrm>
                  <a:prstGeom prst="straightConnector1">
                    <a:avLst/>
                  </a:prstGeom>
                  <a:noFill/>
                  <a:ln w="12700" cap="flat" cmpd="sng">
                    <a:solidFill>
                      <a:schemeClr val="dk2"/>
                    </a:solidFill>
                    <a:prstDash val="solid"/>
                    <a:miter lim="800000"/>
                    <a:headEnd type="none" w="med" len="med"/>
                    <a:tailEnd type="none" w="med" len="med"/>
                  </a:ln>
                </p:spPr>
              </p:cxnSp>
              <p:cxnSp>
                <p:nvCxnSpPr>
                  <p:cNvPr id="6065" name="Google Shape;6065;p200"/>
                  <p:cNvCxnSpPr/>
                  <p:nvPr/>
                </p:nvCxnSpPr>
                <p:spPr>
                  <a:xfrm>
                    <a:off x="7742796" y="2995601"/>
                    <a:ext cx="0" cy="31500"/>
                  </a:xfrm>
                  <a:prstGeom prst="straightConnector1">
                    <a:avLst/>
                  </a:prstGeom>
                  <a:noFill/>
                  <a:ln w="12700" cap="flat" cmpd="sng">
                    <a:solidFill>
                      <a:schemeClr val="dk2"/>
                    </a:solidFill>
                    <a:prstDash val="solid"/>
                    <a:miter lim="800000"/>
                    <a:headEnd type="none" w="med" len="med"/>
                    <a:tailEnd type="none" w="med" len="med"/>
                  </a:ln>
                </p:spPr>
              </p:cxnSp>
              <p:cxnSp>
                <p:nvCxnSpPr>
                  <p:cNvPr id="6066" name="Google Shape;6066;p200"/>
                  <p:cNvCxnSpPr/>
                  <p:nvPr/>
                </p:nvCxnSpPr>
                <p:spPr>
                  <a:xfrm>
                    <a:off x="7778625" y="2995601"/>
                    <a:ext cx="0" cy="31500"/>
                  </a:xfrm>
                  <a:prstGeom prst="straightConnector1">
                    <a:avLst/>
                  </a:prstGeom>
                  <a:noFill/>
                  <a:ln w="12700" cap="flat" cmpd="sng">
                    <a:solidFill>
                      <a:schemeClr val="dk2"/>
                    </a:solidFill>
                    <a:prstDash val="solid"/>
                    <a:miter lim="800000"/>
                    <a:headEnd type="none" w="med" len="med"/>
                    <a:tailEnd type="none" w="med" len="med"/>
                  </a:ln>
                </p:spPr>
              </p:cxnSp>
              <p:cxnSp>
                <p:nvCxnSpPr>
                  <p:cNvPr id="6067" name="Google Shape;6067;p200"/>
                  <p:cNvCxnSpPr/>
                  <p:nvPr/>
                </p:nvCxnSpPr>
                <p:spPr>
                  <a:xfrm>
                    <a:off x="7812215" y="2995601"/>
                    <a:ext cx="0" cy="31500"/>
                  </a:xfrm>
                  <a:prstGeom prst="straightConnector1">
                    <a:avLst/>
                  </a:prstGeom>
                  <a:noFill/>
                  <a:ln w="12700" cap="flat" cmpd="sng">
                    <a:solidFill>
                      <a:schemeClr val="dk2"/>
                    </a:solidFill>
                    <a:prstDash val="solid"/>
                    <a:miter lim="800000"/>
                    <a:headEnd type="none" w="med" len="med"/>
                    <a:tailEnd type="none" w="med" len="med"/>
                  </a:ln>
                </p:spPr>
              </p:cxnSp>
              <p:cxnSp>
                <p:nvCxnSpPr>
                  <p:cNvPr id="6068" name="Google Shape;6068;p200"/>
                  <p:cNvCxnSpPr/>
                  <p:nvPr/>
                </p:nvCxnSpPr>
                <p:spPr>
                  <a:xfrm>
                    <a:off x="7846924" y="2995601"/>
                    <a:ext cx="0" cy="31500"/>
                  </a:xfrm>
                  <a:prstGeom prst="straightConnector1">
                    <a:avLst/>
                  </a:prstGeom>
                  <a:noFill/>
                  <a:ln w="12700" cap="flat" cmpd="sng">
                    <a:solidFill>
                      <a:schemeClr val="dk2"/>
                    </a:solidFill>
                    <a:prstDash val="solid"/>
                    <a:miter lim="800000"/>
                    <a:headEnd type="none" w="med" len="med"/>
                    <a:tailEnd type="none" w="med" len="med"/>
                  </a:ln>
                </p:spPr>
              </p:cxnSp>
              <p:cxnSp>
                <p:nvCxnSpPr>
                  <p:cNvPr id="6069" name="Google Shape;6069;p200"/>
                  <p:cNvCxnSpPr/>
                  <p:nvPr/>
                </p:nvCxnSpPr>
                <p:spPr>
                  <a:xfrm rot="10800000">
                    <a:off x="7882604" y="3060542"/>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6070" name="Google Shape;6070;p200"/>
                  <p:cNvCxnSpPr/>
                  <p:nvPr/>
                </p:nvCxnSpPr>
                <p:spPr>
                  <a:xfrm rot="10800000">
                    <a:off x="7882604" y="3096371"/>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6071" name="Google Shape;6071;p200"/>
                  <p:cNvCxnSpPr/>
                  <p:nvPr/>
                </p:nvCxnSpPr>
                <p:spPr>
                  <a:xfrm rot="10800000">
                    <a:off x="7882604" y="3129961"/>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6072" name="Google Shape;6072;p200"/>
                  <p:cNvCxnSpPr/>
                  <p:nvPr/>
                </p:nvCxnSpPr>
                <p:spPr>
                  <a:xfrm rot="10800000">
                    <a:off x="7882604" y="3164670"/>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6073" name="Google Shape;6073;p200"/>
                  <p:cNvCxnSpPr/>
                  <p:nvPr/>
                </p:nvCxnSpPr>
                <p:spPr>
                  <a:xfrm rot="10800000">
                    <a:off x="7882604" y="3200500"/>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6074" name="Google Shape;6074;p200"/>
                  <p:cNvCxnSpPr/>
                  <p:nvPr/>
                </p:nvCxnSpPr>
                <p:spPr>
                  <a:xfrm rot="10800000">
                    <a:off x="7642997" y="3060542"/>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6075" name="Google Shape;6075;p200"/>
                  <p:cNvCxnSpPr/>
                  <p:nvPr/>
                </p:nvCxnSpPr>
                <p:spPr>
                  <a:xfrm rot="10800000">
                    <a:off x="7642997" y="3096371"/>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6076" name="Google Shape;6076;p200"/>
                  <p:cNvCxnSpPr/>
                  <p:nvPr/>
                </p:nvCxnSpPr>
                <p:spPr>
                  <a:xfrm rot="10800000">
                    <a:off x="7642997" y="3129961"/>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6077" name="Google Shape;6077;p200"/>
                  <p:cNvCxnSpPr/>
                  <p:nvPr/>
                </p:nvCxnSpPr>
                <p:spPr>
                  <a:xfrm rot="10800000">
                    <a:off x="7642997" y="3164670"/>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6078" name="Google Shape;6078;p200"/>
                  <p:cNvCxnSpPr/>
                  <p:nvPr/>
                </p:nvCxnSpPr>
                <p:spPr>
                  <a:xfrm rot="10800000">
                    <a:off x="7642997" y="3200500"/>
                    <a:ext cx="31500" cy="0"/>
                  </a:xfrm>
                  <a:prstGeom prst="straightConnector1">
                    <a:avLst/>
                  </a:prstGeom>
                  <a:noFill/>
                  <a:ln w="12700" cap="flat" cmpd="sng">
                    <a:solidFill>
                      <a:schemeClr val="dk2"/>
                    </a:solidFill>
                    <a:prstDash val="solid"/>
                    <a:miter lim="800000"/>
                    <a:headEnd type="none" w="med" len="med"/>
                    <a:tailEnd type="none" w="med" len="med"/>
                  </a:ln>
                </p:spPr>
              </p:cxnSp>
              <p:cxnSp>
                <p:nvCxnSpPr>
                  <p:cNvPr id="6079" name="Google Shape;6079;p200"/>
                  <p:cNvCxnSpPr/>
                  <p:nvPr/>
                </p:nvCxnSpPr>
                <p:spPr>
                  <a:xfrm>
                    <a:off x="7709206" y="3234089"/>
                    <a:ext cx="0" cy="31500"/>
                  </a:xfrm>
                  <a:prstGeom prst="straightConnector1">
                    <a:avLst/>
                  </a:prstGeom>
                  <a:noFill/>
                  <a:ln w="12700" cap="flat" cmpd="sng">
                    <a:solidFill>
                      <a:schemeClr val="dk2"/>
                    </a:solidFill>
                    <a:prstDash val="solid"/>
                    <a:miter lim="800000"/>
                    <a:headEnd type="none" w="med" len="med"/>
                    <a:tailEnd type="none" w="med" len="med"/>
                  </a:ln>
                </p:spPr>
              </p:cxnSp>
              <p:cxnSp>
                <p:nvCxnSpPr>
                  <p:cNvPr id="6080" name="Google Shape;6080;p200"/>
                  <p:cNvCxnSpPr/>
                  <p:nvPr/>
                </p:nvCxnSpPr>
                <p:spPr>
                  <a:xfrm>
                    <a:off x="7742796" y="3234089"/>
                    <a:ext cx="0" cy="31500"/>
                  </a:xfrm>
                  <a:prstGeom prst="straightConnector1">
                    <a:avLst/>
                  </a:prstGeom>
                  <a:noFill/>
                  <a:ln w="12700" cap="flat" cmpd="sng">
                    <a:solidFill>
                      <a:schemeClr val="dk2"/>
                    </a:solidFill>
                    <a:prstDash val="solid"/>
                    <a:miter lim="800000"/>
                    <a:headEnd type="none" w="med" len="med"/>
                    <a:tailEnd type="none" w="med" len="med"/>
                  </a:ln>
                </p:spPr>
              </p:cxnSp>
              <p:cxnSp>
                <p:nvCxnSpPr>
                  <p:cNvPr id="6081" name="Google Shape;6081;p200"/>
                  <p:cNvCxnSpPr/>
                  <p:nvPr/>
                </p:nvCxnSpPr>
                <p:spPr>
                  <a:xfrm>
                    <a:off x="7778625" y="3234089"/>
                    <a:ext cx="0" cy="31500"/>
                  </a:xfrm>
                  <a:prstGeom prst="straightConnector1">
                    <a:avLst/>
                  </a:prstGeom>
                  <a:noFill/>
                  <a:ln w="12700" cap="flat" cmpd="sng">
                    <a:solidFill>
                      <a:schemeClr val="dk2"/>
                    </a:solidFill>
                    <a:prstDash val="solid"/>
                    <a:miter lim="800000"/>
                    <a:headEnd type="none" w="med" len="med"/>
                    <a:tailEnd type="none" w="med" len="med"/>
                  </a:ln>
                </p:spPr>
              </p:cxnSp>
              <p:cxnSp>
                <p:nvCxnSpPr>
                  <p:cNvPr id="6082" name="Google Shape;6082;p200"/>
                  <p:cNvCxnSpPr/>
                  <p:nvPr/>
                </p:nvCxnSpPr>
                <p:spPr>
                  <a:xfrm>
                    <a:off x="7812215" y="3234089"/>
                    <a:ext cx="0" cy="31500"/>
                  </a:xfrm>
                  <a:prstGeom prst="straightConnector1">
                    <a:avLst/>
                  </a:prstGeom>
                  <a:noFill/>
                  <a:ln w="12700" cap="flat" cmpd="sng">
                    <a:solidFill>
                      <a:schemeClr val="dk2"/>
                    </a:solidFill>
                    <a:prstDash val="solid"/>
                    <a:miter lim="800000"/>
                    <a:headEnd type="none" w="med" len="med"/>
                    <a:tailEnd type="none" w="med" len="med"/>
                  </a:ln>
                </p:spPr>
              </p:cxnSp>
              <p:cxnSp>
                <p:nvCxnSpPr>
                  <p:cNvPr id="6083" name="Google Shape;6083;p200"/>
                  <p:cNvCxnSpPr/>
                  <p:nvPr/>
                </p:nvCxnSpPr>
                <p:spPr>
                  <a:xfrm>
                    <a:off x="7846924" y="3234089"/>
                    <a:ext cx="0" cy="31500"/>
                  </a:xfrm>
                  <a:prstGeom prst="straightConnector1">
                    <a:avLst/>
                  </a:prstGeom>
                  <a:noFill/>
                  <a:ln w="12700" cap="flat" cmpd="sng">
                    <a:solidFill>
                      <a:schemeClr val="dk2"/>
                    </a:solidFill>
                    <a:prstDash val="solid"/>
                    <a:miter lim="800000"/>
                    <a:headEnd type="none" w="med" len="med"/>
                    <a:tailEnd type="none" w="med" len="med"/>
                  </a:ln>
                </p:spPr>
              </p:cxnSp>
            </p:grpSp>
            <p:sp>
              <p:nvSpPr>
                <p:cNvPr id="6084" name="Google Shape;6084;p200"/>
                <p:cNvSpPr/>
                <p:nvPr/>
              </p:nvSpPr>
              <p:spPr>
                <a:xfrm>
                  <a:off x="9481991" y="4577402"/>
                  <a:ext cx="145974" cy="242784"/>
                </a:xfrm>
                <a:custGeom>
                  <a:avLst/>
                  <a:gdLst/>
                  <a:ahLst/>
                  <a:cxnLst/>
                  <a:rect l="l" t="t" r="r" b="b"/>
                  <a:pathLst>
                    <a:path w="2250" h="3750" extrusionOk="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2700" cap="flat" cmpd="sng">
                  <a:solidFill>
                    <a:schemeClr val="dk2"/>
                  </a:solidFill>
                  <a:prstDash val="solid"/>
                  <a:round/>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800">
                    <a:solidFill>
                      <a:srgbClr val="000000"/>
                    </a:solidFill>
                    <a:latin typeface="Quattrocento Sans"/>
                    <a:ea typeface="Quattrocento Sans"/>
                    <a:cs typeface="Quattrocento Sans"/>
                    <a:sym typeface="Quattrocento Sans"/>
                  </a:endParaRPr>
                </a:p>
              </p:txBody>
            </p:sp>
          </p:grpSp>
        </p:grpSp>
      </p:grpSp>
      <p:grpSp>
        <p:nvGrpSpPr>
          <p:cNvPr id="6085" name="Google Shape;6085;p200"/>
          <p:cNvGrpSpPr/>
          <p:nvPr/>
        </p:nvGrpSpPr>
        <p:grpSpPr>
          <a:xfrm>
            <a:off x="6216273" y="2413998"/>
            <a:ext cx="1861186" cy="2616826"/>
            <a:chOff x="6341195" y="2462007"/>
            <a:chExt cx="1898588" cy="2668869"/>
          </a:xfrm>
        </p:grpSpPr>
        <p:grpSp>
          <p:nvGrpSpPr>
            <p:cNvPr id="6086" name="Google Shape;6086;p200"/>
            <p:cNvGrpSpPr/>
            <p:nvPr/>
          </p:nvGrpSpPr>
          <p:grpSpPr>
            <a:xfrm>
              <a:off x="6341195" y="2462007"/>
              <a:ext cx="1898588" cy="2668869"/>
              <a:chOff x="5221432" y="2462007"/>
              <a:chExt cx="2015700" cy="2668869"/>
            </a:xfrm>
          </p:grpSpPr>
          <p:sp>
            <p:nvSpPr>
              <p:cNvPr id="6087" name="Google Shape;6087;p200"/>
              <p:cNvSpPr txBox="1"/>
              <p:nvPr/>
            </p:nvSpPr>
            <p:spPr>
              <a:xfrm>
                <a:off x="5385314" y="2462007"/>
                <a:ext cx="1672800" cy="489300"/>
              </a:xfrm>
              <a:prstGeom prst="rect">
                <a:avLst/>
              </a:prstGeom>
              <a:no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r>
                  <a:rPr lang="en-US" sz="1400" dirty="0">
                    <a:solidFill>
                      <a:schemeClr val="dk1"/>
                    </a:solidFill>
                    <a:latin typeface="Quattrocento Sans"/>
                    <a:ea typeface="Quattrocento Sans"/>
                    <a:cs typeface="Quattrocento Sans"/>
                    <a:sym typeface="Quattrocento Sans"/>
                  </a:rPr>
                  <a:t>Image Registry</a:t>
                </a:r>
                <a:endParaRPr sz="1400" dirty="0"/>
              </a:p>
            </p:txBody>
          </p:sp>
          <p:sp>
            <p:nvSpPr>
              <p:cNvPr id="6088" name="Google Shape;6088;p200"/>
              <p:cNvSpPr txBox="1"/>
              <p:nvPr/>
            </p:nvSpPr>
            <p:spPr>
              <a:xfrm>
                <a:off x="5221432" y="4544676"/>
                <a:ext cx="2015700" cy="586200"/>
              </a:xfrm>
              <a:prstGeom prst="rect">
                <a:avLst/>
              </a:prstGeom>
              <a:no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r>
                  <a:rPr lang="en-US" sz="1000">
                    <a:solidFill>
                      <a:schemeClr val="dk1"/>
                    </a:solidFill>
                    <a:latin typeface="Quattrocento Sans"/>
                    <a:ea typeface="Quattrocento Sans"/>
                    <a:cs typeface="Quattrocento Sans"/>
                    <a:sym typeface="Quattrocento Sans"/>
                  </a:rPr>
                  <a:t>Create &amp; </a:t>
                </a:r>
                <a:br>
                  <a:rPr lang="en-US" sz="1000">
                    <a:solidFill>
                      <a:schemeClr val="dk1"/>
                    </a:solidFill>
                    <a:latin typeface="Quattrocento Sans"/>
                    <a:ea typeface="Quattrocento Sans"/>
                    <a:cs typeface="Quattrocento Sans"/>
                    <a:sym typeface="Quattrocento Sans"/>
                  </a:rPr>
                </a:br>
                <a:r>
                  <a:rPr lang="en-US" sz="1000">
                    <a:solidFill>
                      <a:schemeClr val="dk1"/>
                    </a:solidFill>
                    <a:latin typeface="Quattrocento Sans"/>
                    <a:ea typeface="Quattrocento Sans"/>
                    <a:cs typeface="Quattrocento Sans"/>
                    <a:sym typeface="Quattrocento Sans"/>
                  </a:rPr>
                  <a:t>Register Image</a:t>
                </a:r>
                <a:endParaRPr sz="1400"/>
              </a:p>
            </p:txBody>
          </p:sp>
          <p:grpSp>
            <p:nvGrpSpPr>
              <p:cNvPr id="6089" name="Google Shape;6089;p200"/>
              <p:cNvGrpSpPr/>
              <p:nvPr/>
            </p:nvGrpSpPr>
            <p:grpSpPr>
              <a:xfrm>
                <a:off x="5455197" y="2606982"/>
                <a:ext cx="1548168" cy="2411700"/>
                <a:chOff x="3345873" y="2606982"/>
                <a:chExt cx="1674600" cy="2411700"/>
              </a:xfrm>
            </p:grpSpPr>
            <p:sp>
              <p:nvSpPr>
                <p:cNvPr id="6090" name="Google Shape;6090;p200"/>
                <p:cNvSpPr/>
                <p:nvPr/>
              </p:nvSpPr>
              <p:spPr>
                <a:xfrm>
                  <a:off x="3347604" y="2606982"/>
                  <a:ext cx="1672799" cy="24117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6091" name="Google Shape;6091;p200"/>
                <p:cNvCxnSpPr/>
                <p:nvPr/>
              </p:nvCxnSpPr>
              <p:spPr>
                <a:xfrm>
                  <a:off x="3345873" y="3002973"/>
                  <a:ext cx="1674600" cy="0"/>
                </a:xfrm>
                <a:prstGeom prst="straightConnector1">
                  <a:avLst/>
                </a:prstGeom>
                <a:noFill/>
                <a:ln w="12700" cap="flat" cmpd="sng">
                  <a:solidFill>
                    <a:schemeClr val="dk2"/>
                  </a:solidFill>
                  <a:prstDash val="solid"/>
                  <a:round/>
                  <a:headEnd type="none" w="sm" len="sm"/>
                  <a:tailEnd type="none" w="sm" len="sm"/>
                </a:ln>
              </p:spPr>
            </p:cxnSp>
          </p:grpSp>
        </p:grpSp>
        <p:grpSp>
          <p:nvGrpSpPr>
            <p:cNvPr id="6092" name="Google Shape;6092;p200"/>
            <p:cNvGrpSpPr/>
            <p:nvPr/>
          </p:nvGrpSpPr>
          <p:grpSpPr>
            <a:xfrm>
              <a:off x="6826676" y="3535679"/>
              <a:ext cx="1035834" cy="684787"/>
              <a:chOff x="5429065" y="4114800"/>
              <a:chExt cx="689178" cy="455614"/>
            </a:xfrm>
          </p:grpSpPr>
          <p:sp>
            <p:nvSpPr>
              <p:cNvPr id="6093" name="Google Shape;6093;p200"/>
              <p:cNvSpPr/>
              <p:nvPr/>
            </p:nvSpPr>
            <p:spPr>
              <a:xfrm>
                <a:off x="5429065" y="4114800"/>
                <a:ext cx="689178" cy="455614"/>
              </a:xfrm>
              <a:custGeom>
                <a:avLst/>
                <a:gdLst/>
                <a:ahLst/>
                <a:cxnLst/>
                <a:rect l="l" t="t" r="r" b="b"/>
                <a:pathLst>
                  <a:path w="1006" h="643" extrusionOk="0">
                    <a:moveTo>
                      <a:pt x="524" y="203"/>
                    </a:moveTo>
                    <a:cubicBezTo>
                      <a:pt x="627" y="203"/>
                      <a:pt x="627" y="203"/>
                      <a:pt x="627" y="203"/>
                    </a:cubicBezTo>
                    <a:cubicBezTo>
                      <a:pt x="627" y="307"/>
                      <a:pt x="627" y="307"/>
                      <a:pt x="627" y="307"/>
                    </a:cubicBezTo>
                    <a:cubicBezTo>
                      <a:pt x="678" y="307"/>
                      <a:pt x="678" y="307"/>
                      <a:pt x="678" y="307"/>
                    </a:cubicBezTo>
                    <a:cubicBezTo>
                      <a:pt x="702" y="307"/>
                      <a:pt x="727" y="303"/>
                      <a:pt x="750" y="295"/>
                    </a:cubicBezTo>
                    <a:cubicBezTo>
                      <a:pt x="761" y="291"/>
                      <a:pt x="773" y="286"/>
                      <a:pt x="784" y="280"/>
                    </a:cubicBezTo>
                    <a:cubicBezTo>
                      <a:pt x="770" y="261"/>
                      <a:pt x="762" y="237"/>
                      <a:pt x="760" y="214"/>
                    </a:cubicBezTo>
                    <a:cubicBezTo>
                      <a:pt x="757" y="182"/>
                      <a:pt x="764" y="141"/>
                      <a:pt x="785" y="116"/>
                    </a:cubicBezTo>
                    <a:cubicBezTo>
                      <a:pt x="796" y="104"/>
                      <a:pt x="796" y="104"/>
                      <a:pt x="796" y="104"/>
                    </a:cubicBezTo>
                    <a:cubicBezTo>
                      <a:pt x="809" y="114"/>
                      <a:pt x="809" y="114"/>
                      <a:pt x="809" y="114"/>
                    </a:cubicBezTo>
                    <a:cubicBezTo>
                      <a:pt x="841" y="140"/>
                      <a:pt x="868" y="176"/>
                      <a:pt x="873" y="217"/>
                    </a:cubicBezTo>
                    <a:cubicBezTo>
                      <a:pt x="912" y="205"/>
                      <a:pt x="958" y="208"/>
                      <a:pt x="992" y="228"/>
                    </a:cubicBezTo>
                    <a:cubicBezTo>
                      <a:pt x="1006" y="236"/>
                      <a:pt x="1006" y="236"/>
                      <a:pt x="1006" y="236"/>
                    </a:cubicBezTo>
                    <a:cubicBezTo>
                      <a:pt x="999" y="250"/>
                      <a:pt x="999" y="250"/>
                      <a:pt x="999" y="250"/>
                    </a:cubicBezTo>
                    <a:cubicBezTo>
                      <a:pt x="970" y="306"/>
                      <a:pt x="909" y="324"/>
                      <a:pt x="850" y="320"/>
                    </a:cubicBezTo>
                    <a:cubicBezTo>
                      <a:pt x="761" y="539"/>
                      <a:pt x="568" y="643"/>
                      <a:pt x="334" y="643"/>
                    </a:cubicBezTo>
                    <a:cubicBezTo>
                      <a:pt x="213" y="643"/>
                      <a:pt x="102" y="598"/>
                      <a:pt x="39" y="492"/>
                    </a:cubicBezTo>
                    <a:cubicBezTo>
                      <a:pt x="38" y="490"/>
                      <a:pt x="38" y="490"/>
                      <a:pt x="38" y="490"/>
                    </a:cubicBezTo>
                    <a:cubicBezTo>
                      <a:pt x="29" y="472"/>
                      <a:pt x="29" y="472"/>
                      <a:pt x="29" y="472"/>
                    </a:cubicBezTo>
                    <a:cubicBezTo>
                      <a:pt x="8" y="425"/>
                      <a:pt x="0" y="373"/>
                      <a:pt x="5" y="322"/>
                    </a:cubicBezTo>
                    <a:cubicBezTo>
                      <a:pt x="7" y="307"/>
                      <a:pt x="7" y="307"/>
                      <a:pt x="7" y="307"/>
                    </a:cubicBezTo>
                    <a:cubicBezTo>
                      <a:pt x="94" y="307"/>
                      <a:pt x="94" y="307"/>
                      <a:pt x="94" y="307"/>
                    </a:cubicBezTo>
                    <a:cubicBezTo>
                      <a:pt x="94" y="203"/>
                      <a:pt x="94" y="203"/>
                      <a:pt x="94" y="203"/>
                    </a:cubicBezTo>
                    <a:cubicBezTo>
                      <a:pt x="197" y="203"/>
                      <a:pt x="197" y="203"/>
                      <a:pt x="197" y="203"/>
                    </a:cubicBezTo>
                    <a:cubicBezTo>
                      <a:pt x="197" y="102"/>
                      <a:pt x="197" y="102"/>
                      <a:pt x="197" y="102"/>
                    </a:cubicBezTo>
                    <a:cubicBezTo>
                      <a:pt x="401" y="102"/>
                      <a:pt x="401" y="102"/>
                      <a:pt x="401" y="102"/>
                    </a:cubicBezTo>
                    <a:cubicBezTo>
                      <a:pt x="401" y="0"/>
                      <a:pt x="401" y="0"/>
                      <a:pt x="401" y="0"/>
                    </a:cubicBezTo>
                    <a:cubicBezTo>
                      <a:pt x="524" y="0"/>
                      <a:pt x="524" y="0"/>
                      <a:pt x="524" y="0"/>
                    </a:cubicBezTo>
                    <a:lnTo>
                      <a:pt x="524" y="203"/>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1A1A1A"/>
                  </a:solidFill>
                  <a:latin typeface="Quattrocento Sans"/>
                  <a:ea typeface="Quattrocento Sans"/>
                  <a:cs typeface="Quattrocento Sans"/>
                  <a:sym typeface="Quattrocento Sans"/>
                </a:endParaRPr>
              </a:p>
            </p:txBody>
          </p:sp>
          <p:sp>
            <p:nvSpPr>
              <p:cNvPr id="6094" name="Google Shape;6094;p200"/>
              <p:cNvSpPr/>
              <p:nvPr/>
            </p:nvSpPr>
            <p:spPr>
              <a:xfrm>
                <a:off x="5505641" y="4270375"/>
                <a:ext cx="61200" cy="61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1A1A1A"/>
                  </a:solidFill>
                  <a:latin typeface="Quattrocento Sans"/>
                  <a:ea typeface="Quattrocento Sans"/>
                  <a:cs typeface="Quattrocento Sans"/>
                  <a:sym typeface="Quattrocento Sans"/>
                </a:endParaRPr>
              </a:p>
            </p:txBody>
          </p:sp>
          <p:sp>
            <p:nvSpPr>
              <p:cNvPr id="6095" name="Google Shape;6095;p200"/>
              <p:cNvSpPr/>
              <p:nvPr/>
            </p:nvSpPr>
            <p:spPr>
              <a:xfrm>
                <a:off x="5576090" y="4197350"/>
                <a:ext cx="61200" cy="63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1A1A1A"/>
                  </a:solidFill>
                  <a:latin typeface="Quattrocento Sans"/>
                  <a:ea typeface="Quattrocento Sans"/>
                  <a:cs typeface="Quattrocento Sans"/>
                  <a:sym typeface="Quattrocento Sans"/>
                </a:endParaRPr>
              </a:p>
            </p:txBody>
          </p:sp>
          <p:sp>
            <p:nvSpPr>
              <p:cNvPr id="6096" name="Google Shape;6096;p200"/>
              <p:cNvSpPr/>
              <p:nvPr/>
            </p:nvSpPr>
            <p:spPr>
              <a:xfrm>
                <a:off x="5576090" y="4270375"/>
                <a:ext cx="61200" cy="61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1A1A1A"/>
                  </a:solidFill>
                  <a:latin typeface="Quattrocento Sans"/>
                  <a:ea typeface="Quattrocento Sans"/>
                  <a:cs typeface="Quattrocento Sans"/>
                  <a:sym typeface="Quattrocento Sans"/>
                </a:endParaRPr>
              </a:p>
            </p:txBody>
          </p:sp>
          <p:sp>
            <p:nvSpPr>
              <p:cNvPr id="6097" name="Google Shape;6097;p200"/>
              <p:cNvSpPr/>
              <p:nvPr/>
            </p:nvSpPr>
            <p:spPr>
              <a:xfrm>
                <a:off x="5646539" y="4270375"/>
                <a:ext cx="61200" cy="61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1A1A1A"/>
                  </a:solidFill>
                  <a:latin typeface="Quattrocento Sans"/>
                  <a:ea typeface="Quattrocento Sans"/>
                  <a:cs typeface="Quattrocento Sans"/>
                  <a:sym typeface="Quattrocento Sans"/>
                </a:endParaRPr>
              </a:p>
            </p:txBody>
          </p:sp>
          <p:sp>
            <p:nvSpPr>
              <p:cNvPr id="6098" name="Google Shape;6098;p200"/>
              <p:cNvSpPr/>
              <p:nvPr/>
            </p:nvSpPr>
            <p:spPr>
              <a:xfrm>
                <a:off x="5646539" y="4197350"/>
                <a:ext cx="61200" cy="63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1A1A1A"/>
                  </a:solidFill>
                  <a:latin typeface="Quattrocento Sans"/>
                  <a:ea typeface="Quattrocento Sans"/>
                  <a:cs typeface="Quattrocento Sans"/>
                  <a:sym typeface="Quattrocento Sans"/>
                </a:endParaRPr>
              </a:p>
            </p:txBody>
          </p:sp>
          <p:sp>
            <p:nvSpPr>
              <p:cNvPr id="6099" name="Google Shape;6099;p200"/>
              <p:cNvSpPr/>
              <p:nvPr/>
            </p:nvSpPr>
            <p:spPr>
              <a:xfrm>
                <a:off x="5716989" y="4270375"/>
                <a:ext cx="61200" cy="61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1A1A1A"/>
                  </a:solidFill>
                  <a:latin typeface="Quattrocento Sans"/>
                  <a:ea typeface="Quattrocento Sans"/>
                  <a:cs typeface="Quattrocento Sans"/>
                  <a:sym typeface="Quattrocento Sans"/>
                </a:endParaRPr>
              </a:p>
            </p:txBody>
          </p:sp>
          <p:sp>
            <p:nvSpPr>
              <p:cNvPr id="6100" name="Google Shape;6100;p200"/>
              <p:cNvSpPr/>
              <p:nvPr/>
            </p:nvSpPr>
            <p:spPr>
              <a:xfrm>
                <a:off x="5716989" y="4197350"/>
                <a:ext cx="61200" cy="63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1A1A1A"/>
                  </a:solidFill>
                  <a:latin typeface="Quattrocento Sans"/>
                  <a:ea typeface="Quattrocento Sans"/>
                  <a:cs typeface="Quattrocento Sans"/>
                  <a:sym typeface="Quattrocento Sans"/>
                </a:endParaRPr>
              </a:p>
            </p:txBody>
          </p:sp>
          <p:sp>
            <p:nvSpPr>
              <p:cNvPr id="6101" name="Google Shape;6101;p200"/>
              <p:cNvSpPr/>
              <p:nvPr/>
            </p:nvSpPr>
            <p:spPr>
              <a:xfrm>
                <a:off x="5716989" y="4125913"/>
                <a:ext cx="61200" cy="63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1A1A1A"/>
                  </a:solidFill>
                  <a:latin typeface="Quattrocento Sans"/>
                  <a:ea typeface="Quattrocento Sans"/>
                  <a:cs typeface="Quattrocento Sans"/>
                  <a:sym typeface="Quattrocento Sans"/>
                </a:endParaRPr>
              </a:p>
            </p:txBody>
          </p:sp>
          <p:sp>
            <p:nvSpPr>
              <p:cNvPr id="6102" name="Google Shape;6102;p200"/>
              <p:cNvSpPr/>
              <p:nvPr/>
            </p:nvSpPr>
            <p:spPr>
              <a:xfrm>
                <a:off x="5787438" y="4270375"/>
                <a:ext cx="61200" cy="61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1A1A1A"/>
                  </a:solidFill>
                  <a:latin typeface="Quattrocento Sans"/>
                  <a:ea typeface="Quattrocento Sans"/>
                  <a:cs typeface="Quattrocento Sans"/>
                  <a:sym typeface="Quattrocento Sans"/>
                </a:endParaRPr>
              </a:p>
            </p:txBody>
          </p:sp>
          <p:sp>
            <p:nvSpPr>
              <p:cNvPr id="6103" name="Google Shape;6103;p200"/>
              <p:cNvSpPr/>
              <p:nvPr/>
            </p:nvSpPr>
            <p:spPr>
              <a:xfrm>
                <a:off x="5615909" y="4433888"/>
                <a:ext cx="33600" cy="333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1A1A1A"/>
                  </a:solidFill>
                  <a:latin typeface="Quattrocento Sans"/>
                  <a:ea typeface="Quattrocento Sans"/>
                  <a:cs typeface="Quattrocento Sans"/>
                  <a:sym typeface="Quattrocento Sans"/>
                </a:endParaRPr>
              </a:p>
            </p:txBody>
          </p:sp>
          <p:sp>
            <p:nvSpPr>
              <p:cNvPr id="6104" name="Google Shape;6104;p200"/>
              <p:cNvSpPr/>
              <p:nvPr/>
            </p:nvSpPr>
            <p:spPr>
              <a:xfrm>
                <a:off x="5622035" y="4438650"/>
                <a:ext cx="24504" cy="23813"/>
              </a:xfrm>
              <a:custGeom>
                <a:avLst/>
                <a:gdLst/>
                <a:ahLst/>
                <a:cxnLst/>
                <a:rect l="l" t="t" r="r" b="b"/>
                <a:pathLst>
                  <a:path w="35" h="34" extrusionOk="0">
                    <a:moveTo>
                      <a:pt x="18" y="0"/>
                    </a:moveTo>
                    <a:cubicBezTo>
                      <a:pt x="20" y="0"/>
                      <a:pt x="22" y="0"/>
                      <a:pt x="24" y="1"/>
                    </a:cubicBezTo>
                    <a:cubicBezTo>
                      <a:pt x="22" y="2"/>
                      <a:pt x="21" y="4"/>
                      <a:pt x="21" y="7"/>
                    </a:cubicBezTo>
                    <a:cubicBezTo>
                      <a:pt x="21" y="11"/>
                      <a:pt x="24" y="14"/>
                      <a:pt x="28" y="14"/>
                    </a:cubicBezTo>
                    <a:cubicBezTo>
                      <a:pt x="30" y="14"/>
                      <a:pt x="33" y="13"/>
                      <a:pt x="34" y="10"/>
                    </a:cubicBezTo>
                    <a:cubicBezTo>
                      <a:pt x="35" y="12"/>
                      <a:pt x="35" y="15"/>
                      <a:pt x="35" y="17"/>
                    </a:cubicBezTo>
                    <a:cubicBezTo>
                      <a:pt x="35" y="27"/>
                      <a:pt x="28" y="34"/>
                      <a:pt x="18" y="34"/>
                    </a:cubicBezTo>
                    <a:cubicBezTo>
                      <a:pt x="8" y="34"/>
                      <a:pt x="0" y="27"/>
                      <a:pt x="0" y="17"/>
                    </a:cubicBezTo>
                    <a:cubicBezTo>
                      <a:pt x="0" y="7"/>
                      <a:pt x="8" y="0"/>
                      <a:pt x="18"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1A1A1A"/>
                  </a:solidFill>
                  <a:latin typeface="Quattrocento Sans"/>
                  <a:ea typeface="Quattrocento Sans"/>
                  <a:cs typeface="Quattrocento Sans"/>
                  <a:sym typeface="Quattrocento Sans"/>
                </a:endParaRPr>
              </a:p>
            </p:txBody>
          </p:sp>
          <p:sp>
            <p:nvSpPr>
              <p:cNvPr id="6105" name="Google Shape;6105;p200"/>
              <p:cNvSpPr/>
              <p:nvPr/>
            </p:nvSpPr>
            <p:spPr>
              <a:xfrm>
                <a:off x="5487263" y="4479925"/>
                <a:ext cx="189907" cy="77788"/>
              </a:xfrm>
              <a:custGeom>
                <a:avLst/>
                <a:gdLst/>
                <a:ahLst/>
                <a:cxnLst/>
                <a:rect l="l" t="t" r="r" b="b"/>
                <a:pathLst>
                  <a:path w="279" h="110" extrusionOk="0">
                    <a:moveTo>
                      <a:pt x="279" y="110"/>
                    </a:moveTo>
                    <a:cubicBezTo>
                      <a:pt x="218" y="81"/>
                      <a:pt x="185" y="42"/>
                      <a:pt x="167" y="0"/>
                    </a:cubicBezTo>
                    <a:cubicBezTo>
                      <a:pt x="144" y="6"/>
                      <a:pt x="117" y="10"/>
                      <a:pt x="85" y="12"/>
                    </a:cubicBezTo>
                    <a:cubicBezTo>
                      <a:pt x="74" y="13"/>
                      <a:pt x="61" y="13"/>
                      <a:pt x="48" y="13"/>
                    </a:cubicBezTo>
                    <a:cubicBezTo>
                      <a:pt x="33" y="13"/>
                      <a:pt x="17" y="13"/>
                      <a:pt x="0" y="12"/>
                    </a:cubicBezTo>
                    <a:cubicBezTo>
                      <a:pt x="56" y="67"/>
                      <a:pt x="124" y="109"/>
                      <a:pt x="251" y="110"/>
                    </a:cubicBezTo>
                    <a:cubicBezTo>
                      <a:pt x="260" y="110"/>
                      <a:pt x="270" y="110"/>
                      <a:pt x="279" y="1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1A1A1A"/>
                  </a:solidFill>
                  <a:latin typeface="Quattrocento Sans"/>
                  <a:ea typeface="Quattrocento Sans"/>
                  <a:cs typeface="Quattrocento Sans"/>
                  <a:sym typeface="Quattrocento Sans"/>
                </a:endParaRPr>
              </a:p>
            </p:txBody>
          </p:sp>
        </p:grpSp>
      </p:grpSp>
      <p:grpSp>
        <p:nvGrpSpPr>
          <p:cNvPr id="6106" name="Google Shape;6106;p200"/>
          <p:cNvGrpSpPr/>
          <p:nvPr/>
        </p:nvGrpSpPr>
        <p:grpSpPr>
          <a:xfrm>
            <a:off x="4401576" y="2509581"/>
            <a:ext cx="1861186" cy="2466795"/>
            <a:chOff x="4646154" y="2559491"/>
            <a:chExt cx="1898588" cy="2515854"/>
          </a:xfrm>
        </p:grpSpPr>
        <p:grpSp>
          <p:nvGrpSpPr>
            <p:cNvPr id="6107" name="Google Shape;6107;p200"/>
            <p:cNvGrpSpPr/>
            <p:nvPr/>
          </p:nvGrpSpPr>
          <p:grpSpPr>
            <a:xfrm>
              <a:off x="4646154" y="2559491"/>
              <a:ext cx="1898588" cy="2515854"/>
              <a:chOff x="5221432" y="2559491"/>
              <a:chExt cx="2015700" cy="2515854"/>
            </a:xfrm>
          </p:grpSpPr>
          <p:sp>
            <p:nvSpPr>
              <p:cNvPr id="6108" name="Google Shape;6108;p200"/>
              <p:cNvSpPr txBox="1"/>
              <p:nvPr/>
            </p:nvSpPr>
            <p:spPr>
              <a:xfrm>
                <a:off x="5392881" y="2559491"/>
                <a:ext cx="1672800" cy="489300"/>
              </a:xfrm>
              <a:prstGeom prst="rect">
                <a:avLst/>
              </a:prstGeom>
              <a:no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r>
                  <a:rPr lang="en-US" sz="1400">
                    <a:solidFill>
                      <a:schemeClr val="dk1"/>
                    </a:solidFill>
                    <a:latin typeface="Quattrocento Sans"/>
                    <a:ea typeface="Quattrocento Sans"/>
                    <a:cs typeface="Quattrocento Sans"/>
                    <a:sym typeface="Quattrocento Sans"/>
                  </a:rPr>
                  <a:t>Your IDE</a:t>
                </a:r>
                <a:endParaRPr sz="1400"/>
              </a:p>
            </p:txBody>
          </p:sp>
          <p:sp>
            <p:nvSpPr>
              <p:cNvPr id="6109" name="Google Shape;6109;p200"/>
              <p:cNvSpPr txBox="1"/>
              <p:nvPr/>
            </p:nvSpPr>
            <p:spPr>
              <a:xfrm>
                <a:off x="5221432" y="4634345"/>
                <a:ext cx="2015700" cy="441000"/>
              </a:xfrm>
              <a:prstGeom prst="rect">
                <a:avLst/>
              </a:prstGeom>
              <a:no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r>
                  <a:rPr lang="en-US" sz="1000">
                    <a:solidFill>
                      <a:schemeClr val="dk1"/>
                    </a:solidFill>
                    <a:latin typeface="Quattrocento Sans"/>
                    <a:ea typeface="Quattrocento Sans"/>
                    <a:cs typeface="Quattrocento Sans"/>
                    <a:sym typeface="Quattrocento Sans"/>
                  </a:rPr>
                  <a:t>Scoring File</a:t>
                </a:r>
                <a:endParaRPr sz="1400"/>
              </a:p>
            </p:txBody>
          </p:sp>
          <p:grpSp>
            <p:nvGrpSpPr>
              <p:cNvPr id="6110" name="Google Shape;6110;p200"/>
              <p:cNvGrpSpPr/>
              <p:nvPr/>
            </p:nvGrpSpPr>
            <p:grpSpPr>
              <a:xfrm>
                <a:off x="5455197" y="2606982"/>
                <a:ext cx="1548168" cy="2411700"/>
                <a:chOff x="3345873" y="2606982"/>
                <a:chExt cx="1674600" cy="2411700"/>
              </a:xfrm>
            </p:grpSpPr>
            <p:sp>
              <p:nvSpPr>
                <p:cNvPr id="6111" name="Google Shape;6111;p200"/>
                <p:cNvSpPr/>
                <p:nvPr/>
              </p:nvSpPr>
              <p:spPr>
                <a:xfrm>
                  <a:off x="3347603" y="2606982"/>
                  <a:ext cx="1672800" cy="24117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6112" name="Google Shape;6112;p200"/>
                <p:cNvCxnSpPr/>
                <p:nvPr/>
              </p:nvCxnSpPr>
              <p:spPr>
                <a:xfrm>
                  <a:off x="3345873" y="3002973"/>
                  <a:ext cx="1674600" cy="0"/>
                </a:xfrm>
                <a:prstGeom prst="straightConnector1">
                  <a:avLst/>
                </a:prstGeom>
                <a:noFill/>
                <a:ln w="12700" cap="flat" cmpd="sng">
                  <a:solidFill>
                    <a:schemeClr val="dk2"/>
                  </a:solidFill>
                  <a:prstDash val="solid"/>
                  <a:round/>
                  <a:headEnd type="none" w="sm" len="sm"/>
                  <a:tailEnd type="none" w="sm" len="sm"/>
                </a:ln>
              </p:spPr>
            </p:cxnSp>
          </p:grpSp>
        </p:grpSp>
        <p:grpSp>
          <p:nvGrpSpPr>
            <p:cNvPr id="6113" name="Google Shape;6113;p200"/>
            <p:cNvGrpSpPr/>
            <p:nvPr/>
          </p:nvGrpSpPr>
          <p:grpSpPr>
            <a:xfrm>
              <a:off x="5350492" y="3600421"/>
              <a:ext cx="509721" cy="624257"/>
              <a:chOff x="965034" y="3437071"/>
              <a:chExt cx="528756" cy="647569"/>
            </a:xfrm>
          </p:grpSpPr>
          <p:grpSp>
            <p:nvGrpSpPr>
              <p:cNvPr id="6114" name="Google Shape;6114;p200"/>
              <p:cNvGrpSpPr/>
              <p:nvPr/>
            </p:nvGrpSpPr>
            <p:grpSpPr>
              <a:xfrm flipH="1">
                <a:off x="965034" y="3437071"/>
                <a:ext cx="528756" cy="647569"/>
                <a:chOff x="3004070" y="3685414"/>
                <a:chExt cx="403200" cy="493800"/>
              </a:xfrm>
            </p:grpSpPr>
            <p:sp>
              <p:nvSpPr>
                <p:cNvPr id="6115" name="Google Shape;6115;p200"/>
                <p:cNvSpPr/>
                <p:nvPr/>
              </p:nvSpPr>
              <p:spPr>
                <a:xfrm flipH="1">
                  <a:off x="3004070" y="3685414"/>
                  <a:ext cx="403200" cy="493800"/>
                </a:xfrm>
                <a:prstGeom prst="snip1Rect">
                  <a:avLst>
                    <a:gd name="adj" fmla="val 28736"/>
                  </a:avLst>
                </a:prstGeom>
                <a:no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6116" name="Google Shape;6116;p200"/>
                <p:cNvSpPr/>
                <p:nvPr/>
              </p:nvSpPr>
              <p:spPr>
                <a:xfrm rot="8100000">
                  <a:off x="3012602" y="3733484"/>
                  <a:ext cx="159948" cy="81034"/>
                </a:xfrm>
                <a:prstGeom prst="triangle">
                  <a:avLst>
                    <a:gd name="adj" fmla="val 50000"/>
                  </a:avLst>
                </a:prstGeom>
                <a:noFill/>
                <a:ln w="12700" cap="flat" cmpd="sng">
                  <a:solidFill>
                    <a:schemeClr val="dk2"/>
                  </a:solidFill>
                  <a:prstDash val="solid"/>
                  <a:bevel/>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cxnSp>
            <p:nvCxnSpPr>
              <p:cNvPr id="6117" name="Google Shape;6117;p200"/>
              <p:cNvCxnSpPr/>
              <p:nvPr/>
            </p:nvCxnSpPr>
            <p:spPr>
              <a:xfrm>
                <a:off x="1047750" y="3578225"/>
                <a:ext cx="216000" cy="0"/>
              </a:xfrm>
              <a:prstGeom prst="straightConnector1">
                <a:avLst/>
              </a:prstGeom>
              <a:noFill/>
              <a:ln w="12700" cap="rnd" cmpd="sng">
                <a:solidFill>
                  <a:schemeClr val="dk2"/>
                </a:solidFill>
                <a:prstDash val="solid"/>
                <a:miter lim="800000"/>
                <a:headEnd type="none" w="sm" len="sm"/>
                <a:tailEnd type="none" w="sm" len="sm"/>
              </a:ln>
            </p:spPr>
          </p:cxnSp>
          <p:cxnSp>
            <p:nvCxnSpPr>
              <p:cNvPr id="6118" name="Google Shape;6118;p200"/>
              <p:cNvCxnSpPr/>
              <p:nvPr/>
            </p:nvCxnSpPr>
            <p:spPr>
              <a:xfrm>
                <a:off x="1047750" y="3697817"/>
                <a:ext cx="368400" cy="0"/>
              </a:xfrm>
              <a:prstGeom prst="straightConnector1">
                <a:avLst/>
              </a:prstGeom>
              <a:noFill/>
              <a:ln w="12700" cap="rnd" cmpd="sng">
                <a:solidFill>
                  <a:schemeClr val="dk2"/>
                </a:solidFill>
                <a:prstDash val="solid"/>
                <a:miter lim="800000"/>
                <a:headEnd type="none" w="sm" len="sm"/>
                <a:tailEnd type="none" w="sm" len="sm"/>
              </a:ln>
            </p:spPr>
          </p:cxnSp>
          <p:cxnSp>
            <p:nvCxnSpPr>
              <p:cNvPr id="6119" name="Google Shape;6119;p200"/>
              <p:cNvCxnSpPr/>
              <p:nvPr/>
            </p:nvCxnSpPr>
            <p:spPr>
              <a:xfrm>
                <a:off x="1047750" y="3817409"/>
                <a:ext cx="368400" cy="0"/>
              </a:xfrm>
              <a:prstGeom prst="straightConnector1">
                <a:avLst/>
              </a:prstGeom>
              <a:noFill/>
              <a:ln w="12700" cap="rnd" cmpd="sng">
                <a:solidFill>
                  <a:schemeClr val="dk2"/>
                </a:solidFill>
                <a:prstDash val="solid"/>
                <a:miter lim="800000"/>
                <a:headEnd type="none" w="sm" len="sm"/>
                <a:tailEnd type="none" w="sm" len="sm"/>
              </a:ln>
            </p:spPr>
          </p:cxnSp>
          <p:cxnSp>
            <p:nvCxnSpPr>
              <p:cNvPr id="6120" name="Google Shape;6120;p200"/>
              <p:cNvCxnSpPr/>
              <p:nvPr/>
            </p:nvCxnSpPr>
            <p:spPr>
              <a:xfrm>
                <a:off x="1047750" y="3937000"/>
                <a:ext cx="368400" cy="0"/>
              </a:xfrm>
              <a:prstGeom prst="straightConnector1">
                <a:avLst/>
              </a:prstGeom>
              <a:noFill/>
              <a:ln w="12700" cap="rnd" cmpd="sng">
                <a:solidFill>
                  <a:schemeClr val="dk2"/>
                </a:solidFill>
                <a:prstDash val="solid"/>
                <a:miter lim="800000"/>
                <a:headEnd type="none" w="sm" len="sm"/>
                <a:tailEnd type="none" w="sm" len="sm"/>
              </a:ln>
            </p:spPr>
          </p:cxnSp>
        </p:grpSp>
      </p:grpSp>
      <p:grpSp>
        <p:nvGrpSpPr>
          <p:cNvPr id="6121" name="Google Shape;6121;p200"/>
          <p:cNvGrpSpPr/>
          <p:nvPr/>
        </p:nvGrpSpPr>
        <p:grpSpPr>
          <a:xfrm>
            <a:off x="9782736" y="2413998"/>
            <a:ext cx="1861186" cy="2616826"/>
            <a:chOff x="9979329" y="2462007"/>
            <a:chExt cx="1898588" cy="2668869"/>
          </a:xfrm>
        </p:grpSpPr>
        <p:grpSp>
          <p:nvGrpSpPr>
            <p:cNvPr id="6122" name="Google Shape;6122;p200"/>
            <p:cNvGrpSpPr/>
            <p:nvPr/>
          </p:nvGrpSpPr>
          <p:grpSpPr>
            <a:xfrm>
              <a:off x="9979329" y="2462007"/>
              <a:ext cx="1898588" cy="2668869"/>
              <a:chOff x="5221432" y="2462007"/>
              <a:chExt cx="2015700" cy="2668869"/>
            </a:xfrm>
          </p:grpSpPr>
          <p:sp>
            <p:nvSpPr>
              <p:cNvPr id="6123" name="Google Shape;6123;p200"/>
              <p:cNvSpPr txBox="1"/>
              <p:nvPr/>
            </p:nvSpPr>
            <p:spPr>
              <a:xfrm>
                <a:off x="5385016" y="2462007"/>
                <a:ext cx="1672800" cy="489300"/>
              </a:xfrm>
              <a:prstGeom prst="rect">
                <a:avLst/>
              </a:prstGeom>
              <a:no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r>
                  <a:rPr lang="en-US" sz="1400" dirty="0">
                    <a:solidFill>
                      <a:schemeClr val="dk1"/>
                    </a:solidFill>
                    <a:latin typeface="Quattrocento Sans"/>
                    <a:ea typeface="Quattrocento Sans"/>
                    <a:cs typeface="Quattrocento Sans"/>
                    <a:sym typeface="Quattrocento Sans"/>
                  </a:rPr>
                  <a:t>Image Registry</a:t>
                </a:r>
                <a:endParaRPr sz="1400" dirty="0"/>
              </a:p>
            </p:txBody>
          </p:sp>
          <p:sp>
            <p:nvSpPr>
              <p:cNvPr id="6124" name="Google Shape;6124;p200"/>
              <p:cNvSpPr txBox="1"/>
              <p:nvPr/>
            </p:nvSpPr>
            <p:spPr>
              <a:xfrm>
                <a:off x="5221432" y="4544676"/>
                <a:ext cx="2015700" cy="586200"/>
              </a:xfrm>
              <a:prstGeom prst="rect">
                <a:avLst/>
              </a:prstGeom>
              <a:noFill/>
              <a:ln>
                <a:noFill/>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r>
                  <a:rPr lang="en-US" sz="1000">
                    <a:solidFill>
                      <a:schemeClr val="dk1"/>
                    </a:solidFill>
                    <a:latin typeface="Quattrocento Sans"/>
                    <a:ea typeface="Quattrocento Sans"/>
                    <a:cs typeface="Quattrocento Sans"/>
                    <a:sym typeface="Quattrocento Sans"/>
                  </a:rPr>
                  <a:t>Deployment &amp; Model Monitoring</a:t>
                </a:r>
                <a:endParaRPr sz="1400"/>
              </a:p>
            </p:txBody>
          </p:sp>
          <p:grpSp>
            <p:nvGrpSpPr>
              <p:cNvPr id="6125" name="Google Shape;6125;p200"/>
              <p:cNvGrpSpPr/>
              <p:nvPr/>
            </p:nvGrpSpPr>
            <p:grpSpPr>
              <a:xfrm>
                <a:off x="5455197" y="2606983"/>
                <a:ext cx="1548168" cy="2411700"/>
                <a:chOff x="3345873" y="2606983"/>
                <a:chExt cx="1674600" cy="2411700"/>
              </a:xfrm>
            </p:grpSpPr>
            <p:sp>
              <p:nvSpPr>
                <p:cNvPr id="6126" name="Google Shape;6126;p200"/>
                <p:cNvSpPr/>
                <p:nvPr/>
              </p:nvSpPr>
              <p:spPr>
                <a:xfrm>
                  <a:off x="3347605" y="2606983"/>
                  <a:ext cx="1672799" cy="2411700"/>
                </a:xfrm>
                <a:prstGeom prst="rect">
                  <a:avLst/>
                </a:pr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6127" name="Google Shape;6127;p200"/>
                <p:cNvCxnSpPr/>
                <p:nvPr/>
              </p:nvCxnSpPr>
              <p:spPr>
                <a:xfrm>
                  <a:off x="3345873" y="3002973"/>
                  <a:ext cx="1674600" cy="0"/>
                </a:xfrm>
                <a:prstGeom prst="straightConnector1">
                  <a:avLst/>
                </a:prstGeom>
                <a:noFill/>
                <a:ln w="12700" cap="flat" cmpd="sng">
                  <a:solidFill>
                    <a:schemeClr val="dk2"/>
                  </a:solidFill>
                  <a:prstDash val="solid"/>
                  <a:round/>
                  <a:headEnd type="none" w="sm" len="sm"/>
                  <a:tailEnd type="none" w="sm" len="sm"/>
                </a:ln>
              </p:spPr>
            </p:cxnSp>
          </p:grpSp>
        </p:grpSp>
        <p:sp>
          <p:nvSpPr>
            <p:cNvPr id="6128" name="Google Shape;6128;p200"/>
            <p:cNvSpPr/>
            <p:nvPr/>
          </p:nvSpPr>
          <p:spPr>
            <a:xfrm>
              <a:off x="10547588" y="3559464"/>
              <a:ext cx="623714" cy="598257"/>
            </a:xfrm>
            <a:custGeom>
              <a:avLst/>
              <a:gdLst/>
              <a:ahLst/>
              <a:cxnLst/>
              <a:rect l="l" t="t" r="r" b="b"/>
              <a:pathLst>
                <a:path w="509154" h="488373" extrusionOk="0">
                  <a:moveTo>
                    <a:pt x="0" y="0"/>
                  </a:moveTo>
                  <a:lnTo>
                    <a:pt x="0" y="488373"/>
                  </a:lnTo>
                  <a:lnTo>
                    <a:pt x="509154" y="488373"/>
                  </a:lnTo>
                </a:path>
              </a:pathLst>
            </a:custGeom>
            <a:noFill/>
            <a:ln w="12700" cap="flat"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129" name="Google Shape;6129;p200"/>
            <p:cNvSpPr/>
            <p:nvPr/>
          </p:nvSpPr>
          <p:spPr>
            <a:xfrm>
              <a:off x="10547588" y="3596957"/>
              <a:ext cx="617324" cy="560071"/>
            </a:xfrm>
            <a:custGeom>
              <a:avLst/>
              <a:gdLst/>
              <a:ahLst/>
              <a:cxnLst/>
              <a:rect l="l" t="t" r="r" b="b"/>
              <a:pathLst>
                <a:path w="540327" h="415637" extrusionOk="0">
                  <a:moveTo>
                    <a:pt x="0" y="415637"/>
                  </a:moveTo>
                  <a:lnTo>
                    <a:pt x="166254" y="176646"/>
                  </a:lnTo>
                  <a:lnTo>
                    <a:pt x="311727" y="332509"/>
                  </a:lnTo>
                  <a:lnTo>
                    <a:pt x="540327" y="0"/>
                  </a:lnTo>
                </a:path>
              </a:pathLst>
            </a:custGeom>
            <a:noFill/>
            <a:ln w="12700" cap="flat" cmpd="sng">
              <a:solidFill>
                <a:schemeClr val="dk2"/>
              </a:solidFill>
              <a:prstDash val="solid"/>
              <a:round/>
              <a:headEnd type="none" w="sm" len="sm"/>
              <a:tailEnd type="triangle" w="med" len="med"/>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grpSp>
        <p:nvGrpSpPr>
          <p:cNvPr id="6130" name="Google Shape;6130;p200"/>
          <p:cNvGrpSpPr/>
          <p:nvPr/>
        </p:nvGrpSpPr>
        <p:grpSpPr>
          <a:xfrm>
            <a:off x="1822459" y="2293814"/>
            <a:ext cx="826028" cy="3418905"/>
            <a:chOff x="1859083" y="2339433"/>
            <a:chExt cx="842628" cy="3486900"/>
          </a:xfrm>
        </p:grpSpPr>
        <p:sp>
          <p:nvSpPr>
            <p:cNvPr id="6131" name="Google Shape;6131;p200"/>
            <p:cNvSpPr/>
            <p:nvPr/>
          </p:nvSpPr>
          <p:spPr>
            <a:xfrm>
              <a:off x="1859083" y="2339433"/>
              <a:ext cx="152400" cy="3486900"/>
            </a:xfrm>
            <a:prstGeom prst="rightBracket">
              <a:avLst>
                <a:gd name="adj" fmla="val 0"/>
              </a:avLst>
            </a:prstGeom>
            <a:noFill/>
            <a:ln w="12700" cap="flat"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cxnSp>
          <p:nvCxnSpPr>
            <p:cNvPr id="6132" name="Google Shape;6132;p200"/>
            <p:cNvCxnSpPr/>
            <p:nvPr/>
          </p:nvCxnSpPr>
          <p:spPr>
            <a:xfrm>
              <a:off x="2011411" y="4023870"/>
              <a:ext cx="690300" cy="0"/>
            </a:xfrm>
            <a:prstGeom prst="straightConnector1">
              <a:avLst/>
            </a:prstGeom>
            <a:noFill/>
            <a:ln w="12700" cap="flat" cmpd="sng">
              <a:solidFill>
                <a:schemeClr val="dk2"/>
              </a:solidFill>
              <a:prstDash val="solid"/>
              <a:round/>
              <a:headEnd type="none" w="sm" len="sm"/>
              <a:tailEnd type="triangle" w="med" len="med"/>
            </a:ln>
          </p:spPr>
        </p:cxnSp>
      </p:grpSp>
      <p:cxnSp>
        <p:nvCxnSpPr>
          <p:cNvPr id="6133" name="Google Shape;6133;p200"/>
          <p:cNvCxnSpPr/>
          <p:nvPr/>
        </p:nvCxnSpPr>
        <p:spPr>
          <a:xfrm>
            <a:off x="4405264" y="3787843"/>
            <a:ext cx="0" cy="315000"/>
          </a:xfrm>
          <a:prstGeom prst="straightConnector1">
            <a:avLst/>
          </a:prstGeom>
          <a:noFill/>
          <a:ln w="12700" cap="flat" cmpd="sng">
            <a:solidFill>
              <a:schemeClr val="dk2"/>
            </a:solidFill>
            <a:prstDash val="solid"/>
            <a:round/>
            <a:headEnd type="none" w="sm" len="sm"/>
            <a:tailEnd type="none" w="sm" len="sm"/>
          </a:ln>
        </p:spPr>
      </p:cxnSp>
      <p:cxnSp>
        <p:nvCxnSpPr>
          <p:cNvPr id="6134" name="Google Shape;6134;p200"/>
          <p:cNvCxnSpPr/>
          <p:nvPr/>
        </p:nvCxnSpPr>
        <p:spPr>
          <a:xfrm>
            <a:off x="4405228" y="3787829"/>
            <a:ext cx="0" cy="315000"/>
          </a:xfrm>
          <a:prstGeom prst="straightConnector1">
            <a:avLst/>
          </a:prstGeom>
          <a:noFill/>
          <a:ln w="12700" cap="flat" cmpd="sng">
            <a:solidFill>
              <a:schemeClr val="dk2"/>
            </a:solidFill>
            <a:prstDash val="solid"/>
            <a:round/>
            <a:headEnd type="none" w="sm" len="sm"/>
            <a:tailEnd type="none" w="sm" len="sm"/>
          </a:ln>
        </p:spPr>
      </p:cxnSp>
      <p:cxnSp>
        <p:nvCxnSpPr>
          <p:cNvPr id="6135" name="Google Shape;6135;p200"/>
          <p:cNvCxnSpPr/>
          <p:nvPr/>
        </p:nvCxnSpPr>
        <p:spPr>
          <a:xfrm>
            <a:off x="6047356" y="3945329"/>
            <a:ext cx="319500" cy="0"/>
          </a:xfrm>
          <a:prstGeom prst="straightConnector1">
            <a:avLst/>
          </a:prstGeom>
          <a:noFill/>
          <a:ln w="12700" cap="flat" cmpd="sng">
            <a:solidFill>
              <a:schemeClr val="dk2"/>
            </a:solidFill>
            <a:prstDash val="solid"/>
            <a:round/>
            <a:headEnd type="none" w="sm" len="sm"/>
            <a:tailEnd type="triangle" w="med" len="med"/>
          </a:ln>
        </p:spPr>
      </p:cxnSp>
      <p:grpSp>
        <p:nvGrpSpPr>
          <p:cNvPr id="6136" name="Google Shape;6136;p200"/>
          <p:cNvGrpSpPr/>
          <p:nvPr/>
        </p:nvGrpSpPr>
        <p:grpSpPr>
          <a:xfrm>
            <a:off x="7860241" y="2832006"/>
            <a:ext cx="472014" cy="1883737"/>
            <a:chOff x="8018200" y="2888329"/>
            <a:chExt cx="481500" cy="1921200"/>
          </a:xfrm>
        </p:grpSpPr>
        <p:sp>
          <p:nvSpPr>
            <p:cNvPr id="6137" name="Google Shape;6137;p200"/>
            <p:cNvSpPr/>
            <p:nvPr/>
          </p:nvSpPr>
          <p:spPr>
            <a:xfrm rot="10800000">
              <a:off x="8287149" y="2888329"/>
              <a:ext cx="209400" cy="1921200"/>
            </a:xfrm>
            <a:prstGeom prst="rightBracket">
              <a:avLst>
                <a:gd name="adj" fmla="val 0"/>
              </a:avLst>
            </a:prstGeom>
            <a:noFill/>
            <a:ln w="12700" cap="flat"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cxnSp>
          <p:nvCxnSpPr>
            <p:cNvPr id="6138" name="Google Shape;6138;p200"/>
            <p:cNvCxnSpPr/>
            <p:nvPr/>
          </p:nvCxnSpPr>
          <p:spPr>
            <a:xfrm>
              <a:off x="8018200" y="4023870"/>
              <a:ext cx="481500" cy="0"/>
            </a:xfrm>
            <a:prstGeom prst="straightConnector1">
              <a:avLst/>
            </a:prstGeom>
            <a:noFill/>
            <a:ln w="12700" cap="flat" cmpd="sng">
              <a:solidFill>
                <a:schemeClr val="dk2"/>
              </a:solidFill>
              <a:prstDash val="solid"/>
              <a:round/>
              <a:headEnd type="none" w="sm" len="sm"/>
              <a:tailEnd type="triangle" w="med" len="med"/>
            </a:ln>
          </p:spPr>
        </p:cxnSp>
      </p:grpSp>
      <p:grpSp>
        <p:nvGrpSpPr>
          <p:cNvPr id="6139" name="Google Shape;6139;p200"/>
          <p:cNvGrpSpPr/>
          <p:nvPr/>
        </p:nvGrpSpPr>
        <p:grpSpPr>
          <a:xfrm>
            <a:off x="9418732" y="2832006"/>
            <a:ext cx="472014" cy="1883737"/>
            <a:chOff x="9608009" y="2888329"/>
            <a:chExt cx="481500" cy="1921200"/>
          </a:xfrm>
        </p:grpSpPr>
        <p:sp>
          <p:nvSpPr>
            <p:cNvPr id="6140" name="Google Shape;6140;p200"/>
            <p:cNvSpPr/>
            <p:nvPr/>
          </p:nvSpPr>
          <p:spPr>
            <a:xfrm rot="10800000">
              <a:off x="9876958" y="2888329"/>
              <a:ext cx="209400" cy="1921200"/>
            </a:xfrm>
            <a:prstGeom prst="rightBracket">
              <a:avLst>
                <a:gd name="adj" fmla="val 0"/>
              </a:avLst>
            </a:prstGeom>
            <a:noFill/>
            <a:ln w="12700" cap="flat" cmpd="sng">
              <a:solidFill>
                <a:schemeClr val="dk2"/>
              </a:solidFill>
              <a:prstDash val="solid"/>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cxnSp>
          <p:nvCxnSpPr>
            <p:cNvPr id="6141" name="Google Shape;6141;p200"/>
            <p:cNvCxnSpPr/>
            <p:nvPr/>
          </p:nvCxnSpPr>
          <p:spPr>
            <a:xfrm>
              <a:off x="9608009" y="4023870"/>
              <a:ext cx="481500" cy="0"/>
            </a:xfrm>
            <a:prstGeom prst="straightConnector1">
              <a:avLst/>
            </a:prstGeom>
            <a:noFill/>
            <a:ln w="12700" cap="flat" cmpd="sng">
              <a:solidFill>
                <a:schemeClr val="dk2"/>
              </a:solidFill>
              <a:prstDash val="solid"/>
              <a:round/>
              <a:headEnd type="none" w="sm" len="sm"/>
              <a:tailEnd type="triangle" w="med" len="med"/>
            </a:ln>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10"/>
                                        </p:tgtEl>
                                        <p:attrNameLst>
                                          <p:attrName>style.visibility</p:attrName>
                                        </p:attrNameLst>
                                      </p:cBhvr>
                                      <p:to>
                                        <p:strVal val="visible"/>
                                      </p:to>
                                    </p:set>
                                    <p:animEffect transition="in" filter="fade">
                                      <p:cBhvr>
                                        <p:cTn id="7" dur="500"/>
                                        <p:tgtEl>
                                          <p:spTgt spid="60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30"/>
                                        </p:tgtEl>
                                        <p:attrNameLst>
                                          <p:attrName>style.visibility</p:attrName>
                                        </p:attrNameLst>
                                      </p:cBhvr>
                                      <p:to>
                                        <p:strVal val="visible"/>
                                      </p:to>
                                    </p:set>
                                    <p:animEffect transition="in" filter="fade">
                                      <p:cBhvr>
                                        <p:cTn id="11" dur="500"/>
                                        <p:tgtEl>
                                          <p:spTgt spid="61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007"/>
                                        </p:tgtEl>
                                        <p:attrNameLst>
                                          <p:attrName>style.visibility</p:attrName>
                                        </p:attrNameLst>
                                      </p:cBhvr>
                                      <p:to>
                                        <p:strVal val="visible"/>
                                      </p:to>
                                    </p:set>
                                    <p:animEffect transition="in" filter="fade">
                                      <p:cBhvr>
                                        <p:cTn id="15" dur="500"/>
                                        <p:tgtEl>
                                          <p:spTgt spid="600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134"/>
                                        </p:tgtEl>
                                        <p:attrNameLst>
                                          <p:attrName>style.visibility</p:attrName>
                                        </p:attrNameLst>
                                      </p:cBhvr>
                                      <p:to>
                                        <p:strVal val="visible"/>
                                      </p:to>
                                    </p:set>
                                    <p:animEffect transition="in" filter="fade">
                                      <p:cBhvr>
                                        <p:cTn id="19" dur="500"/>
                                        <p:tgtEl>
                                          <p:spTgt spid="613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133"/>
                                        </p:tgtEl>
                                        <p:attrNameLst>
                                          <p:attrName>style.visibility</p:attrName>
                                        </p:attrNameLst>
                                      </p:cBhvr>
                                      <p:to>
                                        <p:strVal val="visible"/>
                                      </p:to>
                                    </p:set>
                                    <p:animEffect transition="in" filter="fade">
                                      <p:cBhvr>
                                        <p:cTn id="23" dur="500"/>
                                        <p:tgtEl>
                                          <p:spTgt spid="613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106"/>
                                        </p:tgtEl>
                                        <p:attrNameLst>
                                          <p:attrName>style.visibility</p:attrName>
                                        </p:attrNameLst>
                                      </p:cBhvr>
                                      <p:to>
                                        <p:strVal val="visible"/>
                                      </p:to>
                                    </p:set>
                                    <p:animEffect transition="in" filter="fade">
                                      <p:cBhvr>
                                        <p:cTn id="27" dur="500"/>
                                        <p:tgtEl>
                                          <p:spTgt spid="610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135"/>
                                        </p:tgtEl>
                                        <p:attrNameLst>
                                          <p:attrName>style.visibility</p:attrName>
                                        </p:attrNameLst>
                                      </p:cBhvr>
                                      <p:to>
                                        <p:strVal val="visible"/>
                                      </p:to>
                                    </p:set>
                                    <p:animEffect transition="in" filter="fade">
                                      <p:cBhvr>
                                        <p:cTn id="31" dur="500"/>
                                        <p:tgtEl>
                                          <p:spTgt spid="613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085"/>
                                        </p:tgtEl>
                                        <p:attrNameLst>
                                          <p:attrName>style.visibility</p:attrName>
                                        </p:attrNameLst>
                                      </p:cBhvr>
                                      <p:to>
                                        <p:strVal val="visible"/>
                                      </p:to>
                                    </p:set>
                                    <p:animEffect transition="in" filter="fade">
                                      <p:cBhvr>
                                        <p:cTn id="35" dur="500"/>
                                        <p:tgtEl>
                                          <p:spTgt spid="608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136"/>
                                        </p:tgtEl>
                                        <p:attrNameLst>
                                          <p:attrName>style.visibility</p:attrName>
                                        </p:attrNameLst>
                                      </p:cBhvr>
                                      <p:to>
                                        <p:strVal val="visible"/>
                                      </p:to>
                                    </p:set>
                                    <p:animEffect transition="in" filter="fade">
                                      <p:cBhvr>
                                        <p:cTn id="39" dur="500"/>
                                        <p:tgtEl>
                                          <p:spTgt spid="613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041"/>
                                        </p:tgtEl>
                                        <p:attrNameLst>
                                          <p:attrName>style.visibility</p:attrName>
                                        </p:attrNameLst>
                                      </p:cBhvr>
                                      <p:to>
                                        <p:strVal val="visible"/>
                                      </p:to>
                                    </p:set>
                                    <p:animEffect transition="in" filter="fade">
                                      <p:cBhvr>
                                        <p:cTn id="43" dur="500"/>
                                        <p:tgtEl>
                                          <p:spTgt spid="604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6139"/>
                                        </p:tgtEl>
                                        <p:attrNameLst>
                                          <p:attrName>style.visibility</p:attrName>
                                        </p:attrNameLst>
                                      </p:cBhvr>
                                      <p:to>
                                        <p:strVal val="visible"/>
                                      </p:to>
                                    </p:set>
                                    <p:animEffect transition="in" filter="fade">
                                      <p:cBhvr>
                                        <p:cTn id="47" dur="500"/>
                                        <p:tgtEl>
                                          <p:spTgt spid="613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6121"/>
                                        </p:tgtEl>
                                        <p:attrNameLst>
                                          <p:attrName>style.visibility</p:attrName>
                                        </p:attrNameLst>
                                      </p:cBhvr>
                                      <p:to>
                                        <p:strVal val="visible"/>
                                      </p:to>
                                    </p:set>
                                    <p:animEffect transition="in" filter="fade">
                                      <p:cBhvr>
                                        <p:cTn id="51" dur="500"/>
                                        <p:tgtEl>
                                          <p:spTgt spid="6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46"/>
        <p:cNvGrpSpPr/>
        <p:nvPr/>
      </p:nvGrpSpPr>
      <p:grpSpPr>
        <a:xfrm>
          <a:off x="0" y="0"/>
          <a:ext cx="0" cy="0"/>
          <a:chOff x="0" y="0"/>
          <a:chExt cx="0" cy="0"/>
        </a:xfrm>
      </p:grpSpPr>
      <p:sp>
        <p:nvSpPr>
          <p:cNvPr id="6147" name="Google Shape;6147;p201"/>
          <p:cNvSpPr txBox="1">
            <a:spLocks noGrp="1"/>
          </p:cNvSpPr>
          <p:nvPr>
            <p:ph type="title"/>
          </p:nvPr>
        </p:nvSpPr>
        <p:spPr>
          <a:xfrm>
            <a:off x="228600" y="82550"/>
            <a:ext cx="9828900" cy="844500"/>
          </a:xfrm>
          <a:prstGeom prst="rect">
            <a:avLst/>
          </a:prstGeom>
          <a:noFill/>
          <a:ln>
            <a:noFill/>
          </a:ln>
        </p:spPr>
        <p:txBody>
          <a:bodyPr spcFirstLastPara="1" wrap="square" lIns="0" tIns="164575"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sz="4500" b="1">
                <a:latin typeface="Calibri"/>
                <a:ea typeface="Calibri"/>
                <a:cs typeface="Calibri"/>
                <a:sym typeface="Calibri"/>
              </a:rPr>
              <a:t>Deployments to Compute Targets</a:t>
            </a:r>
            <a:endParaRPr sz="4500" b="1">
              <a:latin typeface="Calibri"/>
              <a:ea typeface="Calibri"/>
              <a:cs typeface="Calibri"/>
              <a:sym typeface="Calibri"/>
            </a:endParaRPr>
          </a:p>
        </p:txBody>
      </p:sp>
      <p:pic>
        <p:nvPicPr>
          <p:cNvPr id="6148" name="Google Shape;6148;p201"/>
          <p:cNvPicPr preferRelativeResize="0"/>
          <p:nvPr/>
        </p:nvPicPr>
        <p:blipFill>
          <a:blip r:embed="rId3">
            <a:alphaModFix/>
          </a:blip>
          <a:stretch>
            <a:fillRect/>
          </a:stretch>
        </p:blipFill>
        <p:spPr>
          <a:xfrm>
            <a:off x="152400" y="1772275"/>
            <a:ext cx="11887199" cy="3837926"/>
          </a:xfrm>
          <a:prstGeom prst="rect">
            <a:avLst/>
          </a:prstGeom>
          <a:noFill/>
          <a:ln>
            <a:noFill/>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52"/>
        <p:cNvGrpSpPr/>
        <p:nvPr/>
      </p:nvGrpSpPr>
      <p:grpSpPr>
        <a:xfrm>
          <a:off x="0" y="0"/>
          <a:ext cx="0" cy="0"/>
          <a:chOff x="0" y="0"/>
          <a:chExt cx="0" cy="0"/>
        </a:xfrm>
      </p:grpSpPr>
      <p:sp>
        <p:nvSpPr>
          <p:cNvPr id="6153" name="Google Shape;6153;p202"/>
          <p:cNvSpPr txBox="1">
            <a:spLocks noGrp="1"/>
          </p:cNvSpPr>
          <p:nvPr>
            <p:ph type="title"/>
          </p:nvPr>
        </p:nvSpPr>
        <p:spPr>
          <a:xfrm>
            <a:off x="585225" y="2811247"/>
            <a:ext cx="6400800" cy="723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Quattrocento Sans"/>
              <a:buNone/>
            </a:pPr>
            <a:r>
              <a:rPr lang="en-US" sz="4500">
                <a:latin typeface="Calibri"/>
                <a:ea typeface="Calibri"/>
                <a:cs typeface="Calibri"/>
                <a:sym typeface="Calibri"/>
              </a:rPr>
              <a:t>Tool Agnostic Python SDK</a:t>
            </a:r>
            <a:endParaRPr sz="45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58"/>
        <p:cNvGrpSpPr/>
        <p:nvPr/>
      </p:nvGrpSpPr>
      <p:grpSpPr>
        <a:xfrm>
          <a:off x="0" y="0"/>
          <a:ext cx="0" cy="0"/>
          <a:chOff x="0" y="0"/>
          <a:chExt cx="0" cy="0"/>
        </a:xfrm>
      </p:grpSpPr>
      <p:sp>
        <p:nvSpPr>
          <p:cNvPr id="6159" name="Google Shape;6159;p203"/>
          <p:cNvSpPr txBox="1">
            <a:spLocks noGrp="1"/>
          </p:cNvSpPr>
          <p:nvPr>
            <p:ph type="title"/>
          </p:nvPr>
        </p:nvSpPr>
        <p:spPr>
          <a:xfrm>
            <a:off x="426424" y="302551"/>
            <a:ext cx="11335800" cy="758100"/>
          </a:xfrm>
          <a:prstGeom prst="rect">
            <a:avLst/>
          </a:prstGeom>
          <a:noFill/>
          <a:ln>
            <a:noFill/>
          </a:ln>
        </p:spPr>
        <p:txBody>
          <a:bodyPr spcFirstLastPara="1" wrap="square" lIns="0" tIns="161350"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sz="4500" b="1">
                <a:latin typeface="Calibri"/>
                <a:ea typeface="Calibri"/>
                <a:cs typeface="Calibri"/>
                <a:sym typeface="Calibri"/>
              </a:rPr>
              <a:t>Tool Agnostic Python SDK</a:t>
            </a:r>
            <a:br>
              <a:rPr lang="en-US" sz="4500" b="1">
                <a:latin typeface="Calibri"/>
                <a:ea typeface="Calibri"/>
                <a:cs typeface="Calibri"/>
                <a:sym typeface="Calibri"/>
              </a:rPr>
            </a:br>
            <a:endParaRPr sz="4500" b="1">
              <a:latin typeface="Calibri"/>
              <a:ea typeface="Calibri"/>
              <a:cs typeface="Calibri"/>
              <a:sym typeface="Calibri"/>
            </a:endParaRPr>
          </a:p>
        </p:txBody>
      </p:sp>
      <p:grpSp>
        <p:nvGrpSpPr>
          <p:cNvPr id="6160" name="Google Shape;6160;p203"/>
          <p:cNvGrpSpPr/>
          <p:nvPr/>
        </p:nvGrpSpPr>
        <p:grpSpPr>
          <a:xfrm>
            <a:off x="6942524" y="2154634"/>
            <a:ext cx="590142" cy="466595"/>
            <a:chOff x="967154" y="1481462"/>
            <a:chExt cx="5331000" cy="4214950"/>
          </a:xfrm>
        </p:grpSpPr>
        <p:cxnSp>
          <p:nvCxnSpPr>
            <p:cNvPr id="6161" name="Google Shape;6161;p203"/>
            <p:cNvCxnSpPr/>
            <p:nvPr/>
          </p:nvCxnSpPr>
          <p:spPr>
            <a:xfrm>
              <a:off x="967154" y="5696412"/>
              <a:ext cx="5331000" cy="0"/>
            </a:xfrm>
            <a:prstGeom prst="straightConnector1">
              <a:avLst/>
            </a:prstGeom>
            <a:noFill/>
            <a:ln w="12700" cap="flat" cmpd="sng">
              <a:solidFill>
                <a:schemeClr val="dk2"/>
              </a:solidFill>
              <a:prstDash val="solid"/>
              <a:miter lim="800000"/>
              <a:headEnd type="none" w="sm" len="sm"/>
              <a:tailEnd type="none" w="sm" len="sm"/>
            </a:ln>
          </p:spPr>
        </p:cxnSp>
        <p:sp>
          <p:nvSpPr>
            <p:cNvPr id="6162" name="Google Shape;6162;p203"/>
            <p:cNvSpPr/>
            <p:nvPr/>
          </p:nvSpPr>
          <p:spPr>
            <a:xfrm>
              <a:off x="1286608" y="2696308"/>
              <a:ext cx="2793000" cy="3000000"/>
            </a:xfrm>
            <a:prstGeom prst="rect">
              <a:avLst/>
            </a:prstGeom>
            <a:no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6163" name="Google Shape;6163;p203"/>
            <p:cNvSpPr/>
            <p:nvPr/>
          </p:nvSpPr>
          <p:spPr>
            <a:xfrm>
              <a:off x="2225919" y="4700954"/>
              <a:ext cx="914400" cy="995400"/>
            </a:xfrm>
            <a:prstGeom prst="rect">
              <a:avLst/>
            </a:prstGeom>
            <a:no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6164" name="Google Shape;6164;p203"/>
            <p:cNvSpPr/>
            <p:nvPr/>
          </p:nvSpPr>
          <p:spPr>
            <a:xfrm>
              <a:off x="3301093" y="1481462"/>
              <a:ext cx="2669594" cy="4214948"/>
            </a:xfrm>
            <a:custGeom>
              <a:avLst/>
              <a:gdLst/>
              <a:ahLst/>
              <a:cxnLst/>
              <a:rect l="l" t="t" r="r" b="b"/>
              <a:pathLst>
                <a:path w="2662937" h="4214948" extrusionOk="0">
                  <a:moveTo>
                    <a:pt x="0" y="896983"/>
                  </a:moveTo>
                  <a:lnTo>
                    <a:pt x="0" y="0"/>
                  </a:lnTo>
                  <a:lnTo>
                    <a:pt x="2662937" y="0"/>
                  </a:lnTo>
                  <a:lnTo>
                    <a:pt x="2662937" y="4214948"/>
                  </a:lnTo>
                  <a:lnTo>
                    <a:pt x="0" y="4214948"/>
                  </a:lnTo>
                </a:path>
              </a:pathLst>
            </a:custGeom>
            <a:no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6165" name="Google Shape;6165;p203"/>
            <p:cNvSpPr/>
            <p:nvPr/>
          </p:nvSpPr>
          <p:spPr>
            <a:xfrm>
              <a:off x="4427765" y="4700955"/>
              <a:ext cx="647700" cy="993600"/>
            </a:xfrm>
            <a:custGeom>
              <a:avLst/>
              <a:gdLst/>
              <a:ahLst/>
              <a:cxnLst/>
              <a:rect l="l" t="t" r="r" b="b"/>
              <a:pathLst>
                <a:path w="647700" h="1831521" extrusionOk="0">
                  <a:moveTo>
                    <a:pt x="0" y="0"/>
                  </a:moveTo>
                  <a:lnTo>
                    <a:pt x="647700" y="0"/>
                  </a:lnTo>
                  <a:lnTo>
                    <a:pt x="647700" y="1831521"/>
                  </a:lnTo>
                </a:path>
              </a:pathLst>
            </a:custGeom>
            <a:no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grpSp>
      <p:grpSp>
        <p:nvGrpSpPr>
          <p:cNvPr id="6166" name="Google Shape;6166;p203"/>
          <p:cNvGrpSpPr/>
          <p:nvPr/>
        </p:nvGrpSpPr>
        <p:grpSpPr>
          <a:xfrm>
            <a:off x="586390" y="4279639"/>
            <a:ext cx="493478" cy="502980"/>
            <a:chOff x="7158422" y="1607015"/>
            <a:chExt cx="2726400" cy="2778897"/>
          </a:xfrm>
        </p:grpSpPr>
        <p:sp>
          <p:nvSpPr>
            <p:cNvPr id="6167" name="Google Shape;6167;p203"/>
            <p:cNvSpPr/>
            <p:nvPr/>
          </p:nvSpPr>
          <p:spPr>
            <a:xfrm>
              <a:off x="7158422" y="2971800"/>
              <a:ext cx="2726357" cy="1414112"/>
            </a:xfrm>
            <a:custGeom>
              <a:avLst/>
              <a:gdLst/>
              <a:ahLst/>
              <a:cxnLst/>
              <a:rect l="l" t="t" r="r" b="b"/>
              <a:pathLst>
                <a:path w="2726357" h="1414112" extrusionOk="0">
                  <a:moveTo>
                    <a:pt x="1363179" y="0"/>
                  </a:moveTo>
                  <a:lnTo>
                    <a:pt x="1859701" y="257537"/>
                  </a:lnTo>
                  <a:lnTo>
                    <a:pt x="2722177" y="257537"/>
                  </a:lnTo>
                  <a:lnTo>
                    <a:pt x="2722177" y="704888"/>
                  </a:lnTo>
                  <a:lnTo>
                    <a:pt x="2726357" y="707056"/>
                  </a:lnTo>
                  <a:lnTo>
                    <a:pt x="1363179" y="1414112"/>
                  </a:lnTo>
                  <a:lnTo>
                    <a:pt x="3650" y="708949"/>
                  </a:lnTo>
                  <a:lnTo>
                    <a:pt x="1202" y="708949"/>
                  </a:lnTo>
                  <a:lnTo>
                    <a:pt x="1202" y="707680"/>
                  </a:lnTo>
                  <a:lnTo>
                    <a:pt x="0" y="707056"/>
                  </a:lnTo>
                  <a:lnTo>
                    <a:pt x="1202" y="706433"/>
                  </a:lnTo>
                  <a:lnTo>
                    <a:pt x="1202" y="257537"/>
                  </a:lnTo>
                  <a:lnTo>
                    <a:pt x="866657" y="257537"/>
                  </a:lnTo>
                  <a:close/>
                </a:path>
              </a:pathLst>
            </a:custGeom>
            <a:solidFill>
              <a:schemeClr val="lt1"/>
            </a:solidFill>
            <a:ln w="12700" cap="rnd" cmpd="sng">
              <a:solidFill>
                <a:schemeClr val="dk2"/>
              </a:solidFill>
              <a:prstDash val="solid"/>
              <a:miter lim="800000"/>
              <a:headEnd type="none" w="sm" len="sm"/>
              <a:tailEnd type="none" w="sm" len="sm"/>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Arial"/>
                <a:ea typeface="Arial"/>
                <a:cs typeface="Arial"/>
                <a:sym typeface="Arial"/>
              </a:endParaRPr>
            </a:p>
          </p:txBody>
        </p:sp>
        <p:sp>
          <p:nvSpPr>
            <p:cNvPr id="6168" name="Google Shape;6168;p203"/>
            <p:cNvSpPr/>
            <p:nvPr/>
          </p:nvSpPr>
          <p:spPr>
            <a:xfrm>
              <a:off x="7158422" y="2521415"/>
              <a:ext cx="2726400" cy="1414200"/>
            </a:xfrm>
            <a:prstGeom prst="diamond">
              <a:avLst/>
            </a:prstGeom>
            <a:solidFill>
              <a:schemeClr val="lt1"/>
            </a:solid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6169" name="Google Shape;6169;p203"/>
            <p:cNvSpPr/>
            <p:nvPr/>
          </p:nvSpPr>
          <p:spPr>
            <a:xfrm>
              <a:off x="7158422" y="2057400"/>
              <a:ext cx="2726357" cy="1414112"/>
            </a:xfrm>
            <a:custGeom>
              <a:avLst/>
              <a:gdLst/>
              <a:ahLst/>
              <a:cxnLst/>
              <a:rect l="l" t="t" r="r" b="b"/>
              <a:pathLst>
                <a:path w="2726357" h="1414112" extrusionOk="0">
                  <a:moveTo>
                    <a:pt x="1363179" y="0"/>
                  </a:moveTo>
                  <a:lnTo>
                    <a:pt x="1859701" y="257537"/>
                  </a:lnTo>
                  <a:lnTo>
                    <a:pt x="2722177" y="257537"/>
                  </a:lnTo>
                  <a:lnTo>
                    <a:pt x="2722177" y="704888"/>
                  </a:lnTo>
                  <a:lnTo>
                    <a:pt x="2726357" y="707056"/>
                  </a:lnTo>
                  <a:lnTo>
                    <a:pt x="1363179" y="1414112"/>
                  </a:lnTo>
                  <a:lnTo>
                    <a:pt x="3650" y="708949"/>
                  </a:lnTo>
                  <a:lnTo>
                    <a:pt x="1202" y="708949"/>
                  </a:lnTo>
                  <a:lnTo>
                    <a:pt x="1202" y="707680"/>
                  </a:lnTo>
                  <a:lnTo>
                    <a:pt x="0" y="707056"/>
                  </a:lnTo>
                  <a:lnTo>
                    <a:pt x="1202" y="706433"/>
                  </a:lnTo>
                  <a:lnTo>
                    <a:pt x="1202" y="257537"/>
                  </a:lnTo>
                  <a:lnTo>
                    <a:pt x="866657" y="257537"/>
                  </a:lnTo>
                  <a:close/>
                </a:path>
              </a:pathLst>
            </a:custGeom>
            <a:solidFill>
              <a:schemeClr val="lt1"/>
            </a:solidFill>
            <a:ln w="12700" cap="rnd" cmpd="sng">
              <a:solidFill>
                <a:schemeClr val="dk2"/>
              </a:solidFill>
              <a:prstDash val="solid"/>
              <a:miter lim="800000"/>
              <a:headEnd type="none" w="sm" len="sm"/>
              <a:tailEnd type="none" w="sm" len="sm"/>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000000"/>
                </a:solidFill>
                <a:latin typeface="Arial"/>
                <a:ea typeface="Arial"/>
                <a:cs typeface="Arial"/>
                <a:sym typeface="Arial"/>
              </a:endParaRPr>
            </a:p>
          </p:txBody>
        </p:sp>
        <p:sp>
          <p:nvSpPr>
            <p:cNvPr id="6170" name="Google Shape;6170;p203"/>
            <p:cNvSpPr/>
            <p:nvPr/>
          </p:nvSpPr>
          <p:spPr>
            <a:xfrm>
              <a:off x="7158422" y="1607015"/>
              <a:ext cx="2726400" cy="1414200"/>
            </a:xfrm>
            <a:prstGeom prst="diamond">
              <a:avLst/>
            </a:prstGeom>
            <a:solidFill>
              <a:schemeClr val="lt1"/>
            </a:solidFill>
            <a:ln w="12700" cap="flat" cmpd="sng">
              <a:solidFill>
                <a:schemeClr val="dk2"/>
              </a:solidFill>
              <a:prstDash val="solid"/>
              <a:miter lim="800000"/>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grpSp>
      <p:grpSp>
        <p:nvGrpSpPr>
          <p:cNvPr id="6171" name="Google Shape;6171;p203"/>
          <p:cNvGrpSpPr/>
          <p:nvPr/>
        </p:nvGrpSpPr>
        <p:grpSpPr>
          <a:xfrm>
            <a:off x="6862631" y="4184219"/>
            <a:ext cx="493074" cy="539869"/>
            <a:chOff x="2425447" y="576263"/>
            <a:chExt cx="886027" cy="969941"/>
          </a:xfrm>
        </p:grpSpPr>
        <p:grpSp>
          <p:nvGrpSpPr>
            <p:cNvPr id="6172" name="Google Shape;6172;p203"/>
            <p:cNvGrpSpPr/>
            <p:nvPr/>
          </p:nvGrpSpPr>
          <p:grpSpPr>
            <a:xfrm>
              <a:off x="2425447" y="660178"/>
              <a:ext cx="886027" cy="886027"/>
              <a:chOff x="2335756" y="3558618"/>
              <a:chExt cx="318600" cy="318600"/>
            </a:xfrm>
          </p:grpSpPr>
          <p:sp>
            <p:nvSpPr>
              <p:cNvPr id="6173" name="Google Shape;6173;p203"/>
              <p:cNvSpPr/>
              <p:nvPr/>
            </p:nvSpPr>
            <p:spPr>
              <a:xfrm>
                <a:off x="2498779" y="3603544"/>
                <a:ext cx="84252" cy="161002"/>
              </a:xfrm>
              <a:custGeom>
                <a:avLst/>
                <a:gdLst/>
                <a:ahLst/>
                <a:cxnLst/>
                <a:rect l="l" t="t" r="r" b="b"/>
                <a:pathLst>
                  <a:path w="146" h="279" extrusionOk="0">
                    <a:moveTo>
                      <a:pt x="0" y="0"/>
                    </a:moveTo>
                    <a:lnTo>
                      <a:pt x="0" y="196"/>
                    </a:lnTo>
                    <a:lnTo>
                      <a:pt x="146" y="279"/>
                    </a:lnTo>
                  </a:path>
                </a:pathLst>
              </a:custGeom>
              <a:noFill/>
              <a:ln w="12700" cap="rnd" cmpd="sng">
                <a:solidFill>
                  <a:schemeClr val="dk2"/>
                </a:solidFill>
                <a:prstDash val="solid"/>
                <a:miter lim="800000"/>
                <a:headEnd type="none" w="med" len="med"/>
                <a:tailEnd type="none" w="med" len="med"/>
              </a:ln>
            </p:spPr>
            <p:txBody>
              <a:bodyPr spcFirstLastPara="1" wrap="square" lIns="89625" tIns="44800" rIns="89625" bIns="44800" anchor="t" anchorCtr="0">
                <a:noAutofit/>
              </a:bodyPr>
              <a:lstStyle/>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p:txBody>
          </p:sp>
          <p:sp>
            <p:nvSpPr>
              <p:cNvPr id="6174" name="Google Shape;6174;p203"/>
              <p:cNvSpPr/>
              <p:nvPr/>
            </p:nvSpPr>
            <p:spPr>
              <a:xfrm>
                <a:off x="2335756" y="3558618"/>
                <a:ext cx="318600" cy="318600"/>
              </a:xfrm>
              <a:prstGeom prst="ellipse">
                <a:avLst/>
              </a:prstGeom>
              <a:noFill/>
              <a:ln w="12700" cap="rnd"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p:txBody>
          </p:sp>
        </p:grpSp>
        <p:cxnSp>
          <p:nvCxnSpPr>
            <p:cNvPr id="6175" name="Google Shape;6175;p203"/>
            <p:cNvCxnSpPr/>
            <p:nvPr/>
          </p:nvCxnSpPr>
          <p:spPr>
            <a:xfrm rot="10800000">
              <a:off x="2864677" y="577776"/>
              <a:ext cx="0" cy="85800"/>
            </a:xfrm>
            <a:prstGeom prst="straightConnector1">
              <a:avLst/>
            </a:prstGeom>
            <a:noFill/>
            <a:ln w="12700" cap="flat" cmpd="sng">
              <a:solidFill>
                <a:schemeClr val="dk2"/>
              </a:solidFill>
              <a:prstDash val="solid"/>
              <a:round/>
              <a:headEnd type="none" w="sm" len="sm"/>
              <a:tailEnd type="none" w="sm" len="sm"/>
            </a:ln>
          </p:spPr>
        </p:cxnSp>
        <p:cxnSp>
          <p:nvCxnSpPr>
            <p:cNvPr id="6176" name="Google Shape;6176;p203"/>
            <p:cNvCxnSpPr/>
            <p:nvPr/>
          </p:nvCxnSpPr>
          <p:spPr>
            <a:xfrm rot="10800000">
              <a:off x="2864714" y="533363"/>
              <a:ext cx="0" cy="85800"/>
            </a:xfrm>
            <a:prstGeom prst="straightConnector1">
              <a:avLst/>
            </a:prstGeom>
            <a:noFill/>
            <a:ln w="12700" cap="flat" cmpd="sng">
              <a:solidFill>
                <a:schemeClr val="dk2"/>
              </a:solidFill>
              <a:prstDash val="solid"/>
              <a:round/>
              <a:headEnd type="none" w="sm" len="sm"/>
              <a:tailEnd type="none" w="sm" len="sm"/>
            </a:ln>
          </p:spPr>
        </p:cxnSp>
        <p:sp>
          <p:nvSpPr>
            <p:cNvPr id="6177" name="Google Shape;6177;p203"/>
            <p:cNvSpPr/>
            <p:nvPr/>
          </p:nvSpPr>
          <p:spPr>
            <a:xfrm>
              <a:off x="2474216" y="708917"/>
              <a:ext cx="788700" cy="788700"/>
            </a:xfrm>
            <a:prstGeom prst="arc">
              <a:avLst>
                <a:gd name="adj1" fmla="val 16228449"/>
                <a:gd name="adj2" fmla="val 1639725"/>
              </a:avLst>
            </a:prstGeom>
            <a:noFill/>
            <a:ln w="12700" cap="flat" cmpd="sng">
              <a:solidFill>
                <a:schemeClr val="dk2"/>
              </a:solidFill>
              <a:prstDash val="dash"/>
              <a:round/>
              <a:headEnd type="none" w="sm" len="sm"/>
              <a:tailEnd type="none" w="sm" len="sm"/>
            </a:ln>
          </p:spPr>
          <p:txBody>
            <a:bodyPr spcFirstLastPara="1" wrap="square" lIns="89625" tIns="44800" rIns="89625" bIns="448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cxnSp>
        <p:nvCxnSpPr>
          <p:cNvPr id="6178" name="Google Shape;6178;p203"/>
          <p:cNvCxnSpPr/>
          <p:nvPr/>
        </p:nvCxnSpPr>
        <p:spPr>
          <a:xfrm rot="10800000">
            <a:off x="7495626" y="2404393"/>
            <a:ext cx="358500" cy="0"/>
          </a:xfrm>
          <a:prstGeom prst="straightConnector1">
            <a:avLst/>
          </a:prstGeom>
          <a:noFill/>
          <a:ln w="12700" cap="flat" cmpd="sng">
            <a:solidFill>
              <a:schemeClr val="dk2"/>
            </a:solidFill>
            <a:prstDash val="solid"/>
            <a:round/>
            <a:headEnd type="triangle" w="med" len="med"/>
            <a:tailEnd type="none" w="sm" len="sm"/>
          </a:ln>
        </p:spPr>
      </p:cxnSp>
      <p:sp>
        <p:nvSpPr>
          <p:cNvPr id="6179" name="Google Shape;6179;p203"/>
          <p:cNvSpPr/>
          <p:nvPr/>
        </p:nvSpPr>
        <p:spPr>
          <a:xfrm>
            <a:off x="7913545" y="2220581"/>
            <a:ext cx="494095" cy="312385"/>
          </a:xfrm>
          <a:custGeom>
            <a:avLst/>
            <a:gdLst/>
            <a:ahLst/>
            <a:cxnLst/>
            <a:rect l="l" t="t" r="r" b="b"/>
            <a:pathLst>
              <a:path w="878391" h="545651" extrusionOk="0">
                <a:moveTo>
                  <a:pt x="526246" y="2823"/>
                </a:moveTo>
                <a:cubicBezTo>
                  <a:pt x="663881" y="24023"/>
                  <a:pt x="772336" y="152517"/>
                  <a:pt x="753083" y="285400"/>
                </a:cubicBezTo>
                <a:cubicBezTo>
                  <a:pt x="852208" y="299089"/>
                  <a:pt x="878212" y="375742"/>
                  <a:pt x="878391" y="414984"/>
                </a:cubicBezTo>
                <a:cubicBezTo>
                  <a:pt x="878627" y="466609"/>
                  <a:pt x="833938" y="546043"/>
                  <a:pt x="747725" y="545650"/>
                </a:cubicBezTo>
                <a:lnTo>
                  <a:pt x="190513" y="545650"/>
                </a:lnTo>
                <a:cubicBezTo>
                  <a:pt x="77130" y="544985"/>
                  <a:pt x="2268" y="445667"/>
                  <a:pt x="42" y="355179"/>
                </a:cubicBezTo>
                <a:cubicBezTo>
                  <a:pt x="-2184" y="264691"/>
                  <a:pt x="84465" y="123521"/>
                  <a:pt x="244362" y="173378"/>
                </a:cubicBezTo>
                <a:cubicBezTo>
                  <a:pt x="271526" y="75658"/>
                  <a:pt x="394045" y="-17540"/>
                  <a:pt x="526246" y="2823"/>
                </a:cubicBezTo>
                <a:close/>
              </a:path>
            </a:pathLst>
          </a:custGeom>
          <a:noFill/>
          <a:ln w="12700" cap="flat" cmpd="sng">
            <a:solidFill>
              <a:schemeClr val="dk2"/>
            </a:solidFill>
            <a:prstDash val="solid"/>
            <a:miter lim="800000"/>
            <a:headEnd type="none" w="sm" len="sm"/>
            <a:tailEnd type="none" w="sm" len="sm"/>
          </a:ln>
        </p:spPr>
        <p:txBody>
          <a:bodyPr spcFirstLastPara="1" wrap="square" lIns="175725" tIns="140600" rIns="175725" bIns="140600" anchor="t" anchorCtr="0">
            <a:noAutofit/>
          </a:bodyPr>
          <a:lstStyle/>
          <a:p>
            <a:pPr marL="0" marR="0" lvl="0" indent="0" algn="ctr" rtl="0">
              <a:lnSpc>
                <a:spcPct val="90000"/>
              </a:lnSpc>
              <a:spcBef>
                <a:spcPts val="0"/>
              </a:spcBef>
              <a:spcAft>
                <a:spcPts val="0"/>
              </a:spcAft>
              <a:buNone/>
            </a:pPr>
            <a:endParaRPr sz="1900" b="1">
              <a:solidFill>
                <a:srgbClr val="FFFFFF"/>
              </a:solidFill>
              <a:latin typeface="Quattrocento Sans"/>
              <a:ea typeface="Quattrocento Sans"/>
              <a:cs typeface="Quattrocento Sans"/>
              <a:sym typeface="Quattrocento Sans"/>
            </a:endParaRPr>
          </a:p>
        </p:txBody>
      </p:sp>
      <p:sp>
        <p:nvSpPr>
          <p:cNvPr id="6180" name="Google Shape;6180;p203"/>
          <p:cNvSpPr/>
          <p:nvPr/>
        </p:nvSpPr>
        <p:spPr>
          <a:xfrm>
            <a:off x="426424" y="2754382"/>
            <a:ext cx="4568100" cy="633600"/>
          </a:xfrm>
          <a:prstGeom prst="rect">
            <a:avLst/>
          </a:prstGeom>
          <a:noFill/>
          <a:ln>
            <a:noFill/>
          </a:ln>
        </p:spPr>
        <p:txBody>
          <a:bodyPr spcFirstLastPara="1" wrap="square" lIns="89625" tIns="44800" rIns="89625" bIns="44800" anchor="t" anchorCtr="0">
            <a:no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Use your favorite IDEs, editors, notebooks, and frameworks</a:t>
            </a:r>
            <a:endParaRPr sz="1400"/>
          </a:p>
        </p:txBody>
      </p:sp>
      <p:sp>
        <p:nvSpPr>
          <p:cNvPr id="6181" name="Google Shape;6181;p203"/>
          <p:cNvSpPr/>
          <p:nvPr/>
        </p:nvSpPr>
        <p:spPr>
          <a:xfrm>
            <a:off x="6841808" y="2679064"/>
            <a:ext cx="4042200" cy="633600"/>
          </a:xfrm>
          <a:prstGeom prst="rect">
            <a:avLst/>
          </a:prstGeom>
          <a:noFill/>
          <a:ln>
            <a:noFill/>
          </a:ln>
        </p:spPr>
        <p:txBody>
          <a:bodyPr spcFirstLastPara="1" wrap="square" lIns="89625" tIns="44800" rIns="89625" bIns="44800" anchor="t" anchorCtr="0">
            <a:no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Flexibility of your local environment or curated cloud environment</a:t>
            </a:r>
            <a:endParaRPr sz="1400"/>
          </a:p>
        </p:txBody>
      </p:sp>
      <p:sp>
        <p:nvSpPr>
          <p:cNvPr id="6182" name="Google Shape;6182;p203"/>
          <p:cNvSpPr/>
          <p:nvPr/>
        </p:nvSpPr>
        <p:spPr>
          <a:xfrm>
            <a:off x="426423" y="4805375"/>
            <a:ext cx="4568100" cy="633600"/>
          </a:xfrm>
          <a:prstGeom prst="rect">
            <a:avLst/>
          </a:prstGeom>
          <a:noFill/>
          <a:ln>
            <a:noFill/>
          </a:ln>
        </p:spPr>
        <p:txBody>
          <a:bodyPr spcFirstLastPara="1" wrap="square" lIns="89625" tIns="44800" rIns="89625" bIns="44800" anchor="t" anchorCtr="0">
            <a:no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Integrate with other services like </a:t>
            </a:r>
            <a:br>
              <a:rPr lang="en-US" sz="1800">
                <a:solidFill>
                  <a:schemeClr val="dk1"/>
                </a:solidFill>
                <a:latin typeface="Quattrocento Sans"/>
                <a:ea typeface="Quattrocento Sans"/>
                <a:cs typeface="Quattrocento Sans"/>
                <a:sym typeface="Quattrocento Sans"/>
              </a:rPr>
            </a:br>
            <a:r>
              <a:rPr lang="en-US" sz="1800">
                <a:solidFill>
                  <a:schemeClr val="dk1"/>
                </a:solidFill>
                <a:latin typeface="Quattrocento Sans"/>
                <a:ea typeface="Quattrocento Sans"/>
                <a:cs typeface="Quattrocento Sans"/>
                <a:sym typeface="Quattrocento Sans"/>
              </a:rPr>
              <a:t>Azure Databricks</a:t>
            </a:r>
            <a:endParaRPr sz="1400"/>
          </a:p>
        </p:txBody>
      </p:sp>
      <p:sp>
        <p:nvSpPr>
          <p:cNvPr id="6183" name="Google Shape;6183;p203"/>
          <p:cNvSpPr/>
          <p:nvPr/>
        </p:nvSpPr>
        <p:spPr>
          <a:xfrm>
            <a:off x="6841808" y="4805375"/>
            <a:ext cx="4193700" cy="633600"/>
          </a:xfrm>
          <a:prstGeom prst="rect">
            <a:avLst/>
          </a:prstGeom>
          <a:noFill/>
          <a:ln>
            <a:noFill/>
          </a:ln>
        </p:spPr>
        <p:txBody>
          <a:bodyPr spcFirstLastPara="1" wrap="square" lIns="89625" tIns="44800" rIns="89625" bIns="44800" anchor="t" anchorCtr="0">
            <a:no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Get started quickly without any complex pre-requisites</a:t>
            </a:r>
            <a:endParaRPr sz="1400"/>
          </a:p>
        </p:txBody>
      </p:sp>
      <p:sp>
        <p:nvSpPr>
          <p:cNvPr id="6184" name="Google Shape;6184;p203"/>
          <p:cNvSpPr/>
          <p:nvPr/>
        </p:nvSpPr>
        <p:spPr>
          <a:xfrm>
            <a:off x="489503" y="2474587"/>
            <a:ext cx="479100" cy="1413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900">
                <a:solidFill>
                  <a:schemeClr val="dk2"/>
                </a:solidFill>
                <a:latin typeface="Quattrocento Sans"/>
                <a:ea typeface="Quattrocento Sans"/>
                <a:cs typeface="Quattrocento Sans"/>
                <a:sym typeface="Quattrocento Sans"/>
              </a:rPr>
              <a:t>PyCharm</a:t>
            </a:r>
            <a:endParaRPr sz="1400"/>
          </a:p>
        </p:txBody>
      </p:sp>
      <p:sp>
        <p:nvSpPr>
          <p:cNvPr id="6185" name="Google Shape;6185;p203"/>
          <p:cNvSpPr/>
          <p:nvPr/>
        </p:nvSpPr>
        <p:spPr>
          <a:xfrm>
            <a:off x="1228724" y="2474587"/>
            <a:ext cx="394500" cy="1413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900">
                <a:solidFill>
                  <a:schemeClr val="dk2"/>
                </a:solidFill>
                <a:latin typeface="Quattrocento Sans"/>
                <a:ea typeface="Quattrocento Sans"/>
                <a:cs typeface="Quattrocento Sans"/>
                <a:sym typeface="Quattrocento Sans"/>
              </a:rPr>
              <a:t>Jupyter</a:t>
            </a:r>
            <a:endParaRPr sz="900">
              <a:solidFill>
                <a:schemeClr val="dk2"/>
              </a:solidFill>
              <a:latin typeface="Quattrocento Sans"/>
              <a:ea typeface="Quattrocento Sans"/>
              <a:cs typeface="Quattrocento Sans"/>
              <a:sym typeface="Quattrocento Sans"/>
            </a:endParaRPr>
          </a:p>
        </p:txBody>
      </p:sp>
      <p:sp>
        <p:nvSpPr>
          <p:cNvPr id="6186" name="Google Shape;6186;p203"/>
          <p:cNvSpPr/>
          <p:nvPr/>
        </p:nvSpPr>
        <p:spPr>
          <a:xfrm>
            <a:off x="1845908" y="2479629"/>
            <a:ext cx="1006500" cy="1413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900">
                <a:solidFill>
                  <a:schemeClr val="dk2"/>
                </a:solidFill>
                <a:latin typeface="Quattrocento Sans"/>
                <a:ea typeface="Quattrocento Sans"/>
                <a:cs typeface="Quattrocento Sans"/>
                <a:sym typeface="Quattrocento Sans"/>
              </a:rPr>
              <a:t>Visual Studio Code</a:t>
            </a:r>
            <a:endParaRPr sz="1400"/>
          </a:p>
        </p:txBody>
      </p:sp>
      <p:pic>
        <p:nvPicPr>
          <p:cNvPr id="6187" name="Google Shape;6187;p203" descr="A close up of a sign&#10;&#10;Description automatically generated"/>
          <p:cNvPicPr preferRelativeResize="0"/>
          <p:nvPr/>
        </p:nvPicPr>
        <p:blipFill rotWithShape="1">
          <a:blip r:embed="rId3">
            <a:alphaModFix/>
          </a:blip>
          <a:srcRect/>
          <a:stretch/>
        </p:blipFill>
        <p:spPr>
          <a:xfrm>
            <a:off x="583085" y="2089761"/>
            <a:ext cx="287443" cy="300371"/>
          </a:xfrm>
          <a:prstGeom prst="rect">
            <a:avLst/>
          </a:prstGeom>
          <a:noFill/>
          <a:ln>
            <a:noFill/>
          </a:ln>
        </p:spPr>
      </p:pic>
      <p:pic>
        <p:nvPicPr>
          <p:cNvPr id="6188" name="Google Shape;6188;p203" descr="A picture containing vector graphics&#10;&#10;Description automatically generated"/>
          <p:cNvPicPr preferRelativeResize="0"/>
          <p:nvPr/>
        </p:nvPicPr>
        <p:blipFill rotWithShape="1">
          <a:blip r:embed="rId4">
            <a:alphaModFix/>
          </a:blip>
          <a:srcRect/>
          <a:stretch/>
        </p:blipFill>
        <p:spPr>
          <a:xfrm>
            <a:off x="1269468" y="2023943"/>
            <a:ext cx="349247" cy="399355"/>
          </a:xfrm>
          <a:prstGeom prst="rect">
            <a:avLst/>
          </a:prstGeom>
          <a:noFill/>
          <a:ln>
            <a:noFill/>
          </a:ln>
        </p:spPr>
      </p:pic>
      <p:pic>
        <p:nvPicPr>
          <p:cNvPr id="6189" name="Google Shape;6189;p203" descr="A close up of a sign&#10;&#10;Description automatically generated"/>
          <p:cNvPicPr preferRelativeResize="0"/>
          <p:nvPr/>
        </p:nvPicPr>
        <p:blipFill rotWithShape="1">
          <a:blip r:embed="rId5">
            <a:alphaModFix/>
          </a:blip>
          <a:srcRect/>
          <a:stretch/>
        </p:blipFill>
        <p:spPr>
          <a:xfrm>
            <a:off x="2185704" y="2072988"/>
            <a:ext cx="327980" cy="327526"/>
          </a:xfrm>
          <a:prstGeom prst="rect">
            <a:avLst/>
          </a:prstGeom>
          <a:noFill/>
          <a:ln>
            <a:noFill/>
          </a:ln>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6193"/>
        <p:cNvGrpSpPr/>
        <p:nvPr/>
      </p:nvGrpSpPr>
      <p:grpSpPr>
        <a:xfrm>
          <a:off x="0" y="0"/>
          <a:ext cx="0" cy="0"/>
          <a:chOff x="0" y="0"/>
          <a:chExt cx="0" cy="0"/>
        </a:xfrm>
      </p:grpSpPr>
      <p:sp>
        <p:nvSpPr>
          <p:cNvPr id="6194" name="Google Shape;6194;p204"/>
          <p:cNvSpPr txBox="1">
            <a:spLocks noGrp="1"/>
          </p:cNvSpPr>
          <p:nvPr>
            <p:ph type="title"/>
          </p:nvPr>
        </p:nvSpPr>
        <p:spPr>
          <a:xfrm>
            <a:off x="585225" y="3130447"/>
            <a:ext cx="6400800" cy="723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Quattrocento Sans"/>
              <a:buNone/>
            </a:pPr>
            <a:r>
              <a:rPr lang="en-US" sz="4500">
                <a:latin typeface="Calibri"/>
                <a:ea typeface="Calibri"/>
                <a:cs typeface="Calibri"/>
                <a:sym typeface="Calibri"/>
              </a:rPr>
              <a:t>Azure ML Service </a:t>
            </a:r>
            <a:endParaRPr sz="4500">
              <a:latin typeface="Calibri"/>
              <a:ea typeface="Calibri"/>
              <a:cs typeface="Calibri"/>
              <a:sym typeface="Calibri"/>
            </a:endParaRPr>
          </a:p>
          <a:p>
            <a:pPr marL="0" lvl="0" indent="0" algn="l" rtl="0">
              <a:lnSpc>
                <a:spcPct val="90000"/>
              </a:lnSpc>
              <a:spcBef>
                <a:spcPts val="0"/>
              </a:spcBef>
              <a:spcAft>
                <a:spcPts val="0"/>
              </a:spcAft>
              <a:buClr>
                <a:schemeClr val="dk1"/>
              </a:buClr>
              <a:buSzPts val="3600"/>
              <a:buFont typeface="Quattrocento Sans"/>
              <a:buNone/>
            </a:pPr>
            <a:r>
              <a:rPr lang="en-US" sz="4500">
                <a:latin typeface="Calibri"/>
                <a:ea typeface="Calibri"/>
                <a:cs typeface="Calibri"/>
                <a:sym typeface="Calibri"/>
              </a:rPr>
              <a:t>includes</a:t>
            </a:r>
            <a:endParaRPr sz="4500">
              <a:latin typeface="Calibri"/>
              <a:ea typeface="Calibri"/>
              <a:cs typeface="Calibri"/>
              <a:sym typeface="Calibri"/>
            </a:endParaRPr>
          </a:p>
          <a:p>
            <a:pPr marL="0" lvl="0" indent="0" algn="l" rtl="0">
              <a:lnSpc>
                <a:spcPct val="90000"/>
              </a:lnSpc>
              <a:spcBef>
                <a:spcPts val="0"/>
              </a:spcBef>
              <a:spcAft>
                <a:spcPts val="0"/>
              </a:spcAft>
              <a:buClr>
                <a:schemeClr val="dk1"/>
              </a:buClr>
              <a:buSzPts val="3600"/>
              <a:buFont typeface="Quattrocento Sans"/>
              <a:buNone/>
            </a:pPr>
            <a:r>
              <a:rPr lang="en-US" sz="4500">
                <a:latin typeface="Calibri"/>
                <a:ea typeface="Calibri"/>
                <a:cs typeface="Calibri"/>
                <a:sym typeface="Calibri"/>
              </a:rPr>
              <a:t>DataPrep SDK</a:t>
            </a:r>
            <a:endParaRPr sz="4500">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6198"/>
        <p:cNvGrpSpPr/>
        <p:nvPr/>
      </p:nvGrpSpPr>
      <p:grpSpPr>
        <a:xfrm>
          <a:off x="0" y="0"/>
          <a:ext cx="0" cy="0"/>
          <a:chOff x="0" y="0"/>
          <a:chExt cx="0" cy="0"/>
        </a:xfrm>
      </p:grpSpPr>
      <p:sp>
        <p:nvSpPr>
          <p:cNvPr id="6199" name="Google Shape;6199;p205"/>
          <p:cNvSpPr txBox="1">
            <a:spLocks noGrp="1"/>
          </p:cNvSpPr>
          <p:nvPr>
            <p:ph type="body" idx="1"/>
          </p:nvPr>
        </p:nvSpPr>
        <p:spPr>
          <a:xfrm>
            <a:off x="464427" y="1999917"/>
            <a:ext cx="5214900" cy="3936000"/>
          </a:xfrm>
          <a:prstGeom prst="rect">
            <a:avLst/>
          </a:prstGeom>
          <a:noFill/>
          <a:ln>
            <a:noFill/>
          </a:ln>
        </p:spPr>
        <p:txBody>
          <a:bodyPr spcFirstLastPara="1" wrap="square" lIns="0" tIns="0" rIns="0" bIns="0" anchor="t" anchorCtr="0">
            <a:noAutofit/>
          </a:bodyPr>
          <a:lstStyle/>
          <a:p>
            <a:pPr marL="279400" lvl="0" indent="-279400" algn="l" rtl="0">
              <a:lnSpc>
                <a:spcPct val="90000"/>
              </a:lnSpc>
              <a:spcBef>
                <a:spcPts val="0"/>
              </a:spcBef>
              <a:spcAft>
                <a:spcPts val="0"/>
              </a:spcAft>
              <a:buClr>
                <a:schemeClr val="dk1"/>
              </a:buClr>
              <a:buSzPts val="1600"/>
              <a:buFont typeface="Arial"/>
              <a:buChar char="•"/>
            </a:pPr>
            <a:r>
              <a:rPr lang="en-US" sz="1800" dirty="0">
                <a:solidFill>
                  <a:schemeClr val="dk1"/>
                </a:solidFill>
              </a:rPr>
              <a:t>Understanding the semantics of data is difficult and time-consuming </a:t>
            </a:r>
            <a:endParaRPr dirty="0"/>
          </a:p>
          <a:p>
            <a:pPr marL="279400" lvl="0" indent="-279400" algn="l" rtl="0">
              <a:lnSpc>
                <a:spcPct val="90000"/>
              </a:lnSpc>
              <a:spcBef>
                <a:spcPts val="1800"/>
              </a:spcBef>
              <a:spcAft>
                <a:spcPts val="0"/>
              </a:spcAft>
              <a:buClr>
                <a:schemeClr val="dk1"/>
              </a:buClr>
              <a:buSzPts val="1600"/>
              <a:buFont typeface="Arial"/>
              <a:buChar char="•"/>
            </a:pPr>
            <a:r>
              <a:rPr lang="en-US" sz="1800" dirty="0">
                <a:solidFill>
                  <a:schemeClr val="dk1"/>
                </a:solidFill>
              </a:rPr>
              <a:t>Merging data from different sources is a manual process </a:t>
            </a:r>
            <a:endParaRPr dirty="0"/>
          </a:p>
          <a:p>
            <a:pPr marL="279400" lvl="0" indent="-279400" algn="l" rtl="0">
              <a:lnSpc>
                <a:spcPct val="90000"/>
              </a:lnSpc>
              <a:spcBef>
                <a:spcPts val="1800"/>
              </a:spcBef>
              <a:spcAft>
                <a:spcPts val="0"/>
              </a:spcAft>
              <a:buClr>
                <a:schemeClr val="dk1"/>
              </a:buClr>
              <a:buSzPts val="1600"/>
              <a:buFont typeface="Arial"/>
              <a:buChar char="•"/>
            </a:pPr>
            <a:r>
              <a:rPr lang="en-US" sz="1800" dirty="0">
                <a:solidFill>
                  <a:schemeClr val="dk1"/>
                </a:solidFill>
              </a:rPr>
              <a:t>Detecting, troubleshooting and fixing errors is a high tax </a:t>
            </a:r>
            <a:endParaRPr dirty="0"/>
          </a:p>
          <a:p>
            <a:pPr marL="279400" lvl="0" indent="-279400" algn="l" rtl="0">
              <a:lnSpc>
                <a:spcPct val="90000"/>
              </a:lnSpc>
              <a:spcBef>
                <a:spcPts val="1800"/>
              </a:spcBef>
              <a:spcAft>
                <a:spcPts val="0"/>
              </a:spcAft>
              <a:buClr>
                <a:schemeClr val="dk1"/>
              </a:buClr>
              <a:buSzPts val="1600"/>
              <a:buFont typeface="Arial"/>
              <a:buChar char="•"/>
            </a:pPr>
            <a:r>
              <a:rPr lang="en-US" sz="1800" dirty="0">
                <a:solidFill>
                  <a:schemeClr val="dk1"/>
                </a:solidFill>
              </a:rPr>
              <a:t>Custom code is always required </a:t>
            </a:r>
            <a:endParaRPr dirty="0"/>
          </a:p>
          <a:p>
            <a:pPr marL="279400" lvl="0" indent="-279400" algn="l" rtl="0">
              <a:lnSpc>
                <a:spcPct val="90000"/>
              </a:lnSpc>
              <a:spcBef>
                <a:spcPts val="1800"/>
              </a:spcBef>
              <a:spcAft>
                <a:spcPts val="0"/>
              </a:spcAft>
              <a:buClr>
                <a:schemeClr val="dk1"/>
              </a:buClr>
              <a:buSzPts val="1600"/>
              <a:buFont typeface="Arial"/>
              <a:buChar char="•"/>
            </a:pPr>
            <a:r>
              <a:rPr lang="en-US" sz="1800" dirty="0">
                <a:solidFill>
                  <a:schemeClr val="dk1"/>
                </a:solidFill>
              </a:rPr>
              <a:t>Operationalization is challenging </a:t>
            </a:r>
            <a:endParaRPr dirty="0"/>
          </a:p>
          <a:p>
            <a:pPr marL="330200" lvl="0" indent="-190500" algn="l" rtl="0">
              <a:lnSpc>
                <a:spcPct val="90000"/>
              </a:lnSpc>
              <a:spcBef>
                <a:spcPts val="1800"/>
              </a:spcBef>
              <a:spcAft>
                <a:spcPts val="0"/>
              </a:spcAft>
              <a:buClr>
                <a:srgbClr val="000000"/>
              </a:buClr>
              <a:buSzPts val="2200"/>
              <a:buFont typeface="Arial"/>
              <a:buNone/>
            </a:pPr>
            <a:endParaRPr sz="2400" dirty="0"/>
          </a:p>
          <a:p>
            <a:pPr marL="444500" lvl="0" indent="-304800" algn="l" rtl="0">
              <a:lnSpc>
                <a:spcPct val="90000"/>
              </a:lnSpc>
              <a:spcBef>
                <a:spcPts val="1300"/>
              </a:spcBef>
              <a:spcAft>
                <a:spcPts val="0"/>
              </a:spcAft>
              <a:buClr>
                <a:srgbClr val="000000"/>
              </a:buClr>
              <a:buSzPts val="2300"/>
              <a:buFont typeface="Arial"/>
              <a:buNone/>
            </a:pPr>
            <a:endParaRPr dirty="0"/>
          </a:p>
        </p:txBody>
      </p:sp>
      <p:sp>
        <p:nvSpPr>
          <p:cNvPr id="6200" name="Google Shape;6200;p205"/>
          <p:cNvSpPr txBox="1">
            <a:spLocks noGrp="1"/>
          </p:cNvSpPr>
          <p:nvPr>
            <p:ph type="title"/>
          </p:nvPr>
        </p:nvSpPr>
        <p:spPr>
          <a:xfrm>
            <a:off x="426424" y="302552"/>
            <a:ext cx="11335800" cy="739500"/>
          </a:xfrm>
          <a:prstGeom prst="rect">
            <a:avLst/>
          </a:prstGeom>
          <a:noFill/>
          <a:ln>
            <a:noFill/>
          </a:ln>
        </p:spPr>
        <p:txBody>
          <a:bodyPr spcFirstLastPara="1" wrap="square" lIns="89625" tIns="161350" rIns="0" bIns="0" anchor="t" anchorCtr="0">
            <a:noAutofit/>
          </a:bodyPr>
          <a:lstStyle/>
          <a:p>
            <a:pPr marL="0" lvl="0" indent="0" algn="l" rtl="0">
              <a:lnSpc>
                <a:spcPct val="90000"/>
              </a:lnSpc>
              <a:spcBef>
                <a:spcPts val="0"/>
              </a:spcBef>
              <a:spcAft>
                <a:spcPts val="0"/>
              </a:spcAft>
              <a:buClr>
                <a:srgbClr val="000000"/>
              </a:buClr>
              <a:buSzPts val="3500"/>
              <a:buFont typeface="Quattrocento Sans"/>
              <a:buNone/>
            </a:pPr>
            <a:r>
              <a:rPr lang="en-US" sz="4500" b="1">
                <a:latin typeface="Calibri"/>
                <a:ea typeface="Calibri"/>
                <a:cs typeface="Calibri"/>
                <a:sym typeface="Calibri"/>
              </a:rPr>
              <a:t>Customer Challenges and Pain Points</a:t>
            </a:r>
            <a:endParaRPr sz="4500" b="1">
              <a:latin typeface="Calibri"/>
              <a:ea typeface="Calibri"/>
              <a:cs typeface="Calibri"/>
              <a:sym typeface="Calibri"/>
            </a:endParaRPr>
          </a:p>
        </p:txBody>
      </p:sp>
      <p:grpSp>
        <p:nvGrpSpPr>
          <p:cNvPr id="6201" name="Google Shape;6201;p205"/>
          <p:cNvGrpSpPr/>
          <p:nvPr/>
        </p:nvGrpSpPr>
        <p:grpSpPr>
          <a:xfrm>
            <a:off x="6094198" y="1712001"/>
            <a:ext cx="5473309" cy="3661285"/>
            <a:chOff x="5823429" y="1493135"/>
            <a:chExt cx="5583300" cy="3734100"/>
          </a:xfrm>
        </p:grpSpPr>
        <p:sp>
          <p:nvSpPr>
            <p:cNvPr id="6202" name="Google Shape;6202;p205"/>
            <p:cNvSpPr/>
            <p:nvPr/>
          </p:nvSpPr>
          <p:spPr>
            <a:xfrm>
              <a:off x="5989320" y="1493135"/>
              <a:ext cx="5303400" cy="3734100"/>
            </a:xfrm>
            <a:prstGeom prst="rect">
              <a:avLst/>
            </a:prstGeom>
            <a:solidFill>
              <a:srgbClr val="F2F2F2"/>
            </a:solidFill>
            <a:ln>
              <a:noFill/>
            </a:ln>
          </p:spPr>
          <p:txBody>
            <a:bodyPr spcFirstLastPara="1" wrap="square" lIns="182850" tIns="146275" rIns="182850" bIns="146275" anchor="t" anchorCtr="0">
              <a:noAutofit/>
            </a:bodyPr>
            <a:lstStyle/>
            <a:p>
              <a:pPr marL="0" marR="0" lvl="0" indent="0" algn="l" rtl="0">
                <a:lnSpc>
                  <a:spcPct val="100000"/>
                </a:lnSpc>
                <a:spcBef>
                  <a:spcPts val="0"/>
                </a:spcBef>
                <a:spcAft>
                  <a:spcPts val="0"/>
                </a:spcAft>
                <a:buClr>
                  <a:schemeClr val="dk1"/>
                </a:buClr>
                <a:buSzPts val="2000"/>
                <a:buFont typeface="Quattrocento Sans"/>
                <a:buNone/>
              </a:pPr>
              <a:endParaRPr sz="2000" b="0" i="0" u="none" strike="noStrike" cap="none">
                <a:solidFill>
                  <a:srgbClr val="FFFFFF"/>
                </a:solidFill>
                <a:latin typeface="Quattrocento Sans"/>
                <a:ea typeface="Quattrocento Sans"/>
                <a:cs typeface="Quattrocento Sans"/>
                <a:sym typeface="Quattrocento Sans"/>
              </a:endParaRPr>
            </a:p>
          </p:txBody>
        </p:sp>
        <p:sp>
          <p:nvSpPr>
            <p:cNvPr id="6203" name="Google Shape;6203;p205"/>
            <p:cNvSpPr/>
            <p:nvPr/>
          </p:nvSpPr>
          <p:spPr>
            <a:xfrm>
              <a:off x="5823429" y="1625377"/>
              <a:ext cx="5583300" cy="414300"/>
            </a:xfrm>
            <a:prstGeom prst="rect">
              <a:avLst/>
            </a:prstGeom>
            <a:noFill/>
            <a:ln>
              <a:noFill/>
            </a:ln>
          </p:spPr>
          <p:txBody>
            <a:bodyPr spcFirstLastPara="1" wrap="square" lIns="89625" tIns="44800" rIns="89625" bIns="44800" anchor="t" anchorCtr="0">
              <a:noAutofit/>
            </a:bodyPr>
            <a:lstStyle/>
            <a:p>
              <a:pPr marL="0" marR="0" lvl="0" indent="0" algn="ctr" rtl="0">
                <a:lnSpc>
                  <a:spcPct val="100000"/>
                </a:lnSpc>
                <a:spcBef>
                  <a:spcPts val="0"/>
                </a:spcBef>
                <a:spcAft>
                  <a:spcPts val="0"/>
                </a:spcAft>
                <a:buClr>
                  <a:srgbClr val="0078D7"/>
                </a:buClr>
                <a:buSzPts val="2000"/>
                <a:buFont typeface="Quattrocento Sans"/>
                <a:buNone/>
              </a:pPr>
              <a:r>
                <a:rPr lang="en-US" sz="2000" b="0" i="0" u="none" strike="noStrike" cap="none">
                  <a:solidFill>
                    <a:srgbClr val="0078D7"/>
                  </a:solidFill>
                  <a:latin typeface="Quattrocento Sans"/>
                  <a:ea typeface="Quattrocento Sans"/>
                  <a:cs typeface="Quattrocento Sans"/>
                  <a:sym typeface="Quattrocento Sans"/>
                </a:rPr>
                <a:t>Examples of manual, non-scalable work </a:t>
              </a:r>
              <a:endParaRPr sz="2000" b="0" i="0" u="none" strike="noStrike" cap="none">
                <a:solidFill>
                  <a:srgbClr val="0078D7"/>
                </a:solidFill>
                <a:latin typeface="Quattrocento Sans"/>
                <a:ea typeface="Quattrocento Sans"/>
                <a:cs typeface="Quattrocento Sans"/>
                <a:sym typeface="Quattrocento Sans"/>
              </a:endParaRPr>
            </a:p>
          </p:txBody>
        </p:sp>
        <p:sp>
          <p:nvSpPr>
            <p:cNvPr id="6204" name="Google Shape;6204;p205"/>
            <p:cNvSpPr/>
            <p:nvPr/>
          </p:nvSpPr>
          <p:spPr>
            <a:xfrm>
              <a:off x="7657718" y="2413387"/>
              <a:ext cx="3257100" cy="2246700"/>
            </a:xfrm>
            <a:prstGeom prst="rect">
              <a:avLst/>
            </a:prstGeom>
            <a:noFill/>
            <a:ln>
              <a:noFill/>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rgbClr val="000000"/>
                </a:buClr>
                <a:buSzPts val="2000"/>
                <a:buFont typeface="Quattrocento Sans"/>
                <a:buNone/>
              </a:pPr>
              <a:r>
                <a:rPr lang="en-US" sz="2000" b="0" i="0" u="none" strike="noStrike" cap="none" dirty="0">
                  <a:solidFill>
                    <a:srgbClr val="000000"/>
                  </a:solidFill>
                  <a:latin typeface="Quattrocento Sans"/>
                  <a:ea typeface="Quattrocento Sans"/>
                  <a:cs typeface="Quattrocento Sans"/>
                  <a:sym typeface="Quattrocento Sans"/>
                </a:rPr>
                <a:t>Data formatting</a:t>
              </a:r>
              <a:endParaRPr sz="1400" dirty="0"/>
            </a:p>
            <a:p>
              <a:pPr marL="0" marR="0" lvl="0" indent="0" algn="l" rtl="0">
                <a:lnSpc>
                  <a:spcPct val="100000"/>
                </a:lnSpc>
                <a:spcBef>
                  <a:spcPts val="4700"/>
                </a:spcBef>
                <a:spcAft>
                  <a:spcPts val="0"/>
                </a:spcAft>
                <a:buClr>
                  <a:srgbClr val="000000"/>
                </a:buClr>
                <a:buSzPts val="2000"/>
                <a:buFont typeface="Quattrocento Sans"/>
                <a:buNone/>
              </a:pPr>
              <a:r>
                <a:rPr lang="en-US" sz="2000" b="0" i="0" u="none" strike="noStrike" cap="none" dirty="0">
                  <a:solidFill>
                    <a:srgbClr val="000000"/>
                  </a:solidFill>
                  <a:latin typeface="Quattrocento Sans"/>
                  <a:ea typeface="Quattrocento Sans"/>
                  <a:cs typeface="Quattrocento Sans"/>
                  <a:sym typeface="Quattrocento Sans"/>
                </a:rPr>
                <a:t>Dealing with dates</a:t>
              </a:r>
              <a:endParaRPr sz="1400" dirty="0"/>
            </a:p>
            <a:p>
              <a:pPr marL="0" marR="0" lvl="0" indent="0" algn="l" rtl="0">
                <a:lnSpc>
                  <a:spcPct val="100000"/>
                </a:lnSpc>
                <a:spcBef>
                  <a:spcPts val="4700"/>
                </a:spcBef>
                <a:spcAft>
                  <a:spcPts val="0"/>
                </a:spcAft>
                <a:buClr>
                  <a:srgbClr val="000000"/>
                </a:buClr>
                <a:buSzPts val="2000"/>
                <a:buFont typeface="Quattrocento Sans"/>
                <a:buNone/>
              </a:pPr>
              <a:r>
                <a:rPr lang="en-US" sz="2000" b="0" i="0" u="none" strike="noStrike" cap="none" dirty="0">
                  <a:solidFill>
                    <a:srgbClr val="000000"/>
                  </a:solidFill>
                  <a:latin typeface="Quattrocento Sans"/>
                  <a:ea typeface="Quattrocento Sans"/>
                  <a:cs typeface="Quattrocento Sans"/>
                  <a:sym typeface="Quattrocento Sans"/>
                </a:rPr>
                <a:t>‘</a:t>
              </a:r>
              <a:r>
                <a:rPr lang="en-US" sz="2000" b="0" i="0" u="none" strike="noStrike" cap="none" dirty="0" err="1">
                  <a:solidFill>
                    <a:srgbClr val="000000"/>
                  </a:solidFill>
                  <a:latin typeface="Quattrocento Sans"/>
                  <a:ea typeface="Quattrocento Sans"/>
                  <a:cs typeface="Quattrocento Sans"/>
                  <a:sym typeface="Quattrocento Sans"/>
                </a:rPr>
                <a:t>Rectangularizing</a:t>
              </a:r>
              <a:r>
                <a:rPr lang="en-US" sz="2000" b="0" i="0" u="none" strike="noStrike" cap="none" dirty="0">
                  <a:solidFill>
                    <a:srgbClr val="000000"/>
                  </a:solidFill>
                  <a:latin typeface="Quattrocento Sans"/>
                  <a:ea typeface="Quattrocento Sans"/>
                  <a:cs typeface="Quattrocento Sans"/>
                  <a:sym typeface="Quattrocento Sans"/>
                </a:rPr>
                <a:t>’ data</a:t>
              </a:r>
              <a:endParaRPr sz="1400" dirty="0"/>
            </a:p>
          </p:txBody>
        </p:sp>
        <p:sp>
          <p:nvSpPr>
            <p:cNvPr id="6205" name="Google Shape;6205;p205"/>
            <p:cNvSpPr/>
            <p:nvPr/>
          </p:nvSpPr>
          <p:spPr>
            <a:xfrm>
              <a:off x="6664458" y="4156644"/>
              <a:ext cx="818100" cy="627600"/>
            </a:xfrm>
            <a:prstGeom prst="rect">
              <a:avLst/>
            </a:prstGeom>
            <a:noFill/>
            <a:ln w="9525"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grpSp>
          <p:nvGrpSpPr>
            <p:cNvPr id="6206" name="Google Shape;6206;p205"/>
            <p:cNvGrpSpPr/>
            <p:nvPr/>
          </p:nvGrpSpPr>
          <p:grpSpPr>
            <a:xfrm>
              <a:off x="6708072" y="3155271"/>
              <a:ext cx="713057" cy="683834"/>
              <a:chOff x="4316204" y="2433510"/>
              <a:chExt cx="448238" cy="429868"/>
            </a:xfrm>
          </p:grpSpPr>
          <p:sp>
            <p:nvSpPr>
              <p:cNvPr id="6207" name="Google Shape;6207;p205"/>
              <p:cNvSpPr/>
              <p:nvPr/>
            </p:nvSpPr>
            <p:spPr>
              <a:xfrm>
                <a:off x="4316204" y="2433510"/>
                <a:ext cx="448238" cy="429868"/>
              </a:xfrm>
              <a:custGeom>
                <a:avLst/>
                <a:gdLst/>
                <a:ahLst/>
                <a:cxnLst/>
                <a:rect l="l" t="t" r="r" b="b"/>
                <a:pathLst>
                  <a:path w="244" h="234" extrusionOk="0">
                    <a:moveTo>
                      <a:pt x="244" y="135"/>
                    </a:moveTo>
                    <a:lnTo>
                      <a:pt x="244" y="234"/>
                    </a:lnTo>
                    <a:lnTo>
                      <a:pt x="0" y="234"/>
                    </a:lnTo>
                    <a:lnTo>
                      <a:pt x="0" y="24"/>
                    </a:lnTo>
                    <a:lnTo>
                      <a:pt x="244" y="24"/>
                    </a:lnTo>
                    <a:lnTo>
                      <a:pt x="244" y="135"/>
                    </a:lnTo>
                    <a:moveTo>
                      <a:pt x="0" y="72"/>
                    </a:moveTo>
                    <a:lnTo>
                      <a:pt x="244" y="72"/>
                    </a:lnTo>
                    <a:moveTo>
                      <a:pt x="50" y="0"/>
                    </a:moveTo>
                    <a:lnTo>
                      <a:pt x="50" y="50"/>
                    </a:lnTo>
                    <a:moveTo>
                      <a:pt x="195" y="0"/>
                    </a:moveTo>
                    <a:lnTo>
                      <a:pt x="195" y="50"/>
                    </a:lnTo>
                  </a:path>
                </a:pathLst>
              </a:custGeom>
              <a:noFill/>
              <a:ln w="12700" cap="flat" cmpd="sng">
                <a:solidFill>
                  <a:schemeClr val="dk2"/>
                </a:solidFill>
                <a:prstDash val="solid"/>
                <a:miter lim="800000"/>
                <a:headEnd type="none" w="med" len="med"/>
                <a:tailEnd type="none" w="med" len="med"/>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FFFFFF"/>
                  </a:solidFill>
                  <a:latin typeface="Quattrocento Sans"/>
                  <a:ea typeface="Quattrocento Sans"/>
                  <a:cs typeface="Quattrocento Sans"/>
                  <a:sym typeface="Quattrocento Sans"/>
                </a:endParaRPr>
              </a:p>
            </p:txBody>
          </p:sp>
          <p:cxnSp>
            <p:nvCxnSpPr>
              <p:cNvPr id="6208" name="Google Shape;6208;p205"/>
              <p:cNvCxnSpPr/>
              <p:nvPr/>
            </p:nvCxnSpPr>
            <p:spPr>
              <a:xfrm>
                <a:off x="4357163" y="2633663"/>
                <a:ext cx="370500" cy="0"/>
              </a:xfrm>
              <a:prstGeom prst="straightConnector1">
                <a:avLst/>
              </a:prstGeom>
              <a:noFill/>
              <a:ln w="12700" cap="flat" cmpd="sng">
                <a:solidFill>
                  <a:schemeClr val="dk2"/>
                </a:solidFill>
                <a:prstDash val="solid"/>
                <a:round/>
                <a:headEnd type="none" w="sm" len="sm"/>
                <a:tailEnd type="none" w="sm" len="sm"/>
              </a:ln>
            </p:spPr>
          </p:cxnSp>
          <p:cxnSp>
            <p:nvCxnSpPr>
              <p:cNvPr id="6209" name="Google Shape;6209;p205"/>
              <p:cNvCxnSpPr/>
              <p:nvPr/>
            </p:nvCxnSpPr>
            <p:spPr>
              <a:xfrm>
                <a:off x="4357163" y="2711451"/>
                <a:ext cx="370500" cy="0"/>
              </a:xfrm>
              <a:prstGeom prst="straightConnector1">
                <a:avLst/>
              </a:prstGeom>
              <a:noFill/>
              <a:ln w="12700" cap="flat" cmpd="sng">
                <a:solidFill>
                  <a:schemeClr val="dk2"/>
                </a:solidFill>
                <a:prstDash val="solid"/>
                <a:round/>
                <a:headEnd type="none" w="sm" len="sm"/>
                <a:tailEnd type="none" w="sm" len="sm"/>
              </a:ln>
            </p:spPr>
          </p:cxnSp>
          <p:cxnSp>
            <p:nvCxnSpPr>
              <p:cNvPr id="6210" name="Google Shape;6210;p205"/>
              <p:cNvCxnSpPr/>
              <p:nvPr/>
            </p:nvCxnSpPr>
            <p:spPr>
              <a:xfrm>
                <a:off x="4357163" y="2789238"/>
                <a:ext cx="370500" cy="0"/>
              </a:xfrm>
              <a:prstGeom prst="straightConnector1">
                <a:avLst/>
              </a:prstGeom>
              <a:noFill/>
              <a:ln w="12700" cap="flat" cmpd="sng">
                <a:solidFill>
                  <a:schemeClr val="dk2"/>
                </a:solidFill>
                <a:prstDash val="solid"/>
                <a:round/>
                <a:headEnd type="none" w="sm" len="sm"/>
                <a:tailEnd type="none" w="sm" len="sm"/>
              </a:ln>
            </p:spPr>
          </p:cxnSp>
          <p:grpSp>
            <p:nvGrpSpPr>
              <p:cNvPr id="6211" name="Google Shape;6211;p205"/>
              <p:cNvGrpSpPr/>
              <p:nvPr/>
            </p:nvGrpSpPr>
            <p:grpSpPr>
              <a:xfrm rot="-5400000">
                <a:off x="4429672" y="2597751"/>
                <a:ext cx="231822" cy="230718"/>
                <a:chOff x="4357163" y="3062288"/>
                <a:chExt cx="370500" cy="155575"/>
              </a:xfrm>
            </p:grpSpPr>
            <p:cxnSp>
              <p:nvCxnSpPr>
                <p:cNvPr id="6212" name="Google Shape;6212;p205"/>
                <p:cNvCxnSpPr/>
                <p:nvPr/>
              </p:nvCxnSpPr>
              <p:spPr>
                <a:xfrm>
                  <a:off x="4357163" y="3062288"/>
                  <a:ext cx="370500" cy="0"/>
                </a:xfrm>
                <a:prstGeom prst="straightConnector1">
                  <a:avLst/>
                </a:prstGeom>
                <a:noFill/>
                <a:ln w="12700" cap="flat" cmpd="sng">
                  <a:solidFill>
                    <a:schemeClr val="dk2"/>
                  </a:solidFill>
                  <a:prstDash val="solid"/>
                  <a:round/>
                  <a:headEnd type="none" w="sm" len="sm"/>
                  <a:tailEnd type="none" w="sm" len="sm"/>
                </a:ln>
              </p:spPr>
            </p:cxnSp>
            <p:cxnSp>
              <p:nvCxnSpPr>
                <p:cNvPr id="6213" name="Google Shape;6213;p205"/>
                <p:cNvCxnSpPr/>
                <p:nvPr/>
              </p:nvCxnSpPr>
              <p:spPr>
                <a:xfrm>
                  <a:off x="4357163" y="3140076"/>
                  <a:ext cx="370500" cy="0"/>
                </a:xfrm>
                <a:prstGeom prst="straightConnector1">
                  <a:avLst/>
                </a:prstGeom>
                <a:noFill/>
                <a:ln w="12700" cap="flat" cmpd="sng">
                  <a:solidFill>
                    <a:schemeClr val="dk2"/>
                  </a:solidFill>
                  <a:prstDash val="solid"/>
                  <a:round/>
                  <a:headEnd type="none" w="sm" len="sm"/>
                  <a:tailEnd type="none" w="sm" len="sm"/>
                </a:ln>
              </p:spPr>
            </p:cxnSp>
            <p:cxnSp>
              <p:nvCxnSpPr>
                <p:cNvPr id="6214" name="Google Shape;6214;p205"/>
                <p:cNvCxnSpPr/>
                <p:nvPr/>
              </p:nvCxnSpPr>
              <p:spPr>
                <a:xfrm>
                  <a:off x="4357163" y="3217863"/>
                  <a:ext cx="370500" cy="0"/>
                </a:xfrm>
                <a:prstGeom prst="straightConnector1">
                  <a:avLst/>
                </a:prstGeom>
                <a:noFill/>
                <a:ln w="12700" cap="flat" cmpd="sng">
                  <a:solidFill>
                    <a:schemeClr val="dk2"/>
                  </a:solidFill>
                  <a:prstDash val="solid"/>
                  <a:round/>
                  <a:headEnd type="none" w="sm" len="sm"/>
                  <a:tailEnd type="none" w="sm" len="sm"/>
                </a:ln>
              </p:spPr>
            </p:cxnSp>
          </p:grpSp>
        </p:grpSp>
        <p:grpSp>
          <p:nvGrpSpPr>
            <p:cNvPr id="6215" name="Google Shape;6215;p205"/>
            <p:cNvGrpSpPr/>
            <p:nvPr/>
          </p:nvGrpSpPr>
          <p:grpSpPr>
            <a:xfrm>
              <a:off x="6856495" y="4292832"/>
              <a:ext cx="446074" cy="390498"/>
              <a:chOff x="3764" y="3313"/>
              <a:chExt cx="353" cy="309"/>
            </a:xfrm>
          </p:grpSpPr>
          <p:sp>
            <p:nvSpPr>
              <p:cNvPr id="6216" name="Google Shape;6216;p205"/>
              <p:cNvSpPr/>
              <p:nvPr/>
            </p:nvSpPr>
            <p:spPr>
              <a:xfrm>
                <a:off x="3764" y="3313"/>
                <a:ext cx="0" cy="71"/>
              </a:xfrm>
              <a:custGeom>
                <a:avLst/>
                <a:gdLst/>
                <a:ahLst/>
                <a:cxnLst/>
                <a:rect l="l" t="t" r="r" b="b"/>
                <a:pathLst>
                  <a:path w="120000" h="51" extrusionOk="0">
                    <a:moveTo>
                      <a:pt x="0" y="0"/>
                    </a:moveTo>
                    <a:cubicBezTo>
                      <a:pt x="0" y="51"/>
                      <a:pt x="0" y="51"/>
                      <a:pt x="0" y="51"/>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217" name="Google Shape;6217;p205"/>
              <p:cNvSpPr/>
              <p:nvPr/>
            </p:nvSpPr>
            <p:spPr>
              <a:xfrm>
                <a:off x="3897" y="3313"/>
                <a:ext cx="0" cy="71"/>
              </a:xfrm>
              <a:custGeom>
                <a:avLst/>
                <a:gdLst/>
                <a:ahLst/>
                <a:cxnLst/>
                <a:rect l="l" t="t" r="r" b="b"/>
                <a:pathLst>
                  <a:path w="120000" h="51" extrusionOk="0">
                    <a:moveTo>
                      <a:pt x="0" y="0"/>
                    </a:moveTo>
                    <a:cubicBezTo>
                      <a:pt x="0" y="51"/>
                      <a:pt x="0" y="51"/>
                      <a:pt x="0" y="51"/>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218" name="Google Shape;6218;p205"/>
              <p:cNvSpPr/>
              <p:nvPr/>
            </p:nvSpPr>
            <p:spPr>
              <a:xfrm>
                <a:off x="4028" y="3313"/>
                <a:ext cx="0" cy="71"/>
              </a:xfrm>
              <a:custGeom>
                <a:avLst/>
                <a:gdLst/>
                <a:ahLst/>
                <a:cxnLst/>
                <a:rect l="l" t="t" r="r" b="b"/>
                <a:pathLst>
                  <a:path w="120000" h="51" extrusionOk="0">
                    <a:moveTo>
                      <a:pt x="0" y="0"/>
                    </a:moveTo>
                    <a:cubicBezTo>
                      <a:pt x="0" y="51"/>
                      <a:pt x="0" y="51"/>
                      <a:pt x="0" y="51"/>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219" name="Google Shape;6219;p205"/>
              <p:cNvSpPr/>
              <p:nvPr/>
            </p:nvSpPr>
            <p:spPr>
              <a:xfrm>
                <a:off x="3807" y="3313"/>
                <a:ext cx="47" cy="72"/>
              </a:xfrm>
              <a:custGeom>
                <a:avLst/>
                <a:gdLst/>
                <a:ahLst/>
                <a:cxnLst/>
                <a:rect l="l" t="t" r="r" b="b"/>
                <a:pathLst>
                  <a:path w="34" h="52" extrusionOk="0">
                    <a:moveTo>
                      <a:pt x="34" y="35"/>
                    </a:moveTo>
                    <a:cubicBezTo>
                      <a:pt x="34" y="16"/>
                      <a:pt x="34" y="16"/>
                      <a:pt x="34" y="16"/>
                    </a:cubicBezTo>
                    <a:cubicBezTo>
                      <a:pt x="34" y="7"/>
                      <a:pt x="26" y="0"/>
                      <a:pt x="17" y="0"/>
                    </a:cubicBezTo>
                    <a:cubicBezTo>
                      <a:pt x="17" y="0"/>
                      <a:pt x="17" y="0"/>
                      <a:pt x="17" y="0"/>
                    </a:cubicBezTo>
                    <a:cubicBezTo>
                      <a:pt x="7" y="0"/>
                      <a:pt x="0" y="7"/>
                      <a:pt x="0" y="16"/>
                    </a:cubicBezTo>
                    <a:cubicBezTo>
                      <a:pt x="0" y="35"/>
                      <a:pt x="0" y="35"/>
                      <a:pt x="0" y="35"/>
                    </a:cubicBezTo>
                    <a:cubicBezTo>
                      <a:pt x="0" y="43"/>
                      <a:pt x="7" y="52"/>
                      <a:pt x="17" y="52"/>
                    </a:cubicBezTo>
                    <a:cubicBezTo>
                      <a:pt x="17" y="52"/>
                      <a:pt x="17" y="52"/>
                      <a:pt x="17" y="52"/>
                    </a:cubicBezTo>
                    <a:cubicBezTo>
                      <a:pt x="26" y="52"/>
                      <a:pt x="34" y="43"/>
                      <a:pt x="34" y="35"/>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220" name="Google Shape;6220;p205"/>
              <p:cNvSpPr/>
              <p:nvPr/>
            </p:nvSpPr>
            <p:spPr>
              <a:xfrm>
                <a:off x="3940" y="3313"/>
                <a:ext cx="44" cy="72"/>
              </a:xfrm>
              <a:custGeom>
                <a:avLst/>
                <a:gdLst/>
                <a:ahLst/>
                <a:cxnLst/>
                <a:rect l="l" t="t" r="r" b="b"/>
                <a:pathLst>
                  <a:path w="32" h="52" extrusionOk="0">
                    <a:moveTo>
                      <a:pt x="32" y="35"/>
                    </a:moveTo>
                    <a:cubicBezTo>
                      <a:pt x="32" y="16"/>
                      <a:pt x="32" y="16"/>
                      <a:pt x="32" y="16"/>
                    </a:cubicBezTo>
                    <a:cubicBezTo>
                      <a:pt x="32" y="7"/>
                      <a:pt x="25" y="0"/>
                      <a:pt x="15" y="0"/>
                    </a:cubicBezTo>
                    <a:cubicBezTo>
                      <a:pt x="15" y="0"/>
                      <a:pt x="15" y="0"/>
                      <a:pt x="15" y="0"/>
                    </a:cubicBezTo>
                    <a:cubicBezTo>
                      <a:pt x="7" y="0"/>
                      <a:pt x="0" y="7"/>
                      <a:pt x="0" y="16"/>
                    </a:cubicBezTo>
                    <a:cubicBezTo>
                      <a:pt x="0" y="35"/>
                      <a:pt x="0" y="35"/>
                      <a:pt x="0" y="35"/>
                    </a:cubicBezTo>
                    <a:cubicBezTo>
                      <a:pt x="0" y="43"/>
                      <a:pt x="7" y="52"/>
                      <a:pt x="15" y="52"/>
                    </a:cubicBezTo>
                    <a:cubicBezTo>
                      <a:pt x="15" y="52"/>
                      <a:pt x="15" y="52"/>
                      <a:pt x="15" y="52"/>
                    </a:cubicBezTo>
                    <a:cubicBezTo>
                      <a:pt x="25" y="52"/>
                      <a:pt x="32" y="43"/>
                      <a:pt x="32" y="35"/>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221" name="Google Shape;6221;p205"/>
              <p:cNvSpPr/>
              <p:nvPr/>
            </p:nvSpPr>
            <p:spPr>
              <a:xfrm>
                <a:off x="4071" y="3313"/>
                <a:ext cx="46" cy="72"/>
              </a:xfrm>
              <a:custGeom>
                <a:avLst/>
                <a:gdLst/>
                <a:ahLst/>
                <a:cxnLst/>
                <a:rect l="l" t="t" r="r" b="b"/>
                <a:pathLst>
                  <a:path w="34" h="52" extrusionOk="0">
                    <a:moveTo>
                      <a:pt x="34" y="35"/>
                    </a:moveTo>
                    <a:cubicBezTo>
                      <a:pt x="34" y="16"/>
                      <a:pt x="34" y="16"/>
                      <a:pt x="34" y="16"/>
                    </a:cubicBezTo>
                    <a:cubicBezTo>
                      <a:pt x="34" y="7"/>
                      <a:pt x="25" y="0"/>
                      <a:pt x="17" y="0"/>
                    </a:cubicBezTo>
                    <a:cubicBezTo>
                      <a:pt x="17" y="0"/>
                      <a:pt x="17" y="0"/>
                      <a:pt x="17" y="0"/>
                    </a:cubicBezTo>
                    <a:cubicBezTo>
                      <a:pt x="7" y="0"/>
                      <a:pt x="0" y="7"/>
                      <a:pt x="0" y="16"/>
                    </a:cubicBezTo>
                    <a:cubicBezTo>
                      <a:pt x="0" y="35"/>
                      <a:pt x="0" y="35"/>
                      <a:pt x="0" y="35"/>
                    </a:cubicBezTo>
                    <a:cubicBezTo>
                      <a:pt x="0" y="43"/>
                      <a:pt x="7" y="52"/>
                      <a:pt x="17" y="52"/>
                    </a:cubicBezTo>
                    <a:cubicBezTo>
                      <a:pt x="17" y="52"/>
                      <a:pt x="17" y="52"/>
                      <a:pt x="17" y="52"/>
                    </a:cubicBezTo>
                    <a:cubicBezTo>
                      <a:pt x="25" y="52"/>
                      <a:pt x="34" y="43"/>
                      <a:pt x="34" y="35"/>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222" name="Google Shape;6222;p205"/>
              <p:cNvSpPr/>
              <p:nvPr/>
            </p:nvSpPr>
            <p:spPr>
              <a:xfrm>
                <a:off x="3764" y="3550"/>
                <a:ext cx="0" cy="72"/>
              </a:xfrm>
              <a:custGeom>
                <a:avLst/>
                <a:gdLst/>
                <a:ahLst/>
                <a:cxnLst/>
                <a:rect l="l" t="t" r="r" b="b"/>
                <a:pathLst>
                  <a:path w="120000" h="52" extrusionOk="0">
                    <a:moveTo>
                      <a:pt x="0" y="0"/>
                    </a:moveTo>
                    <a:cubicBezTo>
                      <a:pt x="0" y="52"/>
                      <a:pt x="0" y="52"/>
                      <a:pt x="0" y="52"/>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223" name="Google Shape;6223;p205"/>
              <p:cNvSpPr/>
              <p:nvPr/>
            </p:nvSpPr>
            <p:spPr>
              <a:xfrm>
                <a:off x="3897" y="3550"/>
                <a:ext cx="0" cy="72"/>
              </a:xfrm>
              <a:custGeom>
                <a:avLst/>
                <a:gdLst/>
                <a:ahLst/>
                <a:cxnLst/>
                <a:rect l="l" t="t" r="r" b="b"/>
                <a:pathLst>
                  <a:path w="120000" h="52" extrusionOk="0">
                    <a:moveTo>
                      <a:pt x="0" y="0"/>
                    </a:moveTo>
                    <a:cubicBezTo>
                      <a:pt x="0" y="52"/>
                      <a:pt x="0" y="52"/>
                      <a:pt x="0" y="52"/>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224" name="Google Shape;6224;p205"/>
              <p:cNvSpPr/>
              <p:nvPr/>
            </p:nvSpPr>
            <p:spPr>
              <a:xfrm>
                <a:off x="4028" y="3550"/>
                <a:ext cx="0" cy="72"/>
              </a:xfrm>
              <a:custGeom>
                <a:avLst/>
                <a:gdLst/>
                <a:ahLst/>
                <a:cxnLst/>
                <a:rect l="l" t="t" r="r" b="b"/>
                <a:pathLst>
                  <a:path w="120000" h="52" extrusionOk="0">
                    <a:moveTo>
                      <a:pt x="0" y="0"/>
                    </a:moveTo>
                    <a:cubicBezTo>
                      <a:pt x="0" y="52"/>
                      <a:pt x="0" y="52"/>
                      <a:pt x="0" y="52"/>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225" name="Google Shape;6225;p205"/>
              <p:cNvSpPr/>
              <p:nvPr/>
            </p:nvSpPr>
            <p:spPr>
              <a:xfrm>
                <a:off x="3807" y="3550"/>
                <a:ext cx="47" cy="72"/>
              </a:xfrm>
              <a:custGeom>
                <a:avLst/>
                <a:gdLst/>
                <a:ahLst/>
                <a:cxnLst/>
                <a:rect l="l" t="t" r="r" b="b"/>
                <a:pathLst>
                  <a:path w="34" h="52" extrusionOk="0">
                    <a:moveTo>
                      <a:pt x="34" y="35"/>
                    </a:moveTo>
                    <a:cubicBezTo>
                      <a:pt x="34" y="17"/>
                      <a:pt x="34" y="17"/>
                      <a:pt x="34" y="17"/>
                    </a:cubicBezTo>
                    <a:cubicBezTo>
                      <a:pt x="34" y="8"/>
                      <a:pt x="26" y="0"/>
                      <a:pt x="17" y="0"/>
                    </a:cubicBezTo>
                    <a:cubicBezTo>
                      <a:pt x="17" y="0"/>
                      <a:pt x="17" y="0"/>
                      <a:pt x="17" y="0"/>
                    </a:cubicBezTo>
                    <a:cubicBezTo>
                      <a:pt x="7" y="0"/>
                      <a:pt x="0" y="8"/>
                      <a:pt x="0" y="17"/>
                    </a:cubicBezTo>
                    <a:cubicBezTo>
                      <a:pt x="0" y="35"/>
                      <a:pt x="0" y="35"/>
                      <a:pt x="0" y="35"/>
                    </a:cubicBezTo>
                    <a:cubicBezTo>
                      <a:pt x="0" y="45"/>
                      <a:pt x="7" y="52"/>
                      <a:pt x="17" y="52"/>
                    </a:cubicBezTo>
                    <a:cubicBezTo>
                      <a:pt x="17" y="52"/>
                      <a:pt x="17" y="52"/>
                      <a:pt x="17" y="52"/>
                    </a:cubicBezTo>
                    <a:cubicBezTo>
                      <a:pt x="26" y="52"/>
                      <a:pt x="34" y="45"/>
                      <a:pt x="34" y="35"/>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226" name="Google Shape;6226;p205"/>
              <p:cNvSpPr/>
              <p:nvPr/>
            </p:nvSpPr>
            <p:spPr>
              <a:xfrm>
                <a:off x="3940" y="3550"/>
                <a:ext cx="44" cy="72"/>
              </a:xfrm>
              <a:custGeom>
                <a:avLst/>
                <a:gdLst/>
                <a:ahLst/>
                <a:cxnLst/>
                <a:rect l="l" t="t" r="r" b="b"/>
                <a:pathLst>
                  <a:path w="32" h="52" extrusionOk="0">
                    <a:moveTo>
                      <a:pt x="32" y="35"/>
                    </a:moveTo>
                    <a:cubicBezTo>
                      <a:pt x="32" y="17"/>
                      <a:pt x="32" y="17"/>
                      <a:pt x="32" y="17"/>
                    </a:cubicBezTo>
                    <a:cubicBezTo>
                      <a:pt x="32" y="8"/>
                      <a:pt x="25" y="0"/>
                      <a:pt x="15" y="0"/>
                    </a:cubicBezTo>
                    <a:cubicBezTo>
                      <a:pt x="15" y="0"/>
                      <a:pt x="15" y="0"/>
                      <a:pt x="15" y="0"/>
                    </a:cubicBezTo>
                    <a:cubicBezTo>
                      <a:pt x="7" y="0"/>
                      <a:pt x="0" y="8"/>
                      <a:pt x="0" y="17"/>
                    </a:cubicBezTo>
                    <a:cubicBezTo>
                      <a:pt x="0" y="35"/>
                      <a:pt x="0" y="35"/>
                      <a:pt x="0" y="35"/>
                    </a:cubicBezTo>
                    <a:cubicBezTo>
                      <a:pt x="0" y="45"/>
                      <a:pt x="7" y="52"/>
                      <a:pt x="15" y="52"/>
                    </a:cubicBezTo>
                    <a:cubicBezTo>
                      <a:pt x="15" y="52"/>
                      <a:pt x="15" y="52"/>
                      <a:pt x="15" y="52"/>
                    </a:cubicBezTo>
                    <a:cubicBezTo>
                      <a:pt x="25" y="52"/>
                      <a:pt x="32" y="45"/>
                      <a:pt x="32" y="35"/>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227" name="Google Shape;6227;p205"/>
              <p:cNvSpPr/>
              <p:nvPr/>
            </p:nvSpPr>
            <p:spPr>
              <a:xfrm>
                <a:off x="4071" y="3550"/>
                <a:ext cx="46" cy="72"/>
              </a:xfrm>
              <a:custGeom>
                <a:avLst/>
                <a:gdLst/>
                <a:ahLst/>
                <a:cxnLst/>
                <a:rect l="l" t="t" r="r" b="b"/>
                <a:pathLst>
                  <a:path w="34" h="52" extrusionOk="0">
                    <a:moveTo>
                      <a:pt x="34" y="35"/>
                    </a:moveTo>
                    <a:cubicBezTo>
                      <a:pt x="34" y="17"/>
                      <a:pt x="34" y="17"/>
                      <a:pt x="34" y="17"/>
                    </a:cubicBezTo>
                    <a:cubicBezTo>
                      <a:pt x="34" y="8"/>
                      <a:pt x="25" y="0"/>
                      <a:pt x="17" y="0"/>
                    </a:cubicBezTo>
                    <a:cubicBezTo>
                      <a:pt x="17" y="0"/>
                      <a:pt x="17" y="0"/>
                      <a:pt x="17" y="0"/>
                    </a:cubicBezTo>
                    <a:cubicBezTo>
                      <a:pt x="7" y="0"/>
                      <a:pt x="0" y="8"/>
                      <a:pt x="0" y="17"/>
                    </a:cubicBezTo>
                    <a:cubicBezTo>
                      <a:pt x="0" y="35"/>
                      <a:pt x="0" y="35"/>
                      <a:pt x="0" y="35"/>
                    </a:cubicBezTo>
                    <a:cubicBezTo>
                      <a:pt x="0" y="45"/>
                      <a:pt x="7" y="52"/>
                      <a:pt x="17" y="52"/>
                    </a:cubicBezTo>
                    <a:cubicBezTo>
                      <a:pt x="17" y="52"/>
                      <a:pt x="17" y="52"/>
                      <a:pt x="17" y="52"/>
                    </a:cubicBezTo>
                    <a:cubicBezTo>
                      <a:pt x="25" y="52"/>
                      <a:pt x="34" y="45"/>
                      <a:pt x="34" y="35"/>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228" name="Google Shape;6228;p205"/>
              <p:cNvSpPr/>
              <p:nvPr/>
            </p:nvSpPr>
            <p:spPr>
              <a:xfrm>
                <a:off x="3854" y="3435"/>
                <a:ext cx="0" cy="68"/>
              </a:xfrm>
              <a:custGeom>
                <a:avLst/>
                <a:gdLst/>
                <a:ahLst/>
                <a:cxnLst/>
                <a:rect l="l" t="t" r="r" b="b"/>
                <a:pathLst>
                  <a:path w="120000" h="50" extrusionOk="0">
                    <a:moveTo>
                      <a:pt x="0" y="0"/>
                    </a:moveTo>
                    <a:cubicBezTo>
                      <a:pt x="0" y="50"/>
                      <a:pt x="0" y="50"/>
                      <a:pt x="0" y="50"/>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229" name="Google Shape;6229;p205"/>
              <p:cNvSpPr/>
              <p:nvPr/>
            </p:nvSpPr>
            <p:spPr>
              <a:xfrm>
                <a:off x="3984" y="3435"/>
                <a:ext cx="0" cy="68"/>
              </a:xfrm>
              <a:custGeom>
                <a:avLst/>
                <a:gdLst/>
                <a:ahLst/>
                <a:cxnLst/>
                <a:rect l="l" t="t" r="r" b="b"/>
                <a:pathLst>
                  <a:path w="120000" h="50" extrusionOk="0">
                    <a:moveTo>
                      <a:pt x="0" y="0"/>
                    </a:moveTo>
                    <a:cubicBezTo>
                      <a:pt x="0" y="50"/>
                      <a:pt x="0" y="50"/>
                      <a:pt x="0" y="50"/>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230" name="Google Shape;6230;p205"/>
              <p:cNvSpPr/>
              <p:nvPr/>
            </p:nvSpPr>
            <p:spPr>
              <a:xfrm>
                <a:off x="3764" y="3435"/>
                <a:ext cx="46" cy="71"/>
              </a:xfrm>
              <a:custGeom>
                <a:avLst/>
                <a:gdLst/>
                <a:ahLst/>
                <a:cxnLst/>
                <a:rect l="l" t="t" r="r" b="b"/>
                <a:pathLst>
                  <a:path w="34" h="52" extrusionOk="0">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231" name="Google Shape;6231;p205"/>
              <p:cNvSpPr/>
              <p:nvPr/>
            </p:nvSpPr>
            <p:spPr>
              <a:xfrm>
                <a:off x="3897" y="3435"/>
                <a:ext cx="45" cy="71"/>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232" name="Google Shape;6232;p205"/>
              <p:cNvSpPr/>
              <p:nvPr/>
            </p:nvSpPr>
            <p:spPr>
              <a:xfrm>
                <a:off x="4028" y="3435"/>
                <a:ext cx="45" cy="71"/>
              </a:xfrm>
              <a:custGeom>
                <a:avLst/>
                <a:gdLst/>
                <a:ahLst/>
                <a:cxnLst/>
                <a:rect l="l" t="t" r="r" b="b"/>
                <a:pathLst>
                  <a:path w="33" h="52" extrusionOk="0">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233" name="Google Shape;6233;p205"/>
              <p:cNvSpPr/>
              <p:nvPr/>
            </p:nvSpPr>
            <p:spPr>
              <a:xfrm>
                <a:off x="4117" y="3435"/>
                <a:ext cx="0" cy="68"/>
              </a:xfrm>
              <a:custGeom>
                <a:avLst/>
                <a:gdLst/>
                <a:ahLst/>
                <a:cxnLst/>
                <a:rect l="l" t="t" r="r" b="b"/>
                <a:pathLst>
                  <a:path w="120000" h="50" extrusionOk="0">
                    <a:moveTo>
                      <a:pt x="0" y="0"/>
                    </a:moveTo>
                    <a:cubicBezTo>
                      <a:pt x="0" y="50"/>
                      <a:pt x="0" y="50"/>
                      <a:pt x="0" y="50"/>
                    </a:cubicBezTo>
                  </a:path>
                </a:pathLst>
              </a:custGeom>
              <a:noFill/>
              <a:ln w="12700" cap="flat"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grpSp>
        <p:grpSp>
          <p:nvGrpSpPr>
            <p:cNvPr id="6234" name="Google Shape;6234;p205"/>
            <p:cNvGrpSpPr/>
            <p:nvPr/>
          </p:nvGrpSpPr>
          <p:grpSpPr>
            <a:xfrm>
              <a:off x="6687784" y="2303157"/>
              <a:ext cx="754341" cy="544136"/>
              <a:chOff x="3751869" y="1754414"/>
              <a:chExt cx="4688258" cy="3381830"/>
            </a:xfrm>
          </p:grpSpPr>
          <p:sp>
            <p:nvSpPr>
              <p:cNvPr id="6235" name="Google Shape;6235;p205"/>
              <p:cNvSpPr/>
              <p:nvPr/>
            </p:nvSpPr>
            <p:spPr>
              <a:xfrm>
                <a:off x="3751869" y="1754414"/>
                <a:ext cx="1605717" cy="3381830"/>
              </a:xfrm>
              <a:custGeom>
                <a:avLst/>
                <a:gdLst/>
                <a:ahLst/>
                <a:cxnLst/>
                <a:rect l="l" t="t" r="r" b="b"/>
                <a:pathLst>
                  <a:path w="1605717" h="3381830" extrusionOk="0">
                    <a:moveTo>
                      <a:pt x="1605717" y="3381830"/>
                    </a:moveTo>
                    <a:lnTo>
                      <a:pt x="60246" y="1836358"/>
                    </a:lnTo>
                    <a:cubicBezTo>
                      <a:pt x="-20081" y="1756032"/>
                      <a:pt x="-20081" y="1625797"/>
                      <a:pt x="60246" y="1545470"/>
                    </a:cubicBezTo>
                    <a:lnTo>
                      <a:pt x="1605716" y="0"/>
                    </a:lnTo>
                  </a:path>
                </a:pathLst>
              </a:cu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6236" name="Google Shape;6236;p205"/>
              <p:cNvSpPr/>
              <p:nvPr/>
            </p:nvSpPr>
            <p:spPr>
              <a:xfrm>
                <a:off x="6834412" y="1754415"/>
                <a:ext cx="1605715" cy="3381828"/>
              </a:xfrm>
              <a:custGeom>
                <a:avLst/>
                <a:gdLst/>
                <a:ahLst/>
                <a:cxnLst/>
                <a:rect l="l" t="t" r="r" b="b"/>
                <a:pathLst>
                  <a:path w="1605715" h="3381828" extrusionOk="0">
                    <a:moveTo>
                      <a:pt x="1" y="0"/>
                    </a:moveTo>
                    <a:lnTo>
                      <a:pt x="1545471" y="1545469"/>
                    </a:lnTo>
                    <a:cubicBezTo>
                      <a:pt x="1625797" y="1625796"/>
                      <a:pt x="1625797" y="1756031"/>
                      <a:pt x="1545471" y="1836357"/>
                    </a:cubicBezTo>
                    <a:lnTo>
                      <a:pt x="0" y="3381828"/>
                    </a:lnTo>
                  </a:path>
                </a:pathLst>
              </a:cu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6237" name="Google Shape;6237;p205"/>
              <p:cNvSpPr/>
              <p:nvPr/>
            </p:nvSpPr>
            <p:spPr>
              <a:xfrm>
                <a:off x="5154384" y="3131457"/>
                <a:ext cx="627179" cy="627179"/>
              </a:xfrm>
              <a:custGeom>
                <a:avLst/>
                <a:gdLst/>
                <a:ahLst/>
                <a:cxnLst/>
                <a:rect l="l" t="t" r="r" b="b"/>
                <a:pathLst>
                  <a:path w="500742" h="500742" extrusionOk="0">
                    <a:moveTo>
                      <a:pt x="250371" y="0"/>
                    </a:moveTo>
                    <a:cubicBezTo>
                      <a:pt x="388647" y="0"/>
                      <a:pt x="500742" y="112095"/>
                      <a:pt x="500742" y="250371"/>
                    </a:cubicBezTo>
                    <a:cubicBezTo>
                      <a:pt x="500742" y="388647"/>
                      <a:pt x="388647" y="500742"/>
                      <a:pt x="250371" y="500742"/>
                    </a:cubicBezTo>
                    <a:cubicBezTo>
                      <a:pt x="112095" y="500742"/>
                      <a:pt x="0" y="388647"/>
                      <a:pt x="0" y="250371"/>
                    </a:cubicBezTo>
                    <a:cubicBezTo>
                      <a:pt x="0" y="112095"/>
                      <a:pt x="112095" y="0"/>
                      <a:pt x="250371" y="0"/>
                    </a:cubicBezTo>
                    <a:close/>
                  </a:path>
                </a:pathLst>
              </a:cu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6238" name="Google Shape;6238;p205"/>
              <p:cNvSpPr/>
              <p:nvPr/>
            </p:nvSpPr>
            <p:spPr>
              <a:xfrm>
                <a:off x="6409870" y="3131457"/>
                <a:ext cx="627179" cy="627179"/>
              </a:xfrm>
              <a:custGeom>
                <a:avLst/>
                <a:gdLst/>
                <a:ahLst/>
                <a:cxnLst/>
                <a:rect l="l" t="t" r="r" b="b"/>
                <a:pathLst>
                  <a:path w="500742" h="500742" extrusionOk="0">
                    <a:moveTo>
                      <a:pt x="250371" y="0"/>
                    </a:moveTo>
                    <a:cubicBezTo>
                      <a:pt x="388647" y="0"/>
                      <a:pt x="500742" y="112095"/>
                      <a:pt x="500742" y="250371"/>
                    </a:cubicBezTo>
                    <a:cubicBezTo>
                      <a:pt x="500742" y="388647"/>
                      <a:pt x="388647" y="500742"/>
                      <a:pt x="250371" y="500742"/>
                    </a:cubicBezTo>
                    <a:cubicBezTo>
                      <a:pt x="112095" y="500742"/>
                      <a:pt x="0" y="388647"/>
                      <a:pt x="0" y="250371"/>
                    </a:cubicBezTo>
                    <a:cubicBezTo>
                      <a:pt x="0" y="112095"/>
                      <a:pt x="112095" y="0"/>
                      <a:pt x="250371" y="0"/>
                    </a:cubicBezTo>
                    <a:close/>
                  </a:path>
                </a:pathLst>
              </a:custGeom>
              <a:noFill/>
              <a:ln w="12700" cap="flat" cmpd="sng">
                <a:solidFill>
                  <a:schemeClr val="dk2"/>
                </a:solidFill>
                <a:prstDash val="solid"/>
                <a:round/>
                <a:headEnd type="none" w="sm" len="sm"/>
                <a:tailEnd type="none" w="sm" len="sm"/>
              </a:ln>
            </p:spPr>
            <p:txBody>
              <a:bodyPr spcFirstLastPara="1" wrap="square" lIns="179300" tIns="143425" rIns="179300" bIns="143425" anchor="t" anchorCtr="0">
                <a:noAutofit/>
              </a:bodyPr>
              <a:lstStyle/>
              <a:p>
                <a:pPr marL="0" marR="0" lvl="0" indent="0" algn="ctr" rtl="0">
                  <a:lnSpc>
                    <a:spcPct val="9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grpSp>
      </p:gr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6242"/>
        <p:cNvGrpSpPr/>
        <p:nvPr/>
      </p:nvGrpSpPr>
      <p:grpSpPr>
        <a:xfrm>
          <a:off x="0" y="0"/>
          <a:ext cx="0" cy="0"/>
          <a:chOff x="0" y="0"/>
          <a:chExt cx="0" cy="0"/>
        </a:xfrm>
      </p:grpSpPr>
      <p:sp>
        <p:nvSpPr>
          <p:cNvPr id="6243" name="Google Shape;6243;p206"/>
          <p:cNvSpPr/>
          <p:nvPr/>
        </p:nvSpPr>
        <p:spPr>
          <a:xfrm>
            <a:off x="305379" y="3913601"/>
            <a:ext cx="11685600" cy="1618200"/>
          </a:xfrm>
          <a:prstGeom prst="rect">
            <a:avLst/>
          </a:prstGeom>
          <a:solidFill>
            <a:schemeClr val="lt2"/>
          </a:solidFill>
          <a:ln>
            <a:noFill/>
          </a:ln>
        </p:spPr>
        <p:txBody>
          <a:bodyPr spcFirstLastPara="1" wrap="square" lIns="186500" tIns="149200" rIns="186500" bIns="149200" anchor="t" anchorCtr="0">
            <a:noAutofit/>
          </a:bodyPr>
          <a:lstStyle/>
          <a:p>
            <a:pPr marL="0" marR="0" lvl="0" indent="0" algn="l" rtl="0">
              <a:lnSpc>
                <a:spcPct val="100000"/>
              </a:lnSpc>
              <a:spcBef>
                <a:spcPts val="0"/>
              </a:spcBef>
              <a:spcAft>
                <a:spcPts val="0"/>
              </a:spcAft>
              <a:buClr>
                <a:schemeClr val="dk1"/>
              </a:buClr>
              <a:buSzPts val="1400"/>
              <a:buFont typeface="Quattrocento Sans"/>
              <a:buNone/>
            </a:pPr>
            <a:endParaRPr sz="1400" b="0" i="0" u="none" strike="noStrike" cap="none">
              <a:solidFill>
                <a:srgbClr val="FFFFFF"/>
              </a:solidFill>
              <a:latin typeface="Quattrocento Sans"/>
              <a:ea typeface="Quattrocento Sans"/>
              <a:cs typeface="Quattrocento Sans"/>
              <a:sym typeface="Quattrocento Sans"/>
            </a:endParaRPr>
          </a:p>
        </p:txBody>
      </p:sp>
      <p:sp>
        <p:nvSpPr>
          <p:cNvPr id="6244" name="Google Shape;6244;p206"/>
          <p:cNvSpPr/>
          <p:nvPr/>
        </p:nvSpPr>
        <p:spPr>
          <a:xfrm>
            <a:off x="305380" y="1269206"/>
            <a:ext cx="11685600" cy="2336100"/>
          </a:xfrm>
          <a:prstGeom prst="rect">
            <a:avLst/>
          </a:prstGeom>
          <a:solidFill>
            <a:schemeClr val="lt2"/>
          </a:solidFill>
          <a:ln>
            <a:noFill/>
          </a:ln>
        </p:spPr>
        <p:txBody>
          <a:bodyPr spcFirstLastPara="1" wrap="square" lIns="186500" tIns="149200" rIns="186500" bIns="149200" anchor="t" anchorCtr="0">
            <a:noAutofit/>
          </a:bodyPr>
          <a:lstStyle/>
          <a:p>
            <a:pPr marL="0" marR="0" lvl="0" indent="0" algn="l" rtl="0">
              <a:lnSpc>
                <a:spcPct val="100000"/>
              </a:lnSpc>
              <a:spcBef>
                <a:spcPts val="0"/>
              </a:spcBef>
              <a:spcAft>
                <a:spcPts val="0"/>
              </a:spcAft>
              <a:buClr>
                <a:schemeClr val="dk1"/>
              </a:buClr>
              <a:buSzPts val="1400"/>
              <a:buFont typeface="Quattrocento Sans"/>
              <a:buNone/>
            </a:pPr>
            <a:endParaRPr sz="1400" b="0" i="0" u="none" strike="noStrike" cap="none">
              <a:solidFill>
                <a:srgbClr val="FFFFFF"/>
              </a:solidFill>
              <a:latin typeface="Quattrocento Sans"/>
              <a:ea typeface="Quattrocento Sans"/>
              <a:cs typeface="Quattrocento Sans"/>
              <a:sym typeface="Quattrocento Sans"/>
            </a:endParaRPr>
          </a:p>
        </p:txBody>
      </p:sp>
      <p:sp>
        <p:nvSpPr>
          <p:cNvPr id="6245" name="Google Shape;6245;p206"/>
          <p:cNvSpPr txBox="1">
            <a:spLocks noGrp="1"/>
          </p:cNvSpPr>
          <p:nvPr>
            <p:ph type="title"/>
          </p:nvPr>
        </p:nvSpPr>
        <p:spPr>
          <a:xfrm>
            <a:off x="426424" y="302551"/>
            <a:ext cx="11335800" cy="758100"/>
          </a:xfrm>
          <a:prstGeom prst="rect">
            <a:avLst/>
          </a:prstGeom>
          <a:noFill/>
          <a:ln>
            <a:noFill/>
          </a:ln>
        </p:spPr>
        <p:txBody>
          <a:bodyPr spcFirstLastPara="1" wrap="square" lIns="89625" tIns="161350" rIns="0" bIns="0" anchor="t" anchorCtr="0">
            <a:noAutofit/>
          </a:bodyPr>
          <a:lstStyle/>
          <a:p>
            <a:pPr marL="0" lvl="0" indent="0" algn="l" rtl="0">
              <a:lnSpc>
                <a:spcPct val="90000"/>
              </a:lnSpc>
              <a:spcBef>
                <a:spcPts val="0"/>
              </a:spcBef>
              <a:spcAft>
                <a:spcPts val="0"/>
              </a:spcAft>
              <a:buClr>
                <a:srgbClr val="000000"/>
              </a:buClr>
              <a:buSzPts val="3500"/>
              <a:buFont typeface="Quattrocento Sans"/>
              <a:buNone/>
            </a:pPr>
            <a:r>
              <a:rPr lang="en-US" sz="4500" b="1">
                <a:latin typeface="Calibri"/>
                <a:ea typeface="Calibri"/>
                <a:cs typeface="Calibri"/>
                <a:sym typeface="Calibri"/>
              </a:rPr>
              <a:t>Data Lifecycle</a:t>
            </a:r>
            <a:endParaRPr sz="4500" b="1">
              <a:latin typeface="Calibri"/>
              <a:ea typeface="Calibri"/>
              <a:cs typeface="Calibri"/>
              <a:sym typeface="Calibri"/>
            </a:endParaRPr>
          </a:p>
        </p:txBody>
      </p:sp>
      <p:sp>
        <p:nvSpPr>
          <p:cNvPr id="6246" name="Google Shape;6246;p206"/>
          <p:cNvSpPr txBox="1"/>
          <p:nvPr/>
        </p:nvSpPr>
        <p:spPr>
          <a:xfrm>
            <a:off x="427228" y="1425921"/>
            <a:ext cx="1936500" cy="318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600"/>
              <a:buFont typeface="Quattrocento Sans"/>
              <a:buNone/>
            </a:pPr>
            <a:r>
              <a:rPr lang="en-US" sz="1600" b="0" i="0" u="none" strike="noStrike" cap="none">
                <a:solidFill>
                  <a:srgbClr val="000000"/>
                </a:solidFill>
                <a:latin typeface="Quattrocento Sans"/>
                <a:ea typeface="Quattrocento Sans"/>
                <a:cs typeface="Quattrocento Sans"/>
                <a:sym typeface="Quattrocento Sans"/>
              </a:rPr>
              <a:t>Interactive training</a:t>
            </a:r>
            <a:endParaRPr sz="1400"/>
          </a:p>
        </p:txBody>
      </p:sp>
      <p:sp>
        <p:nvSpPr>
          <p:cNvPr id="6247" name="Google Shape;6247;p206"/>
          <p:cNvSpPr/>
          <p:nvPr/>
        </p:nvSpPr>
        <p:spPr>
          <a:xfrm>
            <a:off x="427228" y="2080014"/>
            <a:ext cx="1325700" cy="261900"/>
          </a:xfrm>
          <a:prstGeom prst="homePlate">
            <a:avLst>
              <a:gd name="adj" fmla="val 50000"/>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Discover</a:t>
            </a:r>
            <a:endParaRPr sz="1400"/>
          </a:p>
        </p:txBody>
      </p:sp>
      <p:sp>
        <p:nvSpPr>
          <p:cNvPr id="6248" name="Google Shape;6248;p206"/>
          <p:cNvSpPr/>
          <p:nvPr/>
        </p:nvSpPr>
        <p:spPr>
          <a:xfrm>
            <a:off x="1874883" y="2080014"/>
            <a:ext cx="1325700" cy="261900"/>
          </a:xfrm>
          <a:prstGeom prst="homePlate">
            <a:avLst>
              <a:gd name="adj" fmla="val 50000"/>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Acquire</a:t>
            </a:r>
            <a:endParaRPr sz="1400"/>
          </a:p>
        </p:txBody>
      </p:sp>
      <p:sp>
        <p:nvSpPr>
          <p:cNvPr id="6249" name="Google Shape;6249;p206"/>
          <p:cNvSpPr/>
          <p:nvPr/>
        </p:nvSpPr>
        <p:spPr>
          <a:xfrm>
            <a:off x="3322537" y="2080014"/>
            <a:ext cx="1325700" cy="261900"/>
          </a:xfrm>
          <a:prstGeom prst="homePlate">
            <a:avLst>
              <a:gd name="adj" fmla="val 50000"/>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Consume</a:t>
            </a:r>
            <a:endParaRPr sz="1400"/>
          </a:p>
        </p:txBody>
      </p:sp>
      <p:sp>
        <p:nvSpPr>
          <p:cNvPr id="6250" name="Google Shape;6250;p206"/>
          <p:cNvSpPr/>
          <p:nvPr/>
        </p:nvSpPr>
        <p:spPr>
          <a:xfrm>
            <a:off x="4770192" y="2080014"/>
            <a:ext cx="1325700" cy="261900"/>
          </a:xfrm>
          <a:prstGeom prst="homePlate">
            <a:avLst>
              <a:gd name="adj" fmla="val 50000"/>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Rectangularize</a:t>
            </a:r>
            <a:endParaRPr sz="1200" b="0" i="0" u="none" strike="noStrike" cap="none">
              <a:solidFill>
                <a:srgbClr val="000000"/>
              </a:solidFill>
              <a:latin typeface="Quattrocento Sans"/>
              <a:ea typeface="Quattrocento Sans"/>
              <a:cs typeface="Quattrocento Sans"/>
              <a:sym typeface="Quattrocento Sans"/>
            </a:endParaRPr>
          </a:p>
        </p:txBody>
      </p:sp>
      <p:sp>
        <p:nvSpPr>
          <p:cNvPr id="6251" name="Google Shape;6251;p206"/>
          <p:cNvSpPr/>
          <p:nvPr/>
        </p:nvSpPr>
        <p:spPr>
          <a:xfrm>
            <a:off x="6217846" y="2080014"/>
            <a:ext cx="1325700" cy="261900"/>
          </a:xfrm>
          <a:prstGeom prst="homePlate">
            <a:avLst>
              <a:gd name="adj" fmla="val 50000"/>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Understand</a:t>
            </a:r>
            <a:endParaRPr sz="1400"/>
          </a:p>
        </p:txBody>
      </p:sp>
      <p:sp>
        <p:nvSpPr>
          <p:cNvPr id="6252" name="Google Shape;6252;p206"/>
          <p:cNvSpPr/>
          <p:nvPr/>
        </p:nvSpPr>
        <p:spPr>
          <a:xfrm>
            <a:off x="7665501" y="2080014"/>
            <a:ext cx="1325700" cy="261900"/>
          </a:xfrm>
          <a:prstGeom prst="homePlate">
            <a:avLst>
              <a:gd name="adj" fmla="val 50000"/>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Clean</a:t>
            </a:r>
            <a:endParaRPr sz="1400"/>
          </a:p>
        </p:txBody>
      </p:sp>
      <p:sp>
        <p:nvSpPr>
          <p:cNvPr id="6253" name="Google Shape;6253;p206"/>
          <p:cNvSpPr/>
          <p:nvPr/>
        </p:nvSpPr>
        <p:spPr>
          <a:xfrm>
            <a:off x="9113155" y="2080014"/>
            <a:ext cx="1325700" cy="261900"/>
          </a:xfrm>
          <a:prstGeom prst="homePlate">
            <a:avLst>
              <a:gd name="adj" fmla="val 50000"/>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Augment</a:t>
            </a:r>
            <a:endParaRPr sz="1400"/>
          </a:p>
        </p:txBody>
      </p:sp>
      <p:sp>
        <p:nvSpPr>
          <p:cNvPr id="6254" name="Google Shape;6254;p206"/>
          <p:cNvSpPr/>
          <p:nvPr/>
        </p:nvSpPr>
        <p:spPr>
          <a:xfrm>
            <a:off x="10560812" y="2080014"/>
            <a:ext cx="1325700" cy="261900"/>
          </a:xfrm>
          <a:prstGeom prst="homePlate">
            <a:avLst>
              <a:gd name="adj" fmla="val 50000"/>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Shape</a:t>
            </a:r>
            <a:endParaRPr sz="1400"/>
          </a:p>
        </p:txBody>
      </p:sp>
      <p:cxnSp>
        <p:nvCxnSpPr>
          <p:cNvPr id="6255" name="Google Shape;6255;p206"/>
          <p:cNvCxnSpPr/>
          <p:nvPr/>
        </p:nvCxnSpPr>
        <p:spPr>
          <a:xfrm rot="10800000">
            <a:off x="5610858" y="2073940"/>
            <a:ext cx="2895300" cy="12300"/>
          </a:xfrm>
          <a:prstGeom prst="bentConnector3">
            <a:avLst>
              <a:gd name="adj1" fmla="val 0"/>
            </a:avLst>
          </a:prstGeom>
          <a:noFill/>
          <a:ln w="12700" cap="flat" cmpd="sng">
            <a:solidFill>
              <a:schemeClr val="dk2"/>
            </a:solidFill>
            <a:prstDash val="solid"/>
            <a:round/>
            <a:headEnd type="none" w="sm" len="sm"/>
            <a:tailEnd type="triangle" w="med" len="med"/>
          </a:ln>
        </p:spPr>
      </p:cxnSp>
      <p:cxnSp>
        <p:nvCxnSpPr>
          <p:cNvPr id="6256" name="Google Shape;6256;p206"/>
          <p:cNvCxnSpPr>
            <a:endCxn id="6250" idx="0"/>
          </p:cNvCxnSpPr>
          <p:nvPr/>
        </p:nvCxnSpPr>
        <p:spPr>
          <a:xfrm rot="10800000">
            <a:off x="5367567" y="2080014"/>
            <a:ext cx="5799900" cy="6600"/>
          </a:xfrm>
          <a:prstGeom prst="bentConnector4">
            <a:avLst>
              <a:gd name="adj1" fmla="val 20"/>
              <a:gd name="adj2" fmla="val 8659561"/>
            </a:avLst>
          </a:prstGeom>
          <a:noFill/>
          <a:ln w="12700" cap="flat" cmpd="sng">
            <a:solidFill>
              <a:schemeClr val="dk2"/>
            </a:solidFill>
            <a:prstDash val="solid"/>
            <a:round/>
            <a:headEnd type="none" w="sm" len="sm"/>
            <a:tailEnd type="triangle" w="med" len="med"/>
          </a:ln>
        </p:spPr>
      </p:cxnSp>
      <p:sp>
        <p:nvSpPr>
          <p:cNvPr id="6257" name="Google Shape;6257;p206"/>
          <p:cNvSpPr txBox="1"/>
          <p:nvPr/>
        </p:nvSpPr>
        <p:spPr>
          <a:xfrm>
            <a:off x="427228" y="4114518"/>
            <a:ext cx="1936500" cy="318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600"/>
              <a:buFont typeface="Quattrocento Sans"/>
              <a:buNone/>
            </a:pPr>
            <a:r>
              <a:rPr lang="en-US" sz="1600" b="0" i="0" u="none" strike="noStrike" cap="none">
                <a:solidFill>
                  <a:srgbClr val="000000"/>
                </a:solidFill>
                <a:latin typeface="Quattrocento Sans"/>
                <a:ea typeface="Quattrocento Sans"/>
                <a:cs typeface="Quattrocento Sans"/>
                <a:sym typeface="Quattrocento Sans"/>
              </a:rPr>
              <a:t>Retraining/scoring</a:t>
            </a:r>
            <a:endParaRPr sz="1400"/>
          </a:p>
        </p:txBody>
      </p:sp>
      <p:sp>
        <p:nvSpPr>
          <p:cNvPr id="6258" name="Google Shape;6258;p206"/>
          <p:cNvSpPr/>
          <p:nvPr/>
        </p:nvSpPr>
        <p:spPr>
          <a:xfrm>
            <a:off x="427226" y="4688335"/>
            <a:ext cx="1325700" cy="261900"/>
          </a:xfrm>
          <a:prstGeom prst="homePlate">
            <a:avLst>
              <a:gd name="adj" fmla="val 50000"/>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Acquire</a:t>
            </a:r>
            <a:endParaRPr sz="1400"/>
          </a:p>
        </p:txBody>
      </p:sp>
      <p:sp>
        <p:nvSpPr>
          <p:cNvPr id="6259" name="Google Shape;6259;p206"/>
          <p:cNvSpPr/>
          <p:nvPr/>
        </p:nvSpPr>
        <p:spPr>
          <a:xfrm>
            <a:off x="1874882" y="4688335"/>
            <a:ext cx="1325700" cy="261900"/>
          </a:xfrm>
          <a:prstGeom prst="homePlate">
            <a:avLst>
              <a:gd name="adj" fmla="val 50000"/>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Consume</a:t>
            </a:r>
            <a:endParaRPr sz="1400"/>
          </a:p>
        </p:txBody>
      </p:sp>
      <p:sp>
        <p:nvSpPr>
          <p:cNvPr id="6260" name="Google Shape;6260;p206"/>
          <p:cNvSpPr/>
          <p:nvPr/>
        </p:nvSpPr>
        <p:spPr>
          <a:xfrm>
            <a:off x="3322536" y="4688335"/>
            <a:ext cx="1325700" cy="261900"/>
          </a:xfrm>
          <a:prstGeom prst="homePlate">
            <a:avLst>
              <a:gd name="adj" fmla="val 50000"/>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Rectangularize</a:t>
            </a:r>
            <a:endParaRPr sz="1200" b="0" i="0" u="none" strike="noStrike" cap="none">
              <a:solidFill>
                <a:srgbClr val="000000"/>
              </a:solidFill>
              <a:latin typeface="Quattrocento Sans"/>
              <a:ea typeface="Quattrocento Sans"/>
              <a:cs typeface="Quattrocento Sans"/>
              <a:sym typeface="Quattrocento Sans"/>
            </a:endParaRPr>
          </a:p>
        </p:txBody>
      </p:sp>
      <p:sp>
        <p:nvSpPr>
          <p:cNvPr id="6261" name="Google Shape;6261;p206"/>
          <p:cNvSpPr/>
          <p:nvPr/>
        </p:nvSpPr>
        <p:spPr>
          <a:xfrm>
            <a:off x="4770191" y="4688335"/>
            <a:ext cx="1325700" cy="261900"/>
          </a:xfrm>
          <a:prstGeom prst="homePlate">
            <a:avLst>
              <a:gd name="adj" fmla="val 50000"/>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Validate</a:t>
            </a:r>
            <a:endParaRPr sz="1400"/>
          </a:p>
        </p:txBody>
      </p:sp>
      <p:sp>
        <p:nvSpPr>
          <p:cNvPr id="6262" name="Google Shape;6262;p206"/>
          <p:cNvSpPr/>
          <p:nvPr/>
        </p:nvSpPr>
        <p:spPr>
          <a:xfrm>
            <a:off x="6217845" y="4688335"/>
            <a:ext cx="1325700" cy="261900"/>
          </a:xfrm>
          <a:prstGeom prst="homePlate">
            <a:avLst>
              <a:gd name="adj" fmla="val 50000"/>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Clean</a:t>
            </a:r>
            <a:endParaRPr sz="1400"/>
          </a:p>
        </p:txBody>
      </p:sp>
      <p:sp>
        <p:nvSpPr>
          <p:cNvPr id="6263" name="Google Shape;6263;p206"/>
          <p:cNvSpPr/>
          <p:nvPr/>
        </p:nvSpPr>
        <p:spPr>
          <a:xfrm>
            <a:off x="7665500" y="4688335"/>
            <a:ext cx="1325700" cy="261900"/>
          </a:xfrm>
          <a:prstGeom prst="homePlate">
            <a:avLst>
              <a:gd name="adj" fmla="val 50000"/>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Augment</a:t>
            </a:r>
            <a:endParaRPr sz="1400"/>
          </a:p>
        </p:txBody>
      </p:sp>
      <p:sp>
        <p:nvSpPr>
          <p:cNvPr id="6264" name="Google Shape;6264;p206"/>
          <p:cNvSpPr/>
          <p:nvPr/>
        </p:nvSpPr>
        <p:spPr>
          <a:xfrm>
            <a:off x="9113155" y="4688335"/>
            <a:ext cx="1325700" cy="261900"/>
          </a:xfrm>
          <a:prstGeom prst="homePlate">
            <a:avLst>
              <a:gd name="adj" fmla="val 50000"/>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Shape</a:t>
            </a:r>
            <a:endParaRPr sz="1400"/>
          </a:p>
        </p:txBody>
      </p:sp>
      <p:sp>
        <p:nvSpPr>
          <p:cNvPr id="6265" name="Google Shape;6265;p206"/>
          <p:cNvSpPr/>
          <p:nvPr/>
        </p:nvSpPr>
        <p:spPr>
          <a:xfrm>
            <a:off x="10560812" y="4688335"/>
            <a:ext cx="1325700" cy="261900"/>
          </a:xfrm>
          <a:prstGeom prst="homePlate">
            <a:avLst>
              <a:gd name="adj" fmla="val 50000"/>
            </a:avLst>
          </a:prstGeom>
          <a:no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Validate</a:t>
            </a:r>
            <a:endParaRPr sz="1400"/>
          </a:p>
        </p:txBody>
      </p:sp>
      <p:sp>
        <p:nvSpPr>
          <p:cNvPr id="6266" name="Google Shape;6266;p206"/>
          <p:cNvSpPr txBox="1"/>
          <p:nvPr/>
        </p:nvSpPr>
        <p:spPr>
          <a:xfrm>
            <a:off x="1229771" y="2850090"/>
            <a:ext cx="10303800" cy="4944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Clr>
                <a:srgbClr val="FFFFFF"/>
              </a:buClr>
              <a:buSzPts val="1200"/>
              <a:buFont typeface="Quattrocento Sans"/>
              <a:buNone/>
            </a:pPr>
            <a:r>
              <a:rPr lang="en-US" sz="1200" b="0" i="0" u="none" strike="noStrike" cap="none">
                <a:solidFill>
                  <a:srgbClr val="FFFFFF"/>
                </a:solidFill>
                <a:latin typeface="Quattrocento Sans"/>
                <a:ea typeface="Quattrocento Sans"/>
                <a:cs typeface="Quattrocento Sans"/>
                <a:sym typeface="Quattrocento Sans"/>
              </a:rPr>
              <a:t>Operationalization</a:t>
            </a:r>
            <a:endParaRPr sz="1400"/>
          </a:p>
        </p:txBody>
      </p:sp>
      <p:grpSp>
        <p:nvGrpSpPr>
          <p:cNvPr id="6267" name="Google Shape;6267;p206"/>
          <p:cNvGrpSpPr/>
          <p:nvPr/>
        </p:nvGrpSpPr>
        <p:grpSpPr>
          <a:xfrm>
            <a:off x="2475410" y="2338327"/>
            <a:ext cx="8686292" cy="439830"/>
            <a:chOff x="2474793" y="2338546"/>
            <a:chExt cx="8687161" cy="692100"/>
          </a:xfrm>
        </p:grpSpPr>
        <p:cxnSp>
          <p:nvCxnSpPr>
            <p:cNvPr id="6268" name="Google Shape;6268;p206"/>
            <p:cNvCxnSpPr/>
            <p:nvPr/>
          </p:nvCxnSpPr>
          <p:spPr>
            <a:xfrm>
              <a:off x="2474793" y="2338546"/>
              <a:ext cx="0" cy="692100"/>
            </a:xfrm>
            <a:prstGeom prst="straightConnector1">
              <a:avLst/>
            </a:prstGeom>
            <a:noFill/>
            <a:ln w="12700" cap="flat" cmpd="sng">
              <a:solidFill>
                <a:schemeClr val="dk1"/>
              </a:solidFill>
              <a:prstDash val="solid"/>
              <a:round/>
              <a:headEnd type="none" w="sm" len="sm"/>
              <a:tailEnd type="triangle" w="med" len="med"/>
            </a:ln>
          </p:spPr>
        </p:cxnSp>
        <p:cxnSp>
          <p:nvCxnSpPr>
            <p:cNvPr id="6269" name="Google Shape;6269;p206"/>
            <p:cNvCxnSpPr/>
            <p:nvPr/>
          </p:nvCxnSpPr>
          <p:spPr>
            <a:xfrm>
              <a:off x="3922653" y="2338546"/>
              <a:ext cx="0" cy="692100"/>
            </a:xfrm>
            <a:prstGeom prst="straightConnector1">
              <a:avLst/>
            </a:prstGeom>
            <a:noFill/>
            <a:ln w="12700" cap="flat" cmpd="sng">
              <a:solidFill>
                <a:schemeClr val="dk1"/>
              </a:solidFill>
              <a:prstDash val="solid"/>
              <a:round/>
              <a:headEnd type="none" w="sm" len="sm"/>
              <a:tailEnd type="triangle" w="med" len="med"/>
            </a:ln>
          </p:spPr>
        </p:cxnSp>
        <p:cxnSp>
          <p:nvCxnSpPr>
            <p:cNvPr id="6270" name="Google Shape;6270;p206"/>
            <p:cNvCxnSpPr/>
            <p:nvPr/>
          </p:nvCxnSpPr>
          <p:spPr>
            <a:xfrm>
              <a:off x="5370513" y="2338546"/>
              <a:ext cx="0" cy="692100"/>
            </a:xfrm>
            <a:prstGeom prst="straightConnector1">
              <a:avLst/>
            </a:prstGeom>
            <a:noFill/>
            <a:ln w="12700" cap="flat" cmpd="sng">
              <a:solidFill>
                <a:schemeClr val="dk1"/>
              </a:solidFill>
              <a:prstDash val="solid"/>
              <a:round/>
              <a:headEnd type="none" w="sm" len="sm"/>
              <a:tailEnd type="triangle" w="med" len="med"/>
            </a:ln>
          </p:spPr>
        </p:cxnSp>
        <p:cxnSp>
          <p:nvCxnSpPr>
            <p:cNvPr id="6271" name="Google Shape;6271;p206"/>
            <p:cNvCxnSpPr/>
            <p:nvPr/>
          </p:nvCxnSpPr>
          <p:spPr>
            <a:xfrm>
              <a:off x="8266233" y="2338546"/>
              <a:ext cx="0" cy="692100"/>
            </a:xfrm>
            <a:prstGeom prst="straightConnector1">
              <a:avLst/>
            </a:prstGeom>
            <a:noFill/>
            <a:ln w="12700" cap="flat" cmpd="sng">
              <a:solidFill>
                <a:schemeClr val="dk1"/>
              </a:solidFill>
              <a:prstDash val="solid"/>
              <a:round/>
              <a:headEnd type="none" w="sm" len="sm"/>
              <a:tailEnd type="triangle" w="med" len="med"/>
            </a:ln>
          </p:spPr>
        </p:cxnSp>
        <p:cxnSp>
          <p:nvCxnSpPr>
            <p:cNvPr id="6272" name="Google Shape;6272;p206"/>
            <p:cNvCxnSpPr/>
            <p:nvPr/>
          </p:nvCxnSpPr>
          <p:spPr>
            <a:xfrm>
              <a:off x="9714093" y="2338546"/>
              <a:ext cx="0" cy="692100"/>
            </a:xfrm>
            <a:prstGeom prst="straightConnector1">
              <a:avLst/>
            </a:prstGeom>
            <a:noFill/>
            <a:ln w="12700" cap="flat" cmpd="sng">
              <a:solidFill>
                <a:schemeClr val="dk1"/>
              </a:solidFill>
              <a:prstDash val="solid"/>
              <a:round/>
              <a:headEnd type="none" w="sm" len="sm"/>
              <a:tailEnd type="triangle" w="med" len="med"/>
            </a:ln>
          </p:spPr>
        </p:cxnSp>
        <p:cxnSp>
          <p:nvCxnSpPr>
            <p:cNvPr id="6273" name="Google Shape;6273;p206"/>
            <p:cNvCxnSpPr/>
            <p:nvPr/>
          </p:nvCxnSpPr>
          <p:spPr>
            <a:xfrm>
              <a:off x="11161954" y="2338546"/>
              <a:ext cx="0" cy="692100"/>
            </a:xfrm>
            <a:prstGeom prst="straightConnector1">
              <a:avLst/>
            </a:prstGeom>
            <a:noFill/>
            <a:ln w="12700" cap="flat" cmpd="sng">
              <a:solidFill>
                <a:schemeClr val="dk1"/>
              </a:solidFill>
              <a:prstDash val="solid"/>
              <a:round/>
              <a:headEnd type="none" w="sm" len="sm"/>
              <a:tailEnd type="triangle" w="med" len="med"/>
            </a:ln>
          </p:spPr>
        </p:cxnSp>
      </p:grpSp>
      <p:sp>
        <p:nvSpPr>
          <p:cNvPr id="6274" name="Google Shape;6274;p206"/>
          <p:cNvSpPr/>
          <p:nvPr/>
        </p:nvSpPr>
        <p:spPr>
          <a:xfrm>
            <a:off x="427228" y="2085607"/>
            <a:ext cx="1325700" cy="261900"/>
          </a:xfrm>
          <a:prstGeom prst="homePlate">
            <a:avLst>
              <a:gd name="adj" fmla="val 50000"/>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200"/>
              <a:buFont typeface="Quattrocento Sans"/>
              <a:buNone/>
            </a:pPr>
            <a:r>
              <a:rPr lang="en-US" sz="1200" b="1" i="0" u="none" strike="noStrike" cap="none">
                <a:solidFill>
                  <a:srgbClr val="FFFFFF"/>
                </a:solidFill>
                <a:latin typeface="Quattrocento Sans"/>
                <a:ea typeface="Quattrocento Sans"/>
                <a:cs typeface="Quattrocento Sans"/>
                <a:sym typeface="Quattrocento Sans"/>
              </a:rPr>
              <a:t>Discover</a:t>
            </a:r>
            <a:endParaRPr sz="1400"/>
          </a:p>
        </p:txBody>
      </p:sp>
      <p:sp>
        <p:nvSpPr>
          <p:cNvPr id="6275" name="Google Shape;6275;p206"/>
          <p:cNvSpPr/>
          <p:nvPr/>
        </p:nvSpPr>
        <p:spPr>
          <a:xfrm>
            <a:off x="1874883" y="2085607"/>
            <a:ext cx="1325700" cy="261900"/>
          </a:xfrm>
          <a:prstGeom prst="homePlate">
            <a:avLst>
              <a:gd name="adj" fmla="val 50000"/>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200"/>
              <a:buFont typeface="Quattrocento Sans"/>
              <a:buNone/>
            </a:pPr>
            <a:r>
              <a:rPr lang="en-US" sz="1200" b="1" i="0" u="none" strike="noStrike" cap="none">
                <a:solidFill>
                  <a:srgbClr val="FFFFFF"/>
                </a:solidFill>
                <a:latin typeface="Quattrocento Sans"/>
                <a:ea typeface="Quattrocento Sans"/>
                <a:cs typeface="Quattrocento Sans"/>
                <a:sym typeface="Quattrocento Sans"/>
              </a:rPr>
              <a:t>Acquire</a:t>
            </a:r>
            <a:endParaRPr sz="1400"/>
          </a:p>
        </p:txBody>
      </p:sp>
      <p:sp>
        <p:nvSpPr>
          <p:cNvPr id="6276" name="Google Shape;6276;p206"/>
          <p:cNvSpPr/>
          <p:nvPr/>
        </p:nvSpPr>
        <p:spPr>
          <a:xfrm>
            <a:off x="3322537" y="2085607"/>
            <a:ext cx="1325700" cy="261900"/>
          </a:xfrm>
          <a:prstGeom prst="homePlate">
            <a:avLst>
              <a:gd name="adj" fmla="val 50000"/>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200"/>
              <a:buFont typeface="Quattrocento Sans"/>
              <a:buNone/>
            </a:pPr>
            <a:r>
              <a:rPr lang="en-US" sz="1200" b="1" i="0" u="none" strike="noStrike" cap="none">
                <a:solidFill>
                  <a:srgbClr val="FFFFFF"/>
                </a:solidFill>
                <a:latin typeface="Quattrocento Sans"/>
                <a:ea typeface="Quattrocento Sans"/>
                <a:cs typeface="Quattrocento Sans"/>
                <a:sym typeface="Quattrocento Sans"/>
              </a:rPr>
              <a:t>Consume</a:t>
            </a:r>
            <a:endParaRPr sz="1400"/>
          </a:p>
        </p:txBody>
      </p:sp>
      <p:sp>
        <p:nvSpPr>
          <p:cNvPr id="6277" name="Google Shape;6277;p206"/>
          <p:cNvSpPr/>
          <p:nvPr/>
        </p:nvSpPr>
        <p:spPr>
          <a:xfrm>
            <a:off x="4770192" y="2085607"/>
            <a:ext cx="1325700" cy="261900"/>
          </a:xfrm>
          <a:prstGeom prst="homePlate">
            <a:avLst>
              <a:gd name="adj" fmla="val 50000"/>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200"/>
              <a:buFont typeface="Quattrocento Sans"/>
              <a:buNone/>
            </a:pPr>
            <a:r>
              <a:rPr lang="en-US" sz="1200" b="1" i="0" u="none" strike="noStrike" cap="none">
                <a:solidFill>
                  <a:srgbClr val="FFFFFF"/>
                </a:solidFill>
                <a:latin typeface="Quattrocento Sans"/>
                <a:ea typeface="Quattrocento Sans"/>
                <a:cs typeface="Quattrocento Sans"/>
                <a:sym typeface="Quattrocento Sans"/>
              </a:rPr>
              <a:t>Rectangularize</a:t>
            </a:r>
            <a:endParaRPr sz="1200" b="1" i="0" u="none" strike="noStrike" cap="none">
              <a:solidFill>
                <a:srgbClr val="FFFFFF"/>
              </a:solidFill>
              <a:latin typeface="Quattrocento Sans"/>
              <a:ea typeface="Quattrocento Sans"/>
              <a:cs typeface="Quattrocento Sans"/>
              <a:sym typeface="Quattrocento Sans"/>
            </a:endParaRPr>
          </a:p>
        </p:txBody>
      </p:sp>
      <p:sp>
        <p:nvSpPr>
          <p:cNvPr id="6278" name="Google Shape;6278;p206"/>
          <p:cNvSpPr/>
          <p:nvPr/>
        </p:nvSpPr>
        <p:spPr>
          <a:xfrm>
            <a:off x="6217846" y="2085607"/>
            <a:ext cx="1325700" cy="261900"/>
          </a:xfrm>
          <a:prstGeom prst="homePlate">
            <a:avLst>
              <a:gd name="adj" fmla="val 50000"/>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200"/>
              <a:buFont typeface="Quattrocento Sans"/>
              <a:buNone/>
            </a:pPr>
            <a:r>
              <a:rPr lang="en-US" sz="1200" b="1" i="0" u="none" strike="noStrike" cap="none">
                <a:solidFill>
                  <a:srgbClr val="FFFFFF"/>
                </a:solidFill>
                <a:latin typeface="Quattrocento Sans"/>
                <a:ea typeface="Quattrocento Sans"/>
                <a:cs typeface="Quattrocento Sans"/>
                <a:sym typeface="Quattrocento Sans"/>
              </a:rPr>
              <a:t>Understand</a:t>
            </a:r>
            <a:endParaRPr sz="1400"/>
          </a:p>
        </p:txBody>
      </p:sp>
      <p:sp>
        <p:nvSpPr>
          <p:cNvPr id="6279" name="Google Shape;6279;p206"/>
          <p:cNvSpPr/>
          <p:nvPr/>
        </p:nvSpPr>
        <p:spPr>
          <a:xfrm>
            <a:off x="7665501" y="2085607"/>
            <a:ext cx="1325700" cy="261900"/>
          </a:xfrm>
          <a:prstGeom prst="homePlate">
            <a:avLst>
              <a:gd name="adj" fmla="val 50000"/>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200"/>
              <a:buFont typeface="Quattrocento Sans"/>
              <a:buNone/>
            </a:pPr>
            <a:r>
              <a:rPr lang="en-US" sz="1200" b="1" i="0" u="none" strike="noStrike" cap="none">
                <a:solidFill>
                  <a:srgbClr val="FFFFFF"/>
                </a:solidFill>
                <a:latin typeface="Quattrocento Sans"/>
                <a:ea typeface="Quattrocento Sans"/>
                <a:cs typeface="Quattrocento Sans"/>
                <a:sym typeface="Quattrocento Sans"/>
              </a:rPr>
              <a:t>Clean</a:t>
            </a:r>
            <a:endParaRPr sz="1400"/>
          </a:p>
        </p:txBody>
      </p:sp>
      <p:sp>
        <p:nvSpPr>
          <p:cNvPr id="6280" name="Google Shape;6280;p206"/>
          <p:cNvSpPr/>
          <p:nvPr/>
        </p:nvSpPr>
        <p:spPr>
          <a:xfrm>
            <a:off x="9113155" y="2085607"/>
            <a:ext cx="1325700" cy="261900"/>
          </a:xfrm>
          <a:prstGeom prst="homePlate">
            <a:avLst>
              <a:gd name="adj" fmla="val 50000"/>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200"/>
              <a:buFont typeface="Quattrocento Sans"/>
              <a:buNone/>
            </a:pPr>
            <a:r>
              <a:rPr lang="en-US" sz="1200" b="1" i="0" u="none" strike="noStrike" cap="none">
                <a:solidFill>
                  <a:srgbClr val="FFFFFF"/>
                </a:solidFill>
                <a:latin typeface="Quattrocento Sans"/>
                <a:ea typeface="Quattrocento Sans"/>
                <a:cs typeface="Quattrocento Sans"/>
                <a:sym typeface="Quattrocento Sans"/>
              </a:rPr>
              <a:t>Augment</a:t>
            </a:r>
            <a:endParaRPr sz="1400"/>
          </a:p>
        </p:txBody>
      </p:sp>
      <p:sp>
        <p:nvSpPr>
          <p:cNvPr id="6281" name="Google Shape;6281;p206"/>
          <p:cNvSpPr/>
          <p:nvPr/>
        </p:nvSpPr>
        <p:spPr>
          <a:xfrm>
            <a:off x="4777487" y="2081528"/>
            <a:ext cx="1325700" cy="261900"/>
          </a:xfrm>
          <a:prstGeom prst="homePlate">
            <a:avLst>
              <a:gd name="adj" fmla="val 50000"/>
            </a:avLst>
          </a:prstGeom>
          <a:solidFill>
            <a:schemeClr val="lt1"/>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Rectangularize</a:t>
            </a:r>
            <a:endParaRPr sz="1200" b="0" i="0" u="none" strike="noStrike" cap="none">
              <a:solidFill>
                <a:srgbClr val="000000"/>
              </a:solidFill>
              <a:latin typeface="Quattrocento Sans"/>
              <a:ea typeface="Quattrocento Sans"/>
              <a:cs typeface="Quattrocento Sans"/>
              <a:sym typeface="Quattrocento Sans"/>
            </a:endParaRPr>
          </a:p>
        </p:txBody>
      </p:sp>
      <p:sp>
        <p:nvSpPr>
          <p:cNvPr id="6282" name="Google Shape;6282;p206"/>
          <p:cNvSpPr/>
          <p:nvPr/>
        </p:nvSpPr>
        <p:spPr>
          <a:xfrm>
            <a:off x="6225142" y="2081528"/>
            <a:ext cx="1325700" cy="261900"/>
          </a:xfrm>
          <a:prstGeom prst="homePlate">
            <a:avLst>
              <a:gd name="adj" fmla="val 50000"/>
            </a:avLst>
          </a:prstGeom>
          <a:solidFill>
            <a:schemeClr val="lt1"/>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Understand</a:t>
            </a:r>
            <a:endParaRPr sz="1400"/>
          </a:p>
        </p:txBody>
      </p:sp>
      <p:sp>
        <p:nvSpPr>
          <p:cNvPr id="6283" name="Google Shape;6283;p206"/>
          <p:cNvSpPr/>
          <p:nvPr/>
        </p:nvSpPr>
        <p:spPr>
          <a:xfrm>
            <a:off x="4771696" y="2075681"/>
            <a:ext cx="1325700" cy="261900"/>
          </a:xfrm>
          <a:prstGeom prst="homePlate">
            <a:avLst>
              <a:gd name="adj" fmla="val 50000"/>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200"/>
              <a:buFont typeface="Quattrocento Sans"/>
              <a:buNone/>
            </a:pPr>
            <a:r>
              <a:rPr lang="en-US" sz="1200" b="1" i="0" u="none" strike="noStrike" cap="none">
                <a:solidFill>
                  <a:srgbClr val="FFFFFF"/>
                </a:solidFill>
                <a:latin typeface="Quattrocento Sans"/>
                <a:ea typeface="Quattrocento Sans"/>
                <a:cs typeface="Quattrocento Sans"/>
                <a:sym typeface="Quattrocento Sans"/>
              </a:rPr>
              <a:t>Rectangularize</a:t>
            </a:r>
            <a:endParaRPr sz="1200" b="1" i="0" u="none" strike="noStrike" cap="none">
              <a:solidFill>
                <a:srgbClr val="FFFFFF"/>
              </a:solidFill>
              <a:latin typeface="Quattrocento Sans"/>
              <a:ea typeface="Quattrocento Sans"/>
              <a:cs typeface="Quattrocento Sans"/>
              <a:sym typeface="Quattrocento Sans"/>
            </a:endParaRPr>
          </a:p>
        </p:txBody>
      </p:sp>
      <p:sp>
        <p:nvSpPr>
          <p:cNvPr id="6284" name="Google Shape;6284;p206"/>
          <p:cNvSpPr/>
          <p:nvPr/>
        </p:nvSpPr>
        <p:spPr>
          <a:xfrm>
            <a:off x="6219350" y="2075681"/>
            <a:ext cx="1325700" cy="261900"/>
          </a:xfrm>
          <a:prstGeom prst="homePlate">
            <a:avLst>
              <a:gd name="adj" fmla="val 50000"/>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200"/>
              <a:buFont typeface="Quattrocento Sans"/>
              <a:buNone/>
            </a:pPr>
            <a:r>
              <a:rPr lang="en-US" sz="1200" b="1" i="0" u="none" strike="noStrike" cap="none">
                <a:solidFill>
                  <a:srgbClr val="FFFFFF"/>
                </a:solidFill>
                <a:latin typeface="Quattrocento Sans"/>
                <a:ea typeface="Quattrocento Sans"/>
                <a:cs typeface="Quattrocento Sans"/>
                <a:sym typeface="Quattrocento Sans"/>
              </a:rPr>
              <a:t>Understand</a:t>
            </a:r>
            <a:endParaRPr sz="1400"/>
          </a:p>
        </p:txBody>
      </p:sp>
      <p:sp>
        <p:nvSpPr>
          <p:cNvPr id="6285" name="Google Shape;6285;p206"/>
          <p:cNvSpPr/>
          <p:nvPr/>
        </p:nvSpPr>
        <p:spPr>
          <a:xfrm>
            <a:off x="7660989" y="2083042"/>
            <a:ext cx="1325700" cy="261900"/>
          </a:xfrm>
          <a:prstGeom prst="homePlate">
            <a:avLst>
              <a:gd name="adj" fmla="val 50000"/>
            </a:avLst>
          </a:prstGeom>
          <a:solidFill>
            <a:schemeClr val="lt1"/>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Clean</a:t>
            </a:r>
            <a:endParaRPr sz="1400"/>
          </a:p>
        </p:txBody>
      </p:sp>
      <p:sp>
        <p:nvSpPr>
          <p:cNvPr id="6286" name="Google Shape;6286;p206"/>
          <p:cNvSpPr/>
          <p:nvPr/>
        </p:nvSpPr>
        <p:spPr>
          <a:xfrm>
            <a:off x="9108643" y="2083042"/>
            <a:ext cx="1325700" cy="261900"/>
          </a:xfrm>
          <a:prstGeom prst="homePlate">
            <a:avLst>
              <a:gd name="adj" fmla="val 50000"/>
            </a:avLst>
          </a:prstGeom>
          <a:solidFill>
            <a:schemeClr val="lt1"/>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Augment</a:t>
            </a:r>
            <a:endParaRPr sz="1400"/>
          </a:p>
        </p:txBody>
      </p:sp>
      <p:sp>
        <p:nvSpPr>
          <p:cNvPr id="6287" name="Google Shape;6287;p206"/>
          <p:cNvSpPr/>
          <p:nvPr/>
        </p:nvSpPr>
        <p:spPr>
          <a:xfrm>
            <a:off x="4767184" y="2073117"/>
            <a:ext cx="1325700" cy="261900"/>
          </a:xfrm>
          <a:prstGeom prst="homePlate">
            <a:avLst>
              <a:gd name="adj" fmla="val 50000"/>
            </a:avLst>
          </a:prstGeom>
          <a:solidFill>
            <a:schemeClr val="lt1"/>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Rectangularize</a:t>
            </a:r>
            <a:endParaRPr sz="1200" b="0" i="0" u="none" strike="noStrike" cap="none">
              <a:solidFill>
                <a:srgbClr val="000000"/>
              </a:solidFill>
              <a:latin typeface="Quattrocento Sans"/>
              <a:ea typeface="Quattrocento Sans"/>
              <a:cs typeface="Quattrocento Sans"/>
              <a:sym typeface="Quattrocento Sans"/>
            </a:endParaRPr>
          </a:p>
        </p:txBody>
      </p:sp>
      <p:sp>
        <p:nvSpPr>
          <p:cNvPr id="6288" name="Google Shape;6288;p206"/>
          <p:cNvSpPr/>
          <p:nvPr/>
        </p:nvSpPr>
        <p:spPr>
          <a:xfrm>
            <a:off x="6214839" y="2073117"/>
            <a:ext cx="1325700" cy="261900"/>
          </a:xfrm>
          <a:prstGeom prst="homePlate">
            <a:avLst>
              <a:gd name="adj" fmla="val 50000"/>
            </a:avLst>
          </a:prstGeom>
          <a:solidFill>
            <a:schemeClr val="lt1"/>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Understand</a:t>
            </a:r>
            <a:endParaRPr sz="1400"/>
          </a:p>
        </p:txBody>
      </p:sp>
      <p:sp>
        <p:nvSpPr>
          <p:cNvPr id="6289" name="Google Shape;6289;p206"/>
          <p:cNvSpPr/>
          <p:nvPr/>
        </p:nvSpPr>
        <p:spPr>
          <a:xfrm>
            <a:off x="7667102" y="2080013"/>
            <a:ext cx="1325700" cy="261900"/>
          </a:xfrm>
          <a:prstGeom prst="homePlate">
            <a:avLst>
              <a:gd name="adj" fmla="val 50000"/>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200"/>
              <a:buFont typeface="Quattrocento Sans"/>
              <a:buNone/>
            </a:pPr>
            <a:r>
              <a:rPr lang="en-US" sz="1200" b="1" i="0" u="none" strike="noStrike" cap="none">
                <a:solidFill>
                  <a:srgbClr val="FFFFFF"/>
                </a:solidFill>
                <a:latin typeface="Quattrocento Sans"/>
                <a:ea typeface="Quattrocento Sans"/>
                <a:cs typeface="Quattrocento Sans"/>
                <a:sym typeface="Quattrocento Sans"/>
              </a:rPr>
              <a:t>Clean</a:t>
            </a:r>
            <a:endParaRPr sz="1400"/>
          </a:p>
        </p:txBody>
      </p:sp>
      <p:sp>
        <p:nvSpPr>
          <p:cNvPr id="6290" name="Google Shape;6290;p206"/>
          <p:cNvSpPr/>
          <p:nvPr/>
        </p:nvSpPr>
        <p:spPr>
          <a:xfrm>
            <a:off x="9114757" y="2080013"/>
            <a:ext cx="1325700" cy="261900"/>
          </a:xfrm>
          <a:prstGeom prst="homePlate">
            <a:avLst>
              <a:gd name="adj" fmla="val 50000"/>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200"/>
              <a:buFont typeface="Quattrocento Sans"/>
              <a:buNone/>
            </a:pPr>
            <a:r>
              <a:rPr lang="en-US" sz="1200" b="1" i="0" u="none" strike="noStrike" cap="none">
                <a:solidFill>
                  <a:srgbClr val="FFFFFF"/>
                </a:solidFill>
                <a:latin typeface="Quattrocento Sans"/>
                <a:ea typeface="Quattrocento Sans"/>
                <a:cs typeface="Quattrocento Sans"/>
                <a:sym typeface="Quattrocento Sans"/>
              </a:rPr>
              <a:t>Augment</a:t>
            </a:r>
            <a:endParaRPr sz="1400"/>
          </a:p>
        </p:txBody>
      </p:sp>
      <p:sp>
        <p:nvSpPr>
          <p:cNvPr id="6291" name="Google Shape;6291;p206"/>
          <p:cNvSpPr/>
          <p:nvPr/>
        </p:nvSpPr>
        <p:spPr>
          <a:xfrm>
            <a:off x="10560729" y="2083042"/>
            <a:ext cx="1325700" cy="261900"/>
          </a:xfrm>
          <a:prstGeom prst="homePlate">
            <a:avLst>
              <a:gd name="adj" fmla="val 50000"/>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200"/>
              <a:buFont typeface="Quattrocento Sans"/>
              <a:buNone/>
            </a:pPr>
            <a:r>
              <a:rPr lang="en-US" sz="1200" b="1" i="0" u="none" strike="noStrike" cap="none">
                <a:solidFill>
                  <a:srgbClr val="FFFFFF"/>
                </a:solidFill>
                <a:latin typeface="Quattrocento Sans"/>
                <a:ea typeface="Quattrocento Sans"/>
                <a:cs typeface="Quattrocento Sans"/>
                <a:sym typeface="Quattrocento Sans"/>
              </a:rPr>
              <a:t>Shape</a:t>
            </a:r>
            <a:endParaRPr sz="1400"/>
          </a:p>
        </p:txBody>
      </p:sp>
      <p:sp>
        <p:nvSpPr>
          <p:cNvPr id="6292" name="Google Shape;6292;p206"/>
          <p:cNvSpPr/>
          <p:nvPr/>
        </p:nvSpPr>
        <p:spPr>
          <a:xfrm>
            <a:off x="4783601" y="2070088"/>
            <a:ext cx="1325700" cy="261900"/>
          </a:xfrm>
          <a:prstGeom prst="homePlate">
            <a:avLst>
              <a:gd name="adj" fmla="val 50000"/>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200"/>
              <a:buFont typeface="Quattrocento Sans"/>
              <a:buNone/>
            </a:pPr>
            <a:r>
              <a:rPr lang="en-US" sz="1200" b="1" i="0" u="none" strike="noStrike" cap="none">
                <a:solidFill>
                  <a:srgbClr val="FFFFFF"/>
                </a:solidFill>
                <a:latin typeface="Quattrocento Sans"/>
                <a:ea typeface="Quattrocento Sans"/>
                <a:cs typeface="Quattrocento Sans"/>
                <a:sym typeface="Quattrocento Sans"/>
              </a:rPr>
              <a:t>Rectangularize</a:t>
            </a:r>
            <a:endParaRPr sz="1200" b="1" i="0" u="none" strike="noStrike" cap="none">
              <a:solidFill>
                <a:srgbClr val="FFFFFF"/>
              </a:solidFill>
              <a:latin typeface="Quattrocento Sans"/>
              <a:ea typeface="Quattrocento Sans"/>
              <a:cs typeface="Quattrocento Sans"/>
              <a:sym typeface="Quattrocento Sans"/>
            </a:endParaRPr>
          </a:p>
        </p:txBody>
      </p:sp>
      <p:sp>
        <p:nvSpPr>
          <p:cNvPr id="6293" name="Google Shape;6293;p206"/>
          <p:cNvSpPr/>
          <p:nvPr/>
        </p:nvSpPr>
        <p:spPr>
          <a:xfrm>
            <a:off x="6210649" y="2070088"/>
            <a:ext cx="1325700" cy="261900"/>
          </a:xfrm>
          <a:prstGeom prst="homePlate">
            <a:avLst>
              <a:gd name="adj" fmla="val 50000"/>
            </a:avLst>
          </a:prstGeom>
          <a:solidFill>
            <a:schemeClr val="dk2"/>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200"/>
              <a:buFont typeface="Quattrocento Sans"/>
              <a:buNone/>
            </a:pPr>
            <a:r>
              <a:rPr lang="en-US" sz="1200" b="1" i="0" u="none" strike="noStrike" cap="none">
                <a:solidFill>
                  <a:srgbClr val="FFFFFF"/>
                </a:solidFill>
                <a:latin typeface="Quattrocento Sans"/>
                <a:ea typeface="Quattrocento Sans"/>
                <a:cs typeface="Quattrocento Sans"/>
                <a:sym typeface="Quattrocento Sans"/>
              </a:rPr>
              <a:t>Understand</a:t>
            </a:r>
            <a:endParaRPr sz="1400"/>
          </a:p>
        </p:txBody>
      </p:sp>
      <p:sp>
        <p:nvSpPr>
          <p:cNvPr id="6294" name="Google Shape;6294;p206"/>
          <p:cNvSpPr/>
          <p:nvPr/>
        </p:nvSpPr>
        <p:spPr>
          <a:xfrm>
            <a:off x="434523" y="4694213"/>
            <a:ext cx="1325700" cy="261900"/>
          </a:xfrm>
          <a:prstGeom prst="homePlate">
            <a:avLst>
              <a:gd name="adj" fmla="val 50000"/>
            </a:avLst>
          </a:prstGeom>
          <a:solidFill>
            <a:schemeClr val="accen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1" i="0" u="none" strike="noStrike" cap="none">
                <a:solidFill>
                  <a:srgbClr val="000000"/>
                </a:solidFill>
                <a:latin typeface="Quattrocento Sans"/>
                <a:ea typeface="Quattrocento Sans"/>
                <a:cs typeface="Quattrocento Sans"/>
                <a:sym typeface="Quattrocento Sans"/>
              </a:rPr>
              <a:t>Acquire</a:t>
            </a:r>
            <a:endParaRPr sz="1400"/>
          </a:p>
        </p:txBody>
      </p:sp>
      <p:sp>
        <p:nvSpPr>
          <p:cNvPr id="6295" name="Google Shape;6295;p206"/>
          <p:cNvSpPr/>
          <p:nvPr/>
        </p:nvSpPr>
        <p:spPr>
          <a:xfrm>
            <a:off x="1882178" y="4694213"/>
            <a:ext cx="1325700" cy="261900"/>
          </a:xfrm>
          <a:prstGeom prst="homePlate">
            <a:avLst>
              <a:gd name="adj" fmla="val 50000"/>
            </a:avLst>
          </a:prstGeom>
          <a:solidFill>
            <a:schemeClr val="accen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1" i="0" u="none" strike="noStrike" cap="none">
                <a:solidFill>
                  <a:srgbClr val="000000"/>
                </a:solidFill>
                <a:latin typeface="Quattrocento Sans"/>
                <a:ea typeface="Quattrocento Sans"/>
                <a:cs typeface="Quattrocento Sans"/>
                <a:sym typeface="Quattrocento Sans"/>
              </a:rPr>
              <a:t>Consume</a:t>
            </a:r>
            <a:endParaRPr sz="1400"/>
          </a:p>
        </p:txBody>
      </p:sp>
      <p:sp>
        <p:nvSpPr>
          <p:cNvPr id="6296" name="Google Shape;6296;p206"/>
          <p:cNvSpPr/>
          <p:nvPr/>
        </p:nvSpPr>
        <p:spPr>
          <a:xfrm>
            <a:off x="3329833" y="4694213"/>
            <a:ext cx="1325700" cy="261900"/>
          </a:xfrm>
          <a:prstGeom prst="homePlate">
            <a:avLst>
              <a:gd name="adj" fmla="val 50000"/>
            </a:avLst>
          </a:prstGeom>
          <a:solidFill>
            <a:schemeClr val="accen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1" i="0" u="none" strike="noStrike" cap="none">
                <a:solidFill>
                  <a:srgbClr val="000000"/>
                </a:solidFill>
                <a:latin typeface="Quattrocento Sans"/>
                <a:ea typeface="Quattrocento Sans"/>
                <a:cs typeface="Quattrocento Sans"/>
                <a:sym typeface="Quattrocento Sans"/>
              </a:rPr>
              <a:t>Rectangularize</a:t>
            </a:r>
            <a:endParaRPr sz="1200" b="1" i="0" u="none" strike="noStrike" cap="none">
              <a:solidFill>
                <a:srgbClr val="000000"/>
              </a:solidFill>
              <a:latin typeface="Quattrocento Sans"/>
              <a:ea typeface="Quattrocento Sans"/>
              <a:cs typeface="Quattrocento Sans"/>
              <a:sym typeface="Quattrocento Sans"/>
            </a:endParaRPr>
          </a:p>
        </p:txBody>
      </p:sp>
      <p:sp>
        <p:nvSpPr>
          <p:cNvPr id="6297" name="Google Shape;6297;p206"/>
          <p:cNvSpPr/>
          <p:nvPr/>
        </p:nvSpPr>
        <p:spPr>
          <a:xfrm>
            <a:off x="4777487" y="4694213"/>
            <a:ext cx="1325700" cy="261900"/>
          </a:xfrm>
          <a:prstGeom prst="homePlate">
            <a:avLst>
              <a:gd name="adj" fmla="val 50000"/>
            </a:avLst>
          </a:prstGeom>
          <a:solidFill>
            <a:schemeClr val="accen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1" i="0" u="none" strike="noStrike" cap="none">
                <a:solidFill>
                  <a:srgbClr val="000000"/>
                </a:solidFill>
                <a:latin typeface="Quattrocento Sans"/>
                <a:ea typeface="Quattrocento Sans"/>
                <a:cs typeface="Quattrocento Sans"/>
                <a:sym typeface="Quattrocento Sans"/>
              </a:rPr>
              <a:t>Validate</a:t>
            </a:r>
            <a:endParaRPr sz="1400"/>
          </a:p>
        </p:txBody>
      </p:sp>
      <p:sp>
        <p:nvSpPr>
          <p:cNvPr id="6298" name="Google Shape;6298;p206"/>
          <p:cNvSpPr/>
          <p:nvPr/>
        </p:nvSpPr>
        <p:spPr>
          <a:xfrm>
            <a:off x="6225142" y="4694213"/>
            <a:ext cx="1325700" cy="261900"/>
          </a:xfrm>
          <a:prstGeom prst="homePlate">
            <a:avLst>
              <a:gd name="adj" fmla="val 50000"/>
            </a:avLst>
          </a:prstGeom>
          <a:solidFill>
            <a:schemeClr val="accen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1" i="0" u="none" strike="noStrike" cap="none">
                <a:solidFill>
                  <a:srgbClr val="000000"/>
                </a:solidFill>
                <a:latin typeface="Quattrocento Sans"/>
                <a:ea typeface="Quattrocento Sans"/>
                <a:cs typeface="Quattrocento Sans"/>
                <a:sym typeface="Quattrocento Sans"/>
              </a:rPr>
              <a:t>Clean</a:t>
            </a:r>
            <a:endParaRPr sz="1400"/>
          </a:p>
        </p:txBody>
      </p:sp>
      <p:sp>
        <p:nvSpPr>
          <p:cNvPr id="6299" name="Google Shape;6299;p206"/>
          <p:cNvSpPr/>
          <p:nvPr/>
        </p:nvSpPr>
        <p:spPr>
          <a:xfrm>
            <a:off x="7672797" y="4694213"/>
            <a:ext cx="1325700" cy="261900"/>
          </a:xfrm>
          <a:prstGeom prst="homePlate">
            <a:avLst>
              <a:gd name="adj" fmla="val 50000"/>
            </a:avLst>
          </a:prstGeom>
          <a:solidFill>
            <a:schemeClr val="accen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1" i="0" u="none" strike="noStrike" cap="none">
                <a:solidFill>
                  <a:srgbClr val="000000"/>
                </a:solidFill>
                <a:latin typeface="Quattrocento Sans"/>
                <a:ea typeface="Quattrocento Sans"/>
                <a:cs typeface="Quattrocento Sans"/>
                <a:sym typeface="Quattrocento Sans"/>
              </a:rPr>
              <a:t>Augment</a:t>
            </a:r>
            <a:endParaRPr sz="1400"/>
          </a:p>
        </p:txBody>
      </p:sp>
      <p:sp>
        <p:nvSpPr>
          <p:cNvPr id="6300" name="Google Shape;6300;p206"/>
          <p:cNvSpPr/>
          <p:nvPr/>
        </p:nvSpPr>
        <p:spPr>
          <a:xfrm>
            <a:off x="9120452" y="4694213"/>
            <a:ext cx="1325700" cy="261900"/>
          </a:xfrm>
          <a:prstGeom prst="homePlate">
            <a:avLst>
              <a:gd name="adj" fmla="val 50000"/>
            </a:avLst>
          </a:prstGeom>
          <a:solidFill>
            <a:schemeClr val="accen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1" i="0" u="none" strike="noStrike" cap="none">
                <a:solidFill>
                  <a:srgbClr val="000000"/>
                </a:solidFill>
                <a:latin typeface="Quattrocento Sans"/>
                <a:ea typeface="Quattrocento Sans"/>
                <a:cs typeface="Quattrocento Sans"/>
                <a:sym typeface="Quattrocento Sans"/>
              </a:rPr>
              <a:t>Shape</a:t>
            </a:r>
            <a:endParaRPr sz="1400"/>
          </a:p>
        </p:txBody>
      </p:sp>
      <p:sp>
        <p:nvSpPr>
          <p:cNvPr id="6301" name="Google Shape;6301;p206"/>
          <p:cNvSpPr/>
          <p:nvPr/>
        </p:nvSpPr>
        <p:spPr>
          <a:xfrm>
            <a:off x="10568109" y="4694213"/>
            <a:ext cx="1325700" cy="261900"/>
          </a:xfrm>
          <a:prstGeom prst="homePlate">
            <a:avLst>
              <a:gd name="adj" fmla="val 50000"/>
            </a:avLst>
          </a:prstGeom>
          <a:solidFill>
            <a:schemeClr val="accen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200"/>
              <a:buFont typeface="Quattrocento Sans"/>
              <a:buNone/>
            </a:pPr>
            <a:r>
              <a:rPr lang="en-US" sz="1200" b="1" i="0" u="none" strike="noStrike" cap="none">
                <a:solidFill>
                  <a:srgbClr val="000000"/>
                </a:solidFill>
                <a:latin typeface="Quattrocento Sans"/>
                <a:ea typeface="Quattrocento Sans"/>
                <a:cs typeface="Quattrocento Sans"/>
                <a:sym typeface="Quattrocento Sans"/>
              </a:rPr>
              <a:t>Validate</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74"/>
                                        </p:tgtEl>
                                        <p:attrNameLst>
                                          <p:attrName>style.visibility</p:attrName>
                                        </p:attrNameLst>
                                      </p:cBhvr>
                                      <p:to>
                                        <p:strVal val="visible"/>
                                      </p:to>
                                    </p:set>
                                    <p:animEffect transition="in" filter="fade">
                                      <p:cBhvr>
                                        <p:cTn id="7" dur="500"/>
                                        <p:tgtEl>
                                          <p:spTgt spid="62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75"/>
                                        </p:tgtEl>
                                        <p:attrNameLst>
                                          <p:attrName>style.visibility</p:attrName>
                                        </p:attrNameLst>
                                      </p:cBhvr>
                                      <p:to>
                                        <p:strVal val="visible"/>
                                      </p:to>
                                    </p:set>
                                    <p:animEffect transition="in" filter="fade">
                                      <p:cBhvr>
                                        <p:cTn id="11" dur="500"/>
                                        <p:tgtEl>
                                          <p:spTgt spid="627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276"/>
                                        </p:tgtEl>
                                        <p:attrNameLst>
                                          <p:attrName>style.visibility</p:attrName>
                                        </p:attrNameLst>
                                      </p:cBhvr>
                                      <p:to>
                                        <p:strVal val="visible"/>
                                      </p:to>
                                    </p:set>
                                    <p:animEffect transition="in" filter="fade">
                                      <p:cBhvr>
                                        <p:cTn id="15" dur="500"/>
                                        <p:tgtEl>
                                          <p:spTgt spid="627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277"/>
                                        </p:tgtEl>
                                        <p:attrNameLst>
                                          <p:attrName>style.visibility</p:attrName>
                                        </p:attrNameLst>
                                      </p:cBhvr>
                                      <p:to>
                                        <p:strVal val="visible"/>
                                      </p:to>
                                    </p:set>
                                    <p:animEffect transition="in" filter="fade">
                                      <p:cBhvr>
                                        <p:cTn id="19" dur="500"/>
                                        <p:tgtEl>
                                          <p:spTgt spid="627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278"/>
                                        </p:tgtEl>
                                        <p:attrNameLst>
                                          <p:attrName>style.visibility</p:attrName>
                                        </p:attrNameLst>
                                      </p:cBhvr>
                                      <p:to>
                                        <p:strVal val="visible"/>
                                      </p:to>
                                    </p:set>
                                    <p:animEffect transition="in" filter="fade">
                                      <p:cBhvr>
                                        <p:cTn id="23" dur="500"/>
                                        <p:tgtEl>
                                          <p:spTgt spid="627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255"/>
                                        </p:tgtEl>
                                        <p:attrNameLst>
                                          <p:attrName>style.visibility</p:attrName>
                                        </p:attrNameLst>
                                      </p:cBhvr>
                                      <p:to>
                                        <p:strVal val="visible"/>
                                      </p:to>
                                    </p:set>
                                    <p:animEffect transition="in" filter="fade">
                                      <p:cBhvr>
                                        <p:cTn id="27" dur="500"/>
                                        <p:tgtEl>
                                          <p:spTgt spid="6255"/>
                                        </p:tgtEl>
                                      </p:cBhvr>
                                    </p:animEffect>
                                  </p:childTnLst>
                                </p:cTn>
                              </p:par>
                              <p:par>
                                <p:cTn id="28" presetID="10" presetClass="entr" presetSubtype="0" fill="hold" nodeType="withEffect">
                                  <p:stCondLst>
                                    <p:cond delay="0"/>
                                  </p:stCondLst>
                                  <p:childTnLst>
                                    <p:set>
                                      <p:cBhvr>
                                        <p:cTn id="29" dur="1" fill="hold">
                                          <p:stCondLst>
                                            <p:cond delay="0"/>
                                          </p:stCondLst>
                                        </p:cTn>
                                        <p:tgtEl>
                                          <p:spTgt spid="6281"/>
                                        </p:tgtEl>
                                        <p:attrNameLst>
                                          <p:attrName>style.visibility</p:attrName>
                                        </p:attrNameLst>
                                      </p:cBhvr>
                                      <p:to>
                                        <p:strVal val="visible"/>
                                      </p:to>
                                    </p:set>
                                    <p:animEffect transition="in" filter="fade">
                                      <p:cBhvr>
                                        <p:cTn id="30" dur="500"/>
                                        <p:tgtEl>
                                          <p:spTgt spid="6281"/>
                                        </p:tgtEl>
                                      </p:cBhvr>
                                    </p:animEffect>
                                  </p:childTnLst>
                                </p:cTn>
                              </p:par>
                              <p:par>
                                <p:cTn id="31" presetID="10" presetClass="entr" presetSubtype="0" fill="hold" nodeType="withEffect">
                                  <p:stCondLst>
                                    <p:cond delay="0"/>
                                  </p:stCondLst>
                                  <p:childTnLst>
                                    <p:set>
                                      <p:cBhvr>
                                        <p:cTn id="32" dur="1" fill="hold">
                                          <p:stCondLst>
                                            <p:cond delay="0"/>
                                          </p:stCondLst>
                                        </p:cTn>
                                        <p:tgtEl>
                                          <p:spTgt spid="6282"/>
                                        </p:tgtEl>
                                        <p:attrNameLst>
                                          <p:attrName>style.visibility</p:attrName>
                                        </p:attrNameLst>
                                      </p:cBhvr>
                                      <p:to>
                                        <p:strVal val="visible"/>
                                      </p:to>
                                    </p:set>
                                    <p:animEffect transition="in" filter="fade">
                                      <p:cBhvr>
                                        <p:cTn id="33" dur="500"/>
                                        <p:tgtEl>
                                          <p:spTgt spid="6282"/>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6283"/>
                                        </p:tgtEl>
                                        <p:attrNameLst>
                                          <p:attrName>style.visibility</p:attrName>
                                        </p:attrNameLst>
                                      </p:cBhvr>
                                      <p:to>
                                        <p:strVal val="visible"/>
                                      </p:to>
                                    </p:set>
                                    <p:animEffect transition="in" filter="fade">
                                      <p:cBhvr>
                                        <p:cTn id="37" dur="500"/>
                                        <p:tgtEl>
                                          <p:spTgt spid="6283"/>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6284"/>
                                        </p:tgtEl>
                                        <p:attrNameLst>
                                          <p:attrName>style.visibility</p:attrName>
                                        </p:attrNameLst>
                                      </p:cBhvr>
                                      <p:to>
                                        <p:strVal val="visible"/>
                                      </p:to>
                                    </p:set>
                                    <p:animEffect transition="in" filter="fade">
                                      <p:cBhvr>
                                        <p:cTn id="41" dur="500"/>
                                        <p:tgtEl>
                                          <p:spTgt spid="6284"/>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6279"/>
                                        </p:tgtEl>
                                        <p:attrNameLst>
                                          <p:attrName>style.visibility</p:attrName>
                                        </p:attrNameLst>
                                      </p:cBhvr>
                                      <p:to>
                                        <p:strVal val="visible"/>
                                      </p:to>
                                    </p:set>
                                    <p:animEffect transition="in" filter="fade">
                                      <p:cBhvr>
                                        <p:cTn id="45" dur="500"/>
                                        <p:tgtEl>
                                          <p:spTgt spid="6279"/>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6280"/>
                                        </p:tgtEl>
                                        <p:attrNameLst>
                                          <p:attrName>style.visibility</p:attrName>
                                        </p:attrNameLst>
                                      </p:cBhvr>
                                      <p:to>
                                        <p:strVal val="visible"/>
                                      </p:to>
                                    </p:set>
                                    <p:animEffect transition="in" filter="fade">
                                      <p:cBhvr>
                                        <p:cTn id="49" dur="500"/>
                                        <p:tgtEl>
                                          <p:spTgt spid="6280"/>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6256"/>
                                        </p:tgtEl>
                                        <p:attrNameLst>
                                          <p:attrName>style.visibility</p:attrName>
                                        </p:attrNameLst>
                                      </p:cBhvr>
                                      <p:to>
                                        <p:strVal val="visible"/>
                                      </p:to>
                                    </p:set>
                                    <p:animEffect transition="in" filter="fade">
                                      <p:cBhvr>
                                        <p:cTn id="53" dur="500"/>
                                        <p:tgtEl>
                                          <p:spTgt spid="6256"/>
                                        </p:tgtEl>
                                      </p:cBhvr>
                                    </p:animEffect>
                                  </p:childTnLst>
                                </p:cTn>
                              </p:par>
                              <p:par>
                                <p:cTn id="54" presetID="10" presetClass="entr" presetSubtype="0" fill="hold" nodeType="withEffect">
                                  <p:stCondLst>
                                    <p:cond delay="0"/>
                                  </p:stCondLst>
                                  <p:childTnLst>
                                    <p:set>
                                      <p:cBhvr>
                                        <p:cTn id="55" dur="1" fill="hold">
                                          <p:stCondLst>
                                            <p:cond delay="0"/>
                                          </p:stCondLst>
                                        </p:cTn>
                                        <p:tgtEl>
                                          <p:spTgt spid="6287"/>
                                        </p:tgtEl>
                                        <p:attrNameLst>
                                          <p:attrName>style.visibility</p:attrName>
                                        </p:attrNameLst>
                                      </p:cBhvr>
                                      <p:to>
                                        <p:strVal val="visible"/>
                                      </p:to>
                                    </p:set>
                                    <p:animEffect transition="in" filter="fade">
                                      <p:cBhvr>
                                        <p:cTn id="56" dur="500"/>
                                        <p:tgtEl>
                                          <p:spTgt spid="6287"/>
                                        </p:tgtEl>
                                      </p:cBhvr>
                                    </p:animEffect>
                                  </p:childTnLst>
                                </p:cTn>
                              </p:par>
                              <p:par>
                                <p:cTn id="57" presetID="10" presetClass="entr" presetSubtype="0" fill="hold" nodeType="withEffect">
                                  <p:stCondLst>
                                    <p:cond delay="0"/>
                                  </p:stCondLst>
                                  <p:childTnLst>
                                    <p:set>
                                      <p:cBhvr>
                                        <p:cTn id="58" dur="1" fill="hold">
                                          <p:stCondLst>
                                            <p:cond delay="0"/>
                                          </p:stCondLst>
                                        </p:cTn>
                                        <p:tgtEl>
                                          <p:spTgt spid="6288"/>
                                        </p:tgtEl>
                                        <p:attrNameLst>
                                          <p:attrName>style.visibility</p:attrName>
                                        </p:attrNameLst>
                                      </p:cBhvr>
                                      <p:to>
                                        <p:strVal val="visible"/>
                                      </p:to>
                                    </p:set>
                                    <p:animEffect transition="in" filter="fade">
                                      <p:cBhvr>
                                        <p:cTn id="59" dur="500"/>
                                        <p:tgtEl>
                                          <p:spTgt spid="6288"/>
                                        </p:tgtEl>
                                      </p:cBhvr>
                                    </p:animEffect>
                                  </p:childTnLst>
                                </p:cTn>
                              </p:par>
                              <p:par>
                                <p:cTn id="60" presetID="10" presetClass="entr" presetSubtype="0" fill="hold" nodeType="withEffect">
                                  <p:stCondLst>
                                    <p:cond delay="0"/>
                                  </p:stCondLst>
                                  <p:childTnLst>
                                    <p:set>
                                      <p:cBhvr>
                                        <p:cTn id="61" dur="1" fill="hold">
                                          <p:stCondLst>
                                            <p:cond delay="0"/>
                                          </p:stCondLst>
                                        </p:cTn>
                                        <p:tgtEl>
                                          <p:spTgt spid="6285"/>
                                        </p:tgtEl>
                                        <p:attrNameLst>
                                          <p:attrName>style.visibility</p:attrName>
                                        </p:attrNameLst>
                                      </p:cBhvr>
                                      <p:to>
                                        <p:strVal val="visible"/>
                                      </p:to>
                                    </p:set>
                                    <p:animEffect transition="in" filter="fade">
                                      <p:cBhvr>
                                        <p:cTn id="62" dur="500"/>
                                        <p:tgtEl>
                                          <p:spTgt spid="6285"/>
                                        </p:tgtEl>
                                      </p:cBhvr>
                                    </p:animEffect>
                                  </p:childTnLst>
                                </p:cTn>
                              </p:par>
                              <p:par>
                                <p:cTn id="63" presetID="10" presetClass="entr" presetSubtype="0" fill="hold" nodeType="withEffect">
                                  <p:stCondLst>
                                    <p:cond delay="0"/>
                                  </p:stCondLst>
                                  <p:childTnLst>
                                    <p:set>
                                      <p:cBhvr>
                                        <p:cTn id="64" dur="1" fill="hold">
                                          <p:stCondLst>
                                            <p:cond delay="0"/>
                                          </p:stCondLst>
                                        </p:cTn>
                                        <p:tgtEl>
                                          <p:spTgt spid="6286"/>
                                        </p:tgtEl>
                                        <p:attrNameLst>
                                          <p:attrName>style.visibility</p:attrName>
                                        </p:attrNameLst>
                                      </p:cBhvr>
                                      <p:to>
                                        <p:strVal val="visible"/>
                                      </p:to>
                                    </p:set>
                                    <p:animEffect transition="in" filter="fade">
                                      <p:cBhvr>
                                        <p:cTn id="65" dur="500"/>
                                        <p:tgtEl>
                                          <p:spTgt spid="6286"/>
                                        </p:tgtEl>
                                      </p:cBhvr>
                                    </p:animEffect>
                                  </p:childTnLst>
                                </p:cTn>
                              </p:par>
                            </p:childTnLst>
                          </p:cTn>
                        </p:par>
                        <p:par>
                          <p:cTn id="66" fill="hold">
                            <p:stCondLst>
                              <p:cond delay="5500"/>
                            </p:stCondLst>
                            <p:childTnLst>
                              <p:par>
                                <p:cTn id="67" presetID="10" presetClass="entr" presetSubtype="0" fill="hold" nodeType="afterEffect">
                                  <p:stCondLst>
                                    <p:cond delay="0"/>
                                  </p:stCondLst>
                                  <p:childTnLst>
                                    <p:set>
                                      <p:cBhvr>
                                        <p:cTn id="68" dur="1" fill="hold">
                                          <p:stCondLst>
                                            <p:cond delay="0"/>
                                          </p:stCondLst>
                                        </p:cTn>
                                        <p:tgtEl>
                                          <p:spTgt spid="6292"/>
                                        </p:tgtEl>
                                        <p:attrNameLst>
                                          <p:attrName>style.visibility</p:attrName>
                                        </p:attrNameLst>
                                      </p:cBhvr>
                                      <p:to>
                                        <p:strVal val="visible"/>
                                      </p:to>
                                    </p:set>
                                    <p:animEffect transition="in" filter="fade">
                                      <p:cBhvr>
                                        <p:cTn id="69" dur="500"/>
                                        <p:tgtEl>
                                          <p:spTgt spid="6292"/>
                                        </p:tgtEl>
                                      </p:cBhvr>
                                    </p:animEffect>
                                  </p:childTnLst>
                                </p:cTn>
                              </p:par>
                            </p:childTnLst>
                          </p:cTn>
                        </p:par>
                        <p:par>
                          <p:cTn id="70" fill="hold">
                            <p:stCondLst>
                              <p:cond delay="6000"/>
                            </p:stCondLst>
                            <p:childTnLst>
                              <p:par>
                                <p:cTn id="71" presetID="10" presetClass="entr" presetSubtype="0" fill="hold" nodeType="afterEffect">
                                  <p:stCondLst>
                                    <p:cond delay="0"/>
                                  </p:stCondLst>
                                  <p:childTnLst>
                                    <p:set>
                                      <p:cBhvr>
                                        <p:cTn id="72" dur="1" fill="hold">
                                          <p:stCondLst>
                                            <p:cond delay="0"/>
                                          </p:stCondLst>
                                        </p:cTn>
                                        <p:tgtEl>
                                          <p:spTgt spid="6293"/>
                                        </p:tgtEl>
                                        <p:attrNameLst>
                                          <p:attrName>style.visibility</p:attrName>
                                        </p:attrNameLst>
                                      </p:cBhvr>
                                      <p:to>
                                        <p:strVal val="visible"/>
                                      </p:to>
                                    </p:set>
                                    <p:animEffect transition="in" filter="fade">
                                      <p:cBhvr>
                                        <p:cTn id="73" dur="500"/>
                                        <p:tgtEl>
                                          <p:spTgt spid="6293"/>
                                        </p:tgtEl>
                                      </p:cBhvr>
                                    </p:animEffect>
                                  </p:childTnLst>
                                </p:cTn>
                              </p:par>
                            </p:childTnLst>
                          </p:cTn>
                        </p:par>
                        <p:par>
                          <p:cTn id="74" fill="hold">
                            <p:stCondLst>
                              <p:cond delay="6500"/>
                            </p:stCondLst>
                            <p:childTnLst>
                              <p:par>
                                <p:cTn id="75" presetID="10" presetClass="entr" presetSubtype="0" fill="hold" nodeType="afterEffect">
                                  <p:stCondLst>
                                    <p:cond delay="0"/>
                                  </p:stCondLst>
                                  <p:childTnLst>
                                    <p:set>
                                      <p:cBhvr>
                                        <p:cTn id="76" dur="1" fill="hold">
                                          <p:stCondLst>
                                            <p:cond delay="0"/>
                                          </p:stCondLst>
                                        </p:cTn>
                                        <p:tgtEl>
                                          <p:spTgt spid="6289"/>
                                        </p:tgtEl>
                                        <p:attrNameLst>
                                          <p:attrName>style.visibility</p:attrName>
                                        </p:attrNameLst>
                                      </p:cBhvr>
                                      <p:to>
                                        <p:strVal val="visible"/>
                                      </p:to>
                                    </p:set>
                                    <p:animEffect transition="in" filter="fade">
                                      <p:cBhvr>
                                        <p:cTn id="77" dur="500"/>
                                        <p:tgtEl>
                                          <p:spTgt spid="6289"/>
                                        </p:tgtEl>
                                      </p:cBhvr>
                                    </p:animEffect>
                                  </p:childTnLst>
                                </p:cTn>
                              </p:par>
                            </p:childTnLst>
                          </p:cTn>
                        </p:par>
                        <p:par>
                          <p:cTn id="78" fill="hold">
                            <p:stCondLst>
                              <p:cond delay="7000"/>
                            </p:stCondLst>
                            <p:childTnLst>
                              <p:par>
                                <p:cTn id="79" presetID="10" presetClass="entr" presetSubtype="0" fill="hold" nodeType="afterEffect">
                                  <p:stCondLst>
                                    <p:cond delay="0"/>
                                  </p:stCondLst>
                                  <p:childTnLst>
                                    <p:set>
                                      <p:cBhvr>
                                        <p:cTn id="80" dur="1" fill="hold">
                                          <p:stCondLst>
                                            <p:cond delay="0"/>
                                          </p:stCondLst>
                                        </p:cTn>
                                        <p:tgtEl>
                                          <p:spTgt spid="6290"/>
                                        </p:tgtEl>
                                        <p:attrNameLst>
                                          <p:attrName>style.visibility</p:attrName>
                                        </p:attrNameLst>
                                      </p:cBhvr>
                                      <p:to>
                                        <p:strVal val="visible"/>
                                      </p:to>
                                    </p:set>
                                    <p:animEffect transition="in" filter="fade">
                                      <p:cBhvr>
                                        <p:cTn id="81" dur="500"/>
                                        <p:tgtEl>
                                          <p:spTgt spid="6290"/>
                                        </p:tgtEl>
                                      </p:cBhvr>
                                    </p:animEffect>
                                  </p:childTnLst>
                                </p:cTn>
                              </p:par>
                            </p:childTnLst>
                          </p:cTn>
                        </p:par>
                        <p:par>
                          <p:cTn id="82" fill="hold">
                            <p:stCondLst>
                              <p:cond delay="7500"/>
                            </p:stCondLst>
                            <p:childTnLst>
                              <p:par>
                                <p:cTn id="83" presetID="10" presetClass="entr" presetSubtype="0" fill="hold" nodeType="afterEffect">
                                  <p:stCondLst>
                                    <p:cond delay="0"/>
                                  </p:stCondLst>
                                  <p:childTnLst>
                                    <p:set>
                                      <p:cBhvr>
                                        <p:cTn id="84" dur="1" fill="hold">
                                          <p:stCondLst>
                                            <p:cond delay="0"/>
                                          </p:stCondLst>
                                        </p:cTn>
                                        <p:tgtEl>
                                          <p:spTgt spid="6291"/>
                                        </p:tgtEl>
                                        <p:attrNameLst>
                                          <p:attrName>style.visibility</p:attrName>
                                        </p:attrNameLst>
                                      </p:cBhvr>
                                      <p:to>
                                        <p:strVal val="visible"/>
                                      </p:to>
                                    </p:set>
                                    <p:animEffect transition="in" filter="fade">
                                      <p:cBhvr>
                                        <p:cTn id="85" dur="500"/>
                                        <p:tgtEl>
                                          <p:spTgt spid="6291"/>
                                        </p:tgtEl>
                                      </p:cBhvr>
                                    </p:animEffect>
                                  </p:childTnLst>
                                </p:cTn>
                              </p:par>
                            </p:childTnLst>
                          </p:cTn>
                        </p:par>
                        <p:par>
                          <p:cTn id="86" fill="hold">
                            <p:stCondLst>
                              <p:cond delay="8000"/>
                            </p:stCondLst>
                            <p:childTnLst>
                              <p:par>
                                <p:cTn id="87" presetID="10" presetClass="entr" presetSubtype="0" fill="hold" nodeType="afterEffect">
                                  <p:stCondLst>
                                    <p:cond delay="0"/>
                                  </p:stCondLst>
                                  <p:childTnLst>
                                    <p:set>
                                      <p:cBhvr>
                                        <p:cTn id="88" dur="1" fill="hold">
                                          <p:stCondLst>
                                            <p:cond delay="0"/>
                                          </p:stCondLst>
                                        </p:cTn>
                                        <p:tgtEl>
                                          <p:spTgt spid="6267"/>
                                        </p:tgtEl>
                                        <p:attrNameLst>
                                          <p:attrName>style.visibility</p:attrName>
                                        </p:attrNameLst>
                                      </p:cBhvr>
                                      <p:to>
                                        <p:strVal val="visible"/>
                                      </p:to>
                                    </p:set>
                                    <p:animEffect transition="in" filter="fade">
                                      <p:cBhvr>
                                        <p:cTn id="89" dur="500"/>
                                        <p:tgtEl>
                                          <p:spTgt spid="6267"/>
                                        </p:tgtEl>
                                      </p:cBhvr>
                                    </p:animEffect>
                                  </p:childTnLst>
                                </p:cTn>
                              </p:par>
                            </p:childTnLst>
                          </p:cTn>
                        </p:par>
                        <p:par>
                          <p:cTn id="90" fill="hold">
                            <p:stCondLst>
                              <p:cond delay="8500"/>
                            </p:stCondLst>
                            <p:childTnLst>
                              <p:par>
                                <p:cTn id="91" presetID="10" presetClass="entr" presetSubtype="0" fill="hold" nodeType="afterEffect">
                                  <p:stCondLst>
                                    <p:cond delay="0"/>
                                  </p:stCondLst>
                                  <p:childTnLst>
                                    <p:set>
                                      <p:cBhvr>
                                        <p:cTn id="92" dur="1" fill="hold">
                                          <p:stCondLst>
                                            <p:cond delay="0"/>
                                          </p:stCondLst>
                                        </p:cTn>
                                        <p:tgtEl>
                                          <p:spTgt spid="6266"/>
                                        </p:tgtEl>
                                        <p:attrNameLst>
                                          <p:attrName>style.visibility</p:attrName>
                                        </p:attrNameLst>
                                      </p:cBhvr>
                                      <p:to>
                                        <p:strVal val="visible"/>
                                      </p:to>
                                    </p:set>
                                    <p:animEffect transition="in" filter="fade">
                                      <p:cBhvr>
                                        <p:cTn id="93" dur="500"/>
                                        <p:tgtEl>
                                          <p:spTgt spid="6266"/>
                                        </p:tgtEl>
                                      </p:cBhvr>
                                    </p:animEffect>
                                  </p:childTnLst>
                                </p:cTn>
                              </p:par>
                            </p:childTnLst>
                          </p:cTn>
                        </p:par>
                        <p:par>
                          <p:cTn id="94" fill="hold">
                            <p:stCondLst>
                              <p:cond delay="9000"/>
                            </p:stCondLst>
                            <p:childTnLst>
                              <p:par>
                                <p:cTn id="95" presetID="10" presetClass="entr" presetSubtype="0" fill="hold" nodeType="afterEffect">
                                  <p:stCondLst>
                                    <p:cond delay="1000"/>
                                  </p:stCondLst>
                                  <p:childTnLst>
                                    <p:set>
                                      <p:cBhvr>
                                        <p:cTn id="96" dur="1" fill="hold">
                                          <p:stCondLst>
                                            <p:cond delay="0"/>
                                          </p:stCondLst>
                                        </p:cTn>
                                        <p:tgtEl>
                                          <p:spTgt spid="6243"/>
                                        </p:tgtEl>
                                        <p:attrNameLst>
                                          <p:attrName>style.visibility</p:attrName>
                                        </p:attrNameLst>
                                      </p:cBhvr>
                                      <p:to>
                                        <p:strVal val="visible"/>
                                      </p:to>
                                    </p:set>
                                    <p:animEffect transition="in" filter="fade">
                                      <p:cBhvr>
                                        <p:cTn id="97" dur="500"/>
                                        <p:tgtEl>
                                          <p:spTgt spid="6243"/>
                                        </p:tgtEl>
                                      </p:cBhvr>
                                    </p:animEffect>
                                  </p:childTnLst>
                                </p:cTn>
                              </p:par>
                              <p:par>
                                <p:cTn id="98" presetID="10" presetClass="entr" presetSubtype="0" fill="hold" nodeType="withEffect">
                                  <p:stCondLst>
                                    <p:cond delay="1000"/>
                                  </p:stCondLst>
                                  <p:childTnLst>
                                    <p:set>
                                      <p:cBhvr>
                                        <p:cTn id="99" dur="1" fill="hold">
                                          <p:stCondLst>
                                            <p:cond delay="0"/>
                                          </p:stCondLst>
                                        </p:cTn>
                                        <p:tgtEl>
                                          <p:spTgt spid="6257"/>
                                        </p:tgtEl>
                                        <p:attrNameLst>
                                          <p:attrName>style.visibility</p:attrName>
                                        </p:attrNameLst>
                                      </p:cBhvr>
                                      <p:to>
                                        <p:strVal val="visible"/>
                                      </p:to>
                                    </p:set>
                                    <p:animEffect transition="in" filter="fade">
                                      <p:cBhvr>
                                        <p:cTn id="100" dur="500"/>
                                        <p:tgtEl>
                                          <p:spTgt spid="6257"/>
                                        </p:tgtEl>
                                      </p:cBhvr>
                                    </p:animEffect>
                                  </p:childTnLst>
                                </p:cTn>
                              </p:par>
                              <p:par>
                                <p:cTn id="101" presetID="10" presetClass="entr" presetSubtype="0" fill="hold" nodeType="withEffect">
                                  <p:stCondLst>
                                    <p:cond delay="1000"/>
                                  </p:stCondLst>
                                  <p:childTnLst>
                                    <p:set>
                                      <p:cBhvr>
                                        <p:cTn id="102" dur="1" fill="hold">
                                          <p:stCondLst>
                                            <p:cond delay="0"/>
                                          </p:stCondLst>
                                        </p:cTn>
                                        <p:tgtEl>
                                          <p:spTgt spid="6258"/>
                                        </p:tgtEl>
                                        <p:attrNameLst>
                                          <p:attrName>style.visibility</p:attrName>
                                        </p:attrNameLst>
                                      </p:cBhvr>
                                      <p:to>
                                        <p:strVal val="visible"/>
                                      </p:to>
                                    </p:set>
                                    <p:animEffect transition="in" filter="fade">
                                      <p:cBhvr>
                                        <p:cTn id="103" dur="500"/>
                                        <p:tgtEl>
                                          <p:spTgt spid="6258"/>
                                        </p:tgtEl>
                                      </p:cBhvr>
                                    </p:animEffect>
                                  </p:childTnLst>
                                </p:cTn>
                              </p:par>
                              <p:par>
                                <p:cTn id="104" presetID="10" presetClass="entr" presetSubtype="0" fill="hold" nodeType="withEffect">
                                  <p:stCondLst>
                                    <p:cond delay="1000"/>
                                  </p:stCondLst>
                                  <p:childTnLst>
                                    <p:set>
                                      <p:cBhvr>
                                        <p:cTn id="105" dur="1" fill="hold">
                                          <p:stCondLst>
                                            <p:cond delay="0"/>
                                          </p:stCondLst>
                                        </p:cTn>
                                        <p:tgtEl>
                                          <p:spTgt spid="6259"/>
                                        </p:tgtEl>
                                        <p:attrNameLst>
                                          <p:attrName>style.visibility</p:attrName>
                                        </p:attrNameLst>
                                      </p:cBhvr>
                                      <p:to>
                                        <p:strVal val="visible"/>
                                      </p:to>
                                    </p:set>
                                    <p:animEffect transition="in" filter="fade">
                                      <p:cBhvr>
                                        <p:cTn id="106" dur="500"/>
                                        <p:tgtEl>
                                          <p:spTgt spid="6259"/>
                                        </p:tgtEl>
                                      </p:cBhvr>
                                    </p:animEffect>
                                  </p:childTnLst>
                                </p:cTn>
                              </p:par>
                              <p:par>
                                <p:cTn id="107" presetID="10" presetClass="entr" presetSubtype="0" fill="hold" nodeType="withEffect">
                                  <p:stCondLst>
                                    <p:cond delay="1000"/>
                                  </p:stCondLst>
                                  <p:childTnLst>
                                    <p:set>
                                      <p:cBhvr>
                                        <p:cTn id="108" dur="1" fill="hold">
                                          <p:stCondLst>
                                            <p:cond delay="0"/>
                                          </p:stCondLst>
                                        </p:cTn>
                                        <p:tgtEl>
                                          <p:spTgt spid="6260"/>
                                        </p:tgtEl>
                                        <p:attrNameLst>
                                          <p:attrName>style.visibility</p:attrName>
                                        </p:attrNameLst>
                                      </p:cBhvr>
                                      <p:to>
                                        <p:strVal val="visible"/>
                                      </p:to>
                                    </p:set>
                                    <p:animEffect transition="in" filter="fade">
                                      <p:cBhvr>
                                        <p:cTn id="109" dur="500"/>
                                        <p:tgtEl>
                                          <p:spTgt spid="6260"/>
                                        </p:tgtEl>
                                      </p:cBhvr>
                                    </p:animEffect>
                                  </p:childTnLst>
                                </p:cTn>
                              </p:par>
                              <p:par>
                                <p:cTn id="110" presetID="10" presetClass="entr" presetSubtype="0" fill="hold" nodeType="withEffect">
                                  <p:stCondLst>
                                    <p:cond delay="1000"/>
                                  </p:stCondLst>
                                  <p:childTnLst>
                                    <p:set>
                                      <p:cBhvr>
                                        <p:cTn id="111" dur="1" fill="hold">
                                          <p:stCondLst>
                                            <p:cond delay="0"/>
                                          </p:stCondLst>
                                        </p:cTn>
                                        <p:tgtEl>
                                          <p:spTgt spid="6261"/>
                                        </p:tgtEl>
                                        <p:attrNameLst>
                                          <p:attrName>style.visibility</p:attrName>
                                        </p:attrNameLst>
                                      </p:cBhvr>
                                      <p:to>
                                        <p:strVal val="visible"/>
                                      </p:to>
                                    </p:set>
                                    <p:animEffect transition="in" filter="fade">
                                      <p:cBhvr>
                                        <p:cTn id="112" dur="500"/>
                                        <p:tgtEl>
                                          <p:spTgt spid="6261"/>
                                        </p:tgtEl>
                                      </p:cBhvr>
                                    </p:animEffect>
                                  </p:childTnLst>
                                </p:cTn>
                              </p:par>
                              <p:par>
                                <p:cTn id="113" presetID="10" presetClass="entr" presetSubtype="0" fill="hold" nodeType="withEffect">
                                  <p:stCondLst>
                                    <p:cond delay="1000"/>
                                  </p:stCondLst>
                                  <p:childTnLst>
                                    <p:set>
                                      <p:cBhvr>
                                        <p:cTn id="114" dur="1" fill="hold">
                                          <p:stCondLst>
                                            <p:cond delay="0"/>
                                          </p:stCondLst>
                                        </p:cTn>
                                        <p:tgtEl>
                                          <p:spTgt spid="6262"/>
                                        </p:tgtEl>
                                        <p:attrNameLst>
                                          <p:attrName>style.visibility</p:attrName>
                                        </p:attrNameLst>
                                      </p:cBhvr>
                                      <p:to>
                                        <p:strVal val="visible"/>
                                      </p:to>
                                    </p:set>
                                    <p:animEffect transition="in" filter="fade">
                                      <p:cBhvr>
                                        <p:cTn id="115" dur="500"/>
                                        <p:tgtEl>
                                          <p:spTgt spid="6262"/>
                                        </p:tgtEl>
                                      </p:cBhvr>
                                    </p:animEffect>
                                  </p:childTnLst>
                                </p:cTn>
                              </p:par>
                              <p:par>
                                <p:cTn id="116" presetID="10" presetClass="entr" presetSubtype="0" fill="hold" nodeType="withEffect">
                                  <p:stCondLst>
                                    <p:cond delay="1000"/>
                                  </p:stCondLst>
                                  <p:childTnLst>
                                    <p:set>
                                      <p:cBhvr>
                                        <p:cTn id="117" dur="1" fill="hold">
                                          <p:stCondLst>
                                            <p:cond delay="0"/>
                                          </p:stCondLst>
                                        </p:cTn>
                                        <p:tgtEl>
                                          <p:spTgt spid="6263"/>
                                        </p:tgtEl>
                                        <p:attrNameLst>
                                          <p:attrName>style.visibility</p:attrName>
                                        </p:attrNameLst>
                                      </p:cBhvr>
                                      <p:to>
                                        <p:strVal val="visible"/>
                                      </p:to>
                                    </p:set>
                                    <p:animEffect transition="in" filter="fade">
                                      <p:cBhvr>
                                        <p:cTn id="118" dur="500"/>
                                        <p:tgtEl>
                                          <p:spTgt spid="6263"/>
                                        </p:tgtEl>
                                      </p:cBhvr>
                                    </p:animEffect>
                                  </p:childTnLst>
                                </p:cTn>
                              </p:par>
                              <p:par>
                                <p:cTn id="119" presetID="10" presetClass="entr" presetSubtype="0" fill="hold" nodeType="withEffect">
                                  <p:stCondLst>
                                    <p:cond delay="1000"/>
                                  </p:stCondLst>
                                  <p:childTnLst>
                                    <p:set>
                                      <p:cBhvr>
                                        <p:cTn id="120" dur="1" fill="hold">
                                          <p:stCondLst>
                                            <p:cond delay="0"/>
                                          </p:stCondLst>
                                        </p:cTn>
                                        <p:tgtEl>
                                          <p:spTgt spid="6264"/>
                                        </p:tgtEl>
                                        <p:attrNameLst>
                                          <p:attrName>style.visibility</p:attrName>
                                        </p:attrNameLst>
                                      </p:cBhvr>
                                      <p:to>
                                        <p:strVal val="visible"/>
                                      </p:to>
                                    </p:set>
                                    <p:animEffect transition="in" filter="fade">
                                      <p:cBhvr>
                                        <p:cTn id="121" dur="500"/>
                                        <p:tgtEl>
                                          <p:spTgt spid="6264"/>
                                        </p:tgtEl>
                                      </p:cBhvr>
                                    </p:animEffect>
                                  </p:childTnLst>
                                </p:cTn>
                              </p:par>
                              <p:par>
                                <p:cTn id="122" presetID="10" presetClass="entr" presetSubtype="0" fill="hold" nodeType="withEffect">
                                  <p:stCondLst>
                                    <p:cond delay="1000"/>
                                  </p:stCondLst>
                                  <p:childTnLst>
                                    <p:set>
                                      <p:cBhvr>
                                        <p:cTn id="123" dur="1" fill="hold">
                                          <p:stCondLst>
                                            <p:cond delay="0"/>
                                          </p:stCondLst>
                                        </p:cTn>
                                        <p:tgtEl>
                                          <p:spTgt spid="6265"/>
                                        </p:tgtEl>
                                        <p:attrNameLst>
                                          <p:attrName>style.visibility</p:attrName>
                                        </p:attrNameLst>
                                      </p:cBhvr>
                                      <p:to>
                                        <p:strVal val="visible"/>
                                      </p:to>
                                    </p:set>
                                    <p:animEffect transition="in" filter="fade">
                                      <p:cBhvr>
                                        <p:cTn id="124" dur="500"/>
                                        <p:tgtEl>
                                          <p:spTgt spid="6265"/>
                                        </p:tgtEl>
                                      </p:cBhvr>
                                    </p:animEffect>
                                  </p:childTnLst>
                                </p:cTn>
                              </p:par>
                            </p:childTnLst>
                          </p:cTn>
                        </p:par>
                        <p:par>
                          <p:cTn id="125" fill="hold">
                            <p:stCondLst>
                              <p:cond delay="9500"/>
                            </p:stCondLst>
                            <p:childTnLst>
                              <p:par>
                                <p:cTn id="126" presetID="10" presetClass="entr" presetSubtype="0" fill="hold" nodeType="afterEffect">
                                  <p:stCondLst>
                                    <p:cond delay="0"/>
                                  </p:stCondLst>
                                  <p:childTnLst>
                                    <p:set>
                                      <p:cBhvr>
                                        <p:cTn id="127" dur="1" fill="hold">
                                          <p:stCondLst>
                                            <p:cond delay="0"/>
                                          </p:stCondLst>
                                        </p:cTn>
                                        <p:tgtEl>
                                          <p:spTgt spid="6294"/>
                                        </p:tgtEl>
                                        <p:attrNameLst>
                                          <p:attrName>style.visibility</p:attrName>
                                        </p:attrNameLst>
                                      </p:cBhvr>
                                      <p:to>
                                        <p:strVal val="visible"/>
                                      </p:to>
                                    </p:set>
                                    <p:animEffect transition="in" filter="fade">
                                      <p:cBhvr>
                                        <p:cTn id="128" dur="500"/>
                                        <p:tgtEl>
                                          <p:spTgt spid="6294"/>
                                        </p:tgtEl>
                                      </p:cBhvr>
                                    </p:animEffect>
                                  </p:childTnLst>
                                </p:cTn>
                              </p:par>
                            </p:childTnLst>
                          </p:cTn>
                        </p:par>
                        <p:par>
                          <p:cTn id="129" fill="hold">
                            <p:stCondLst>
                              <p:cond delay="10000"/>
                            </p:stCondLst>
                            <p:childTnLst>
                              <p:par>
                                <p:cTn id="130" presetID="10" presetClass="entr" presetSubtype="0" fill="hold" nodeType="afterEffect">
                                  <p:stCondLst>
                                    <p:cond delay="0"/>
                                  </p:stCondLst>
                                  <p:childTnLst>
                                    <p:set>
                                      <p:cBhvr>
                                        <p:cTn id="131" dur="1" fill="hold">
                                          <p:stCondLst>
                                            <p:cond delay="0"/>
                                          </p:stCondLst>
                                        </p:cTn>
                                        <p:tgtEl>
                                          <p:spTgt spid="6295"/>
                                        </p:tgtEl>
                                        <p:attrNameLst>
                                          <p:attrName>style.visibility</p:attrName>
                                        </p:attrNameLst>
                                      </p:cBhvr>
                                      <p:to>
                                        <p:strVal val="visible"/>
                                      </p:to>
                                    </p:set>
                                    <p:animEffect transition="in" filter="fade">
                                      <p:cBhvr>
                                        <p:cTn id="132" dur="500"/>
                                        <p:tgtEl>
                                          <p:spTgt spid="6295"/>
                                        </p:tgtEl>
                                      </p:cBhvr>
                                    </p:animEffect>
                                  </p:childTnLst>
                                </p:cTn>
                              </p:par>
                            </p:childTnLst>
                          </p:cTn>
                        </p:par>
                        <p:par>
                          <p:cTn id="133" fill="hold">
                            <p:stCondLst>
                              <p:cond delay="10500"/>
                            </p:stCondLst>
                            <p:childTnLst>
                              <p:par>
                                <p:cTn id="134" presetID="10" presetClass="entr" presetSubtype="0" fill="hold" nodeType="afterEffect">
                                  <p:stCondLst>
                                    <p:cond delay="0"/>
                                  </p:stCondLst>
                                  <p:childTnLst>
                                    <p:set>
                                      <p:cBhvr>
                                        <p:cTn id="135" dur="1" fill="hold">
                                          <p:stCondLst>
                                            <p:cond delay="0"/>
                                          </p:stCondLst>
                                        </p:cTn>
                                        <p:tgtEl>
                                          <p:spTgt spid="6296"/>
                                        </p:tgtEl>
                                        <p:attrNameLst>
                                          <p:attrName>style.visibility</p:attrName>
                                        </p:attrNameLst>
                                      </p:cBhvr>
                                      <p:to>
                                        <p:strVal val="visible"/>
                                      </p:to>
                                    </p:set>
                                    <p:animEffect transition="in" filter="fade">
                                      <p:cBhvr>
                                        <p:cTn id="136" dur="500"/>
                                        <p:tgtEl>
                                          <p:spTgt spid="6296"/>
                                        </p:tgtEl>
                                      </p:cBhvr>
                                    </p:animEffect>
                                  </p:childTnLst>
                                </p:cTn>
                              </p:par>
                            </p:childTnLst>
                          </p:cTn>
                        </p:par>
                        <p:par>
                          <p:cTn id="137" fill="hold">
                            <p:stCondLst>
                              <p:cond delay="11000"/>
                            </p:stCondLst>
                            <p:childTnLst>
                              <p:par>
                                <p:cTn id="138" presetID="10" presetClass="entr" presetSubtype="0" fill="hold" nodeType="afterEffect">
                                  <p:stCondLst>
                                    <p:cond delay="0"/>
                                  </p:stCondLst>
                                  <p:childTnLst>
                                    <p:set>
                                      <p:cBhvr>
                                        <p:cTn id="139" dur="1" fill="hold">
                                          <p:stCondLst>
                                            <p:cond delay="0"/>
                                          </p:stCondLst>
                                        </p:cTn>
                                        <p:tgtEl>
                                          <p:spTgt spid="6297"/>
                                        </p:tgtEl>
                                        <p:attrNameLst>
                                          <p:attrName>style.visibility</p:attrName>
                                        </p:attrNameLst>
                                      </p:cBhvr>
                                      <p:to>
                                        <p:strVal val="visible"/>
                                      </p:to>
                                    </p:set>
                                    <p:animEffect transition="in" filter="fade">
                                      <p:cBhvr>
                                        <p:cTn id="140" dur="500"/>
                                        <p:tgtEl>
                                          <p:spTgt spid="6297"/>
                                        </p:tgtEl>
                                      </p:cBhvr>
                                    </p:animEffect>
                                  </p:childTnLst>
                                </p:cTn>
                              </p:par>
                            </p:childTnLst>
                          </p:cTn>
                        </p:par>
                        <p:par>
                          <p:cTn id="141" fill="hold">
                            <p:stCondLst>
                              <p:cond delay="11500"/>
                            </p:stCondLst>
                            <p:childTnLst>
                              <p:par>
                                <p:cTn id="142" presetID="10" presetClass="entr" presetSubtype="0" fill="hold" nodeType="afterEffect">
                                  <p:stCondLst>
                                    <p:cond delay="0"/>
                                  </p:stCondLst>
                                  <p:childTnLst>
                                    <p:set>
                                      <p:cBhvr>
                                        <p:cTn id="143" dur="1" fill="hold">
                                          <p:stCondLst>
                                            <p:cond delay="0"/>
                                          </p:stCondLst>
                                        </p:cTn>
                                        <p:tgtEl>
                                          <p:spTgt spid="6298"/>
                                        </p:tgtEl>
                                        <p:attrNameLst>
                                          <p:attrName>style.visibility</p:attrName>
                                        </p:attrNameLst>
                                      </p:cBhvr>
                                      <p:to>
                                        <p:strVal val="visible"/>
                                      </p:to>
                                    </p:set>
                                    <p:animEffect transition="in" filter="fade">
                                      <p:cBhvr>
                                        <p:cTn id="144" dur="500"/>
                                        <p:tgtEl>
                                          <p:spTgt spid="6298"/>
                                        </p:tgtEl>
                                      </p:cBhvr>
                                    </p:animEffect>
                                  </p:childTnLst>
                                </p:cTn>
                              </p:par>
                            </p:childTnLst>
                          </p:cTn>
                        </p:par>
                        <p:par>
                          <p:cTn id="145" fill="hold">
                            <p:stCondLst>
                              <p:cond delay="12000"/>
                            </p:stCondLst>
                            <p:childTnLst>
                              <p:par>
                                <p:cTn id="146" presetID="10" presetClass="entr" presetSubtype="0" fill="hold" nodeType="afterEffect">
                                  <p:stCondLst>
                                    <p:cond delay="0"/>
                                  </p:stCondLst>
                                  <p:childTnLst>
                                    <p:set>
                                      <p:cBhvr>
                                        <p:cTn id="147" dur="1" fill="hold">
                                          <p:stCondLst>
                                            <p:cond delay="0"/>
                                          </p:stCondLst>
                                        </p:cTn>
                                        <p:tgtEl>
                                          <p:spTgt spid="6299"/>
                                        </p:tgtEl>
                                        <p:attrNameLst>
                                          <p:attrName>style.visibility</p:attrName>
                                        </p:attrNameLst>
                                      </p:cBhvr>
                                      <p:to>
                                        <p:strVal val="visible"/>
                                      </p:to>
                                    </p:set>
                                    <p:animEffect transition="in" filter="fade">
                                      <p:cBhvr>
                                        <p:cTn id="148" dur="500"/>
                                        <p:tgtEl>
                                          <p:spTgt spid="6299"/>
                                        </p:tgtEl>
                                      </p:cBhvr>
                                    </p:animEffect>
                                  </p:childTnLst>
                                </p:cTn>
                              </p:par>
                            </p:childTnLst>
                          </p:cTn>
                        </p:par>
                        <p:par>
                          <p:cTn id="149" fill="hold">
                            <p:stCondLst>
                              <p:cond delay="12500"/>
                            </p:stCondLst>
                            <p:childTnLst>
                              <p:par>
                                <p:cTn id="150" presetID="10" presetClass="entr" presetSubtype="0" fill="hold" nodeType="afterEffect">
                                  <p:stCondLst>
                                    <p:cond delay="0"/>
                                  </p:stCondLst>
                                  <p:childTnLst>
                                    <p:set>
                                      <p:cBhvr>
                                        <p:cTn id="151" dur="1" fill="hold">
                                          <p:stCondLst>
                                            <p:cond delay="0"/>
                                          </p:stCondLst>
                                        </p:cTn>
                                        <p:tgtEl>
                                          <p:spTgt spid="6300"/>
                                        </p:tgtEl>
                                        <p:attrNameLst>
                                          <p:attrName>style.visibility</p:attrName>
                                        </p:attrNameLst>
                                      </p:cBhvr>
                                      <p:to>
                                        <p:strVal val="visible"/>
                                      </p:to>
                                    </p:set>
                                    <p:animEffect transition="in" filter="fade">
                                      <p:cBhvr>
                                        <p:cTn id="152" dur="500"/>
                                        <p:tgtEl>
                                          <p:spTgt spid="6300"/>
                                        </p:tgtEl>
                                      </p:cBhvr>
                                    </p:animEffect>
                                  </p:childTnLst>
                                </p:cTn>
                              </p:par>
                            </p:childTnLst>
                          </p:cTn>
                        </p:par>
                        <p:par>
                          <p:cTn id="153" fill="hold">
                            <p:stCondLst>
                              <p:cond delay="13000"/>
                            </p:stCondLst>
                            <p:childTnLst>
                              <p:par>
                                <p:cTn id="154" presetID="10" presetClass="entr" presetSubtype="0" fill="hold" nodeType="afterEffect">
                                  <p:stCondLst>
                                    <p:cond delay="0"/>
                                  </p:stCondLst>
                                  <p:childTnLst>
                                    <p:set>
                                      <p:cBhvr>
                                        <p:cTn id="155" dur="1" fill="hold">
                                          <p:stCondLst>
                                            <p:cond delay="0"/>
                                          </p:stCondLst>
                                        </p:cTn>
                                        <p:tgtEl>
                                          <p:spTgt spid="6301"/>
                                        </p:tgtEl>
                                        <p:attrNameLst>
                                          <p:attrName>style.visibility</p:attrName>
                                        </p:attrNameLst>
                                      </p:cBhvr>
                                      <p:to>
                                        <p:strVal val="visible"/>
                                      </p:to>
                                    </p:set>
                                    <p:animEffect transition="in" filter="fade">
                                      <p:cBhvr>
                                        <p:cTn id="156" dur="500"/>
                                        <p:tgtEl>
                                          <p:spTgt spid="6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47"/>
        <p:cNvGrpSpPr/>
        <p:nvPr/>
      </p:nvGrpSpPr>
      <p:grpSpPr>
        <a:xfrm>
          <a:off x="0" y="0"/>
          <a:ext cx="0" cy="0"/>
          <a:chOff x="0" y="0"/>
          <a:chExt cx="0" cy="0"/>
        </a:xfrm>
      </p:grpSpPr>
      <p:sp>
        <p:nvSpPr>
          <p:cNvPr id="4648" name="Google Shape;4648;p171"/>
          <p:cNvSpPr/>
          <p:nvPr/>
        </p:nvSpPr>
        <p:spPr>
          <a:xfrm>
            <a:off x="347574" y="1203330"/>
            <a:ext cx="11528400" cy="5337900"/>
          </a:xfrm>
          <a:prstGeom prst="rect">
            <a:avLst/>
          </a:prstGeom>
          <a:noFill/>
          <a:ln w="28575" cap="flat" cmpd="sng">
            <a:solidFill>
              <a:srgbClr val="D9D9D9"/>
            </a:solidFill>
            <a:prstDash val="solid"/>
            <a:round/>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4649" name="Google Shape;4649;p171"/>
          <p:cNvSpPr txBox="1">
            <a:spLocks noGrp="1"/>
          </p:cNvSpPr>
          <p:nvPr>
            <p:ph type="title"/>
          </p:nvPr>
        </p:nvSpPr>
        <p:spPr>
          <a:xfrm>
            <a:off x="275550" y="57750"/>
            <a:ext cx="11336100" cy="909000"/>
          </a:xfrm>
          <a:prstGeom prst="rect">
            <a:avLst/>
          </a:prstGeom>
          <a:noFill/>
          <a:ln>
            <a:noFill/>
          </a:ln>
        </p:spPr>
        <p:txBody>
          <a:bodyPr spcFirstLastPara="1" wrap="square" lIns="0" tIns="164575"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sz="4500" b="1">
                <a:latin typeface="Calibri"/>
                <a:ea typeface="Calibri"/>
                <a:cs typeface="Calibri"/>
                <a:sym typeface="Calibri"/>
              </a:rPr>
              <a:t>Machine Learning on Azure</a:t>
            </a:r>
            <a:endParaRPr sz="4500" b="1">
              <a:latin typeface="Calibri"/>
              <a:ea typeface="Calibri"/>
              <a:cs typeface="Calibri"/>
              <a:sym typeface="Calibri"/>
            </a:endParaRPr>
          </a:p>
        </p:txBody>
      </p:sp>
      <p:sp>
        <p:nvSpPr>
          <p:cNvPr id="4650" name="Google Shape;4650;p171"/>
          <p:cNvSpPr/>
          <p:nvPr/>
        </p:nvSpPr>
        <p:spPr>
          <a:xfrm>
            <a:off x="3245987" y="6153784"/>
            <a:ext cx="6533316" cy="645179"/>
          </a:xfrm>
          <a:prstGeom prst="rect">
            <a:avLst/>
          </a:prstGeom>
          <a:solidFill>
            <a:schemeClr val="accent5"/>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b="0" i="0" u="none" strike="noStrike" cap="none">
              <a:solidFill>
                <a:srgbClr val="FFFFFF"/>
              </a:solidFill>
              <a:latin typeface="Quattrocento Sans"/>
              <a:ea typeface="Quattrocento Sans"/>
              <a:cs typeface="Quattrocento Sans"/>
              <a:sym typeface="Quattrocento Sans"/>
            </a:endParaRPr>
          </a:p>
        </p:txBody>
      </p:sp>
      <p:grpSp>
        <p:nvGrpSpPr>
          <p:cNvPr id="4651" name="Google Shape;4651;p171"/>
          <p:cNvGrpSpPr/>
          <p:nvPr/>
        </p:nvGrpSpPr>
        <p:grpSpPr>
          <a:xfrm>
            <a:off x="515302" y="1163199"/>
            <a:ext cx="11192945" cy="4870382"/>
            <a:chOff x="509501" y="1346897"/>
            <a:chExt cx="11194064" cy="4870869"/>
          </a:xfrm>
        </p:grpSpPr>
        <p:grpSp>
          <p:nvGrpSpPr>
            <p:cNvPr id="4652" name="Google Shape;4652;p171"/>
            <p:cNvGrpSpPr/>
            <p:nvPr/>
          </p:nvGrpSpPr>
          <p:grpSpPr>
            <a:xfrm>
              <a:off x="509501" y="1346897"/>
              <a:ext cx="11194064" cy="4870869"/>
              <a:chOff x="509501" y="1346897"/>
              <a:chExt cx="11194064" cy="4870869"/>
            </a:xfrm>
          </p:grpSpPr>
          <p:sp>
            <p:nvSpPr>
              <p:cNvPr id="4653" name="Google Shape;4653;p171"/>
              <p:cNvSpPr/>
              <p:nvPr/>
            </p:nvSpPr>
            <p:spPr>
              <a:xfrm>
                <a:off x="6954243" y="1346897"/>
                <a:ext cx="4749322" cy="4792101"/>
              </a:xfrm>
              <a:prstGeom prst="rect">
                <a:avLst/>
              </a:prstGeom>
              <a:solidFill>
                <a:schemeClr val="lt2"/>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endParaRPr sz="1400" b="0" i="0" u="none" strike="noStrike" cap="none">
                  <a:solidFill>
                    <a:srgbClr val="FFFFFF"/>
                  </a:solidFill>
                  <a:latin typeface="Quattrocento Sans"/>
                  <a:ea typeface="Quattrocento Sans"/>
                  <a:cs typeface="Quattrocento Sans"/>
                  <a:sym typeface="Quattrocento Sans"/>
                </a:endParaRPr>
              </a:p>
            </p:txBody>
          </p:sp>
          <p:sp>
            <p:nvSpPr>
              <p:cNvPr id="4654" name="Google Shape;4654;p171"/>
              <p:cNvSpPr/>
              <p:nvPr/>
            </p:nvSpPr>
            <p:spPr>
              <a:xfrm>
                <a:off x="529597" y="1423106"/>
                <a:ext cx="6424500" cy="844200"/>
              </a:xfrm>
              <a:prstGeom prst="rect">
                <a:avLst/>
              </a:prstGeom>
              <a:solidFill>
                <a:schemeClr val="lt1"/>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r>
                  <a:rPr lang="en-US" sz="2000" b="1" i="0" u="none" strike="noStrike" cap="none">
                    <a:solidFill>
                      <a:srgbClr val="000000"/>
                    </a:solidFill>
                    <a:latin typeface="Calibri"/>
                    <a:ea typeface="Calibri"/>
                    <a:cs typeface="Calibri"/>
                    <a:sym typeface="Calibri"/>
                  </a:rPr>
                  <a:t>Domain Specific Pretrained Models</a:t>
                </a:r>
                <a:endParaRPr sz="2000">
                  <a:latin typeface="Calibri"/>
                  <a:ea typeface="Calibri"/>
                  <a:cs typeface="Calibri"/>
                  <a:sym typeface="Calibri"/>
                </a:endParaRPr>
              </a:p>
              <a:p>
                <a:pPr marL="0" marR="0" lvl="0" indent="0" algn="l" rtl="0">
                  <a:spcBef>
                    <a:spcPts val="0"/>
                  </a:spcBef>
                  <a:spcAft>
                    <a:spcPts val="0"/>
                  </a:spcAft>
                  <a:buNone/>
                </a:pPr>
                <a:r>
                  <a:rPr lang="en-US" sz="2000" i="0" u="none" strike="noStrike" cap="none">
                    <a:solidFill>
                      <a:schemeClr val="dk1"/>
                    </a:solidFill>
                    <a:latin typeface="Calibri"/>
                    <a:ea typeface="Calibri"/>
                    <a:cs typeface="Calibri"/>
                    <a:sym typeface="Calibri"/>
                  </a:rPr>
                  <a:t>To reduce time to market</a:t>
                </a:r>
                <a:endParaRPr sz="2000">
                  <a:latin typeface="Calibri"/>
                  <a:ea typeface="Calibri"/>
                  <a:cs typeface="Calibri"/>
                  <a:sym typeface="Calibri"/>
                </a:endParaRPr>
              </a:p>
            </p:txBody>
          </p:sp>
          <p:sp>
            <p:nvSpPr>
              <p:cNvPr id="4655" name="Google Shape;4655;p171"/>
              <p:cNvSpPr txBox="1"/>
              <p:nvPr/>
            </p:nvSpPr>
            <p:spPr>
              <a:xfrm>
                <a:off x="7013689" y="4766429"/>
                <a:ext cx="1118768" cy="34663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900" b="0" i="0" u="none" strike="noStrike" cap="none">
                    <a:solidFill>
                      <a:srgbClr val="000000"/>
                    </a:solidFill>
                    <a:latin typeface="Quattrocento Sans"/>
                    <a:ea typeface="Quattrocento Sans"/>
                    <a:cs typeface="Quattrocento Sans"/>
                    <a:sym typeface="Quattrocento Sans"/>
                  </a:rPr>
                  <a:t>Azure </a:t>
                </a:r>
                <a:br>
                  <a:rPr lang="en-US" sz="900" b="0" i="0" u="none" strike="noStrike" cap="none">
                    <a:solidFill>
                      <a:srgbClr val="000000"/>
                    </a:solidFill>
                    <a:latin typeface="Quattrocento Sans"/>
                    <a:ea typeface="Quattrocento Sans"/>
                    <a:cs typeface="Quattrocento Sans"/>
                    <a:sym typeface="Quattrocento Sans"/>
                  </a:rPr>
                </a:br>
                <a:r>
                  <a:rPr lang="en-US" sz="900" b="0" i="0" u="none" strike="noStrike" cap="none">
                    <a:solidFill>
                      <a:srgbClr val="000000"/>
                    </a:solidFill>
                    <a:latin typeface="Quattrocento Sans"/>
                    <a:ea typeface="Quattrocento Sans"/>
                    <a:cs typeface="Quattrocento Sans"/>
                    <a:sym typeface="Quattrocento Sans"/>
                  </a:rPr>
                  <a:t>Databricks</a:t>
                </a:r>
                <a:endParaRPr/>
              </a:p>
            </p:txBody>
          </p:sp>
          <p:sp>
            <p:nvSpPr>
              <p:cNvPr id="4656" name="Google Shape;4656;p171"/>
              <p:cNvSpPr txBox="1"/>
              <p:nvPr/>
            </p:nvSpPr>
            <p:spPr>
              <a:xfrm>
                <a:off x="10570848" y="4766429"/>
                <a:ext cx="1118768" cy="34663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900" b="0" i="0" u="none" strike="noStrike" cap="none">
                    <a:solidFill>
                      <a:srgbClr val="000000"/>
                    </a:solidFill>
                    <a:latin typeface="Quattrocento Sans"/>
                    <a:ea typeface="Quattrocento Sans"/>
                    <a:cs typeface="Quattrocento Sans"/>
                    <a:sym typeface="Quattrocento Sans"/>
                  </a:rPr>
                  <a:t>Machine </a:t>
                </a:r>
                <a:br>
                  <a:rPr lang="en-US" sz="900" b="0" i="0" u="none" strike="noStrike" cap="none">
                    <a:solidFill>
                      <a:srgbClr val="000000"/>
                    </a:solidFill>
                    <a:latin typeface="Quattrocento Sans"/>
                    <a:ea typeface="Quattrocento Sans"/>
                    <a:cs typeface="Quattrocento Sans"/>
                    <a:sym typeface="Quattrocento Sans"/>
                  </a:rPr>
                </a:br>
                <a:r>
                  <a:rPr lang="en-US" sz="900" b="0" i="0" u="none" strike="noStrike" cap="none">
                    <a:solidFill>
                      <a:srgbClr val="000000"/>
                    </a:solidFill>
                    <a:latin typeface="Quattrocento Sans"/>
                    <a:ea typeface="Quattrocento Sans"/>
                    <a:cs typeface="Quattrocento Sans"/>
                    <a:sym typeface="Quattrocento Sans"/>
                  </a:rPr>
                  <a:t>Learning VMs</a:t>
                </a:r>
                <a:endParaRPr/>
              </a:p>
            </p:txBody>
          </p:sp>
          <p:sp>
            <p:nvSpPr>
              <p:cNvPr id="4657" name="Google Shape;4657;p171"/>
              <p:cNvSpPr/>
              <p:nvPr/>
            </p:nvSpPr>
            <p:spPr>
              <a:xfrm>
                <a:off x="529596" y="3283034"/>
                <a:ext cx="6423222" cy="844198"/>
              </a:xfrm>
              <a:prstGeom prst="rect">
                <a:avLst/>
              </a:prstGeom>
              <a:solidFill>
                <a:schemeClr val="lt1"/>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r>
                  <a:rPr lang="en-US" sz="2000" b="1" i="0" u="none" strike="noStrike" cap="none">
                    <a:solidFill>
                      <a:srgbClr val="000000"/>
                    </a:solidFill>
                    <a:latin typeface="Calibri"/>
                    <a:ea typeface="Calibri"/>
                    <a:cs typeface="Calibri"/>
                    <a:sym typeface="Calibri"/>
                  </a:rPr>
                  <a:t>Popular Frameworks</a:t>
                </a:r>
                <a:endParaRPr sz="2000">
                  <a:latin typeface="Calibri"/>
                  <a:ea typeface="Calibri"/>
                  <a:cs typeface="Calibri"/>
                  <a:sym typeface="Calibri"/>
                </a:endParaRPr>
              </a:p>
              <a:p>
                <a:pPr marL="0" marR="0" lvl="0" indent="0" algn="l" rtl="0">
                  <a:spcBef>
                    <a:spcPts val="0"/>
                  </a:spcBef>
                  <a:spcAft>
                    <a:spcPts val="0"/>
                  </a:spcAft>
                  <a:buNone/>
                </a:pPr>
                <a:r>
                  <a:rPr lang="en-US" sz="2000" i="0" u="none" strike="noStrike" cap="none">
                    <a:solidFill>
                      <a:srgbClr val="000000"/>
                    </a:solidFill>
                    <a:latin typeface="Calibri"/>
                    <a:ea typeface="Calibri"/>
                    <a:cs typeface="Calibri"/>
                    <a:sym typeface="Calibri"/>
                  </a:rPr>
                  <a:t>To build machine learning and deep learning solutions </a:t>
                </a:r>
                <a:endParaRPr sz="2000">
                  <a:latin typeface="Calibri"/>
                  <a:ea typeface="Calibri"/>
                  <a:cs typeface="Calibri"/>
                  <a:sym typeface="Calibri"/>
                </a:endParaRPr>
              </a:p>
            </p:txBody>
          </p:sp>
          <p:sp>
            <p:nvSpPr>
              <p:cNvPr id="4658" name="Google Shape;4658;p171"/>
              <p:cNvSpPr txBox="1"/>
              <p:nvPr/>
            </p:nvSpPr>
            <p:spPr>
              <a:xfrm>
                <a:off x="8228198" y="3846520"/>
                <a:ext cx="1076060" cy="21948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900" b="0" i="0" u="none" strike="noStrike" cap="none">
                    <a:solidFill>
                      <a:srgbClr val="000000"/>
                    </a:solidFill>
                    <a:latin typeface="Quattrocento Sans"/>
                    <a:ea typeface="Quattrocento Sans"/>
                    <a:cs typeface="Quattrocento Sans"/>
                    <a:sym typeface="Quattrocento Sans"/>
                  </a:rPr>
                  <a:t>TensorFlow</a:t>
                </a:r>
                <a:endParaRPr/>
              </a:p>
            </p:txBody>
          </p:sp>
          <p:sp>
            <p:nvSpPr>
              <p:cNvPr id="4659" name="Google Shape;4659;p171"/>
              <p:cNvSpPr txBox="1"/>
              <p:nvPr/>
            </p:nvSpPr>
            <p:spPr>
              <a:xfrm>
                <a:off x="7035043" y="3846520"/>
                <a:ext cx="1076060" cy="21948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900" b="0" i="0" u="none" strike="noStrike" cap="none">
                    <a:solidFill>
                      <a:srgbClr val="000000"/>
                    </a:solidFill>
                    <a:latin typeface="Quattrocento Sans"/>
                    <a:ea typeface="Quattrocento Sans"/>
                    <a:cs typeface="Quattrocento Sans"/>
                    <a:sym typeface="Quattrocento Sans"/>
                  </a:rPr>
                  <a:t>PyTorch</a:t>
                </a:r>
                <a:endParaRPr/>
              </a:p>
            </p:txBody>
          </p:sp>
          <p:sp>
            <p:nvSpPr>
              <p:cNvPr id="4660" name="Google Shape;4660;p171"/>
              <p:cNvSpPr txBox="1"/>
              <p:nvPr/>
            </p:nvSpPr>
            <p:spPr>
              <a:xfrm>
                <a:off x="10592202" y="3846520"/>
                <a:ext cx="1076060" cy="21948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900" b="0" i="0" u="none" strike="noStrike" cap="none">
                    <a:solidFill>
                      <a:srgbClr val="000000"/>
                    </a:solidFill>
                    <a:latin typeface="Quattrocento Sans"/>
                    <a:ea typeface="Quattrocento Sans"/>
                    <a:cs typeface="Quattrocento Sans"/>
                    <a:sym typeface="Quattrocento Sans"/>
                  </a:rPr>
                  <a:t>ONNX</a:t>
                </a:r>
                <a:endParaRPr/>
              </a:p>
            </p:txBody>
          </p:sp>
          <p:sp>
            <p:nvSpPr>
              <p:cNvPr id="4661" name="Google Shape;4661;p171"/>
              <p:cNvSpPr txBox="1"/>
              <p:nvPr/>
            </p:nvSpPr>
            <p:spPr>
              <a:xfrm>
                <a:off x="8630452" y="4766429"/>
                <a:ext cx="1315630" cy="34663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900" b="0" i="0" u="none" strike="noStrike" cap="none">
                    <a:solidFill>
                      <a:srgbClr val="000000"/>
                    </a:solidFill>
                    <a:latin typeface="Quattrocento Sans"/>
                    <a:ea typeface="Quattrocento Sans"/>
                    <a:cs typeface="Quattrocento Sans"/>
                    <a:sym typeface="Quattrocento Sans"/>
                  </a:rPr>
                  <a:t>Azure Machine Learning</a:t>
                </a:r>
                <a:endParaRPr/>
              </a:p>
            </p:txBody>
          </p:sp>
          <p:sp>
            <p:nvSpPr>
              <p:cNvPr id="4662" name="Google Shape;4662;p171"/>
              <p:cNvSpPr txBox="1"/>
              <p:nvPr/>
            </p:nvSpPr>
            <p:spPr>
              <a:xfrm>
                <a:off x="9585274" y="1873130"/>
                <a:ext cx="753138" cy="21948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900" b="0" i="0" u="none" strike="noStrike" cap="none">
                    <a:solidFill>
                      <a:srgbClr val="000000"/>
                    </a:solidFill>
                    <a:latin typeface="Quattrocento Sans"/>
                    <a:ea typeface="Quattrocento Sans"/>
                    <a:cs typeface="Quattrocento Sans"/>
                    <a:sym typeface="Quattrocento Sans"/>
                  </a:rPr>
                  <a:t>Language</a:t>
                </a:r>
                <a:endParaRPr/>
              </a:p>
            </p:txBody>
          </p:sp>
          <p:sp>
            <p:nvSpPr>
              <p:cNvPr id="4663" name="Google Shape;4663;p171"/>
              <p:cNvSpPr txBox="1"/>
              <p:nvPr/>
            </p:nvSpPr>
            <p:spPr>
              <a:xfrm>
                <a:off x="8423733" y="1873130"/>
                <a:ext cx="684991" cy="21948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900" b="0" i="0" u="none" strike="noStrike" cap="none">
                    <a:solidFill>
                      <a:srgbClr val="000000"/>
                    </a:solidFill>
                    <a:latin typeface="Quattrocento Sans"/>
                    <a:ea typeface="Quattrocento Sans"/>
                    <a:cs typeface="Quattrocento Sans"/>
                    <a:sym typeface="Quattrocento Sans"/>
                  </a:rPr>
                  <a:t>Speech</a:t>
                </a:r>
                <a:endParaRPr/>
              </a:p>
            </p:txBody>
          </p:sp>
          <p:sp>
            <p:nvSpPr>
              <p:cNvPr id="4664" name="Google Shape;4664;p171"/>
              <p:cNvSpPr/>
              <p:nvPr/>
            </p:nvSpPr>
            <p:spPr>
              <a:xfrm>
                <a:off x="8613464" y="1537775"/>
                <a:ext cx="308522" cy="206710"/>
              </a:xfrm>
              <a:prstGeom prst="wedgeRoundRectCallout">
                <a:avLst>
                  <a:gd name="adj1" fmla="val 30853"/>
                  <a:gd name="adj2" fmla="val 79643"/>
                  <a:gd name="adj3" fmla="val 16667"/>
                </a:avLst>
              </a:prstGeom>
              <a:noFill/>
              <a:ln w="12700" cap="flat" cmpd="sng">
                <a:solidFill>
                  <a:schemeClr val="dk2"/>
                </a:solidFill>
                <a:prstDash val="solid"/>
                <a:round/>
                <a:headEnd type="none" w="sm" len="sm"/>
                <a:tailEnd type="none" w="sm" len="sm"/>
              </a:ln>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US" sz="1400" b="0" i="0" u="none" strike="noStrike" cap="none">
                    <a:solidFill>
                      <a:srgbClr val="0078D4"/>
                    </a:solidFill>
                    <a:latin typeface="Quattrocento Sans"/>
                    <a:ea typeface="Quattrocento Sans"/>
                    <a:cs typeface="Quattrocento Sans"/>
                    <a:sym typeface="Quattrocento Sans"/>
                  </a:rPr>
                  <a:t>…</a:t>
                </a:r>
                <a:endParaRPr/>
              </a:p>
            </p:txBody>
          </p:sp>
          <p:sp>
            <p:nvSpPr>
              <p:cNvPr id="4665" name="Google Shape;4665;p171"/>
              <p:cNvSpPr txBox="1"/>
              <p:nvPr/>
            </p:nvSpPr>
            <p:spPr>
              <a:xfrm>
                <a:off x="10757924" y="1873130"/>
                <a:ext cx="744616" cy="21948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900" b="0" i="0" u="none" strike="noStrike" cap="none">
                    <a:solidFill>
                      <a:srgbClr val="000000"/>
                    </a:solidFill>
                    <a:latin typeface="Quattrocento Sans"/>
                    <a:ea typeface="Quattrocento Sans"/>
                    <a:cs typeface="Quattrocento Sans"/>
                    <a:sym typeface="Quattrocento Sans"/>
                  </a:rPr>
                  <a:t>Search</a:t>
                </a:r>
                <a:endParaRPr/>
              </a:p>
            </p:txBody>
          </p:sp>
          <p:sp>
            <p:nvSpPr>
              <p:cNvPr id="4666" name="Google Shape;4666;p171"/>
              <p:cNvSpPr txBox="1"/>
              <p:nvPr/>
            </p:nvSpPr>
            <p:spPr>
              <a:xfrm>
                <a:off x="7230578" y="1873130"/>
                <a:ext cx="684991" cy="21948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900" b="0" i="0" u="none" strike="noStrike" cap="none">
                    <a:solidFill>
                      <a:srgbClr val="000000"/>
                    </a:solidFill>
                    <a:latin typeface="Quattrocento Sans"/>
                    <a:ea typeface="Quattrocento Sans"/>
                    <a:cs typeface="Quattrocento Sans"/>
                    <a:sym typeface="Quattrocento Sans"/>
                  </a:rPr>
                  <a:t>Vision</a:t>
                </a:r>
                <a:endParaRPr/>
              </a:p>
            </p:txBody>
          </p:sp>
          <p:sp>
            <p:nvSpPr>
              <p:cNvPr id="4667" name="Google Shape;4667;p171"/>
              <p:cNvSpPr/>
              <p:nvPr/>
            </p:nvSpPr>
            <p:spPr>
              <a:xfrm>
                <a:off x="509501" y="4283417"/>
                <a:ext cx="6423222" cy="844198"/>
              </a:xfrm>
              <a:prstGeom prst="rect">
                <a:avLst/>
              </a:prstGeom>
              <a:solidFill>
                <a:schemeClr val="lt1"/>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r>
                  <a:rPr lang="en-US" sz="2000" b="1" i="0" u="none" strike="noStrike" cap="none">
                    <a:solidFill>
                      <a:srgbClr val="000000"/>
                    </a:solidFill>
                    <a:latin typeface="Calibri"/>
                    <a:ea typeface="Calibri"/>
                    <a:cs typeface="Calibri"/>
                    <a:sym typeface="Calibri"/>
                  </a:rPr>
                  <a:t>Productive Services</a:t>
                </a:r>
                <a:endParaRPr sz="2000">
                  <a:latin typeface="Calibri"/>
                  <a:ea typeface="Calibri"/>
                  <a:cs typeface="Calibri"/>
                  <a:sym typeface="Calibri"/>
                </a:endParaRPr>
              </a:p>
              <a:p>
                <a:pPr marL="0" marR="0" lvl="0" indent="0" algn="l" rtl="0">
                  <a:spcBef>
                    <a:spcPts val="0"/>
                  </a:spcBef>
                  <a:spcAft>
                    <a:spcPts val="0"/>
                  </a:spcAft>
                  <a:buNone/>
                </a:pPr>
                <a:r>
                  <a:rPr lang="en-US" sz="2000" i="0" u="none" strike="noStrike" cap="none">
                    <a:solidFill>
                      <a:srgbClr val="000000"/>
                    </a:solidFill>
                    <a:latin typeface="Calibri"/>
                    <a:ea typeface="Calibri"/>
                    <a:cs typeface="Calibri"/>
                    <a:sym typeface="Calibri"/>
                  </a:rPr>
                  <a:t>To empower data science and development teams</a:t>
                </a:r>
                <a:endParaRPr sz="2000">
                  <a:latin typeface="Calibri"/>
                  <a:ea typeface="Calibri"/>
                  <a:cs typeface="Calibri"/>
                  <a:sym typeface="Calibri"/>
                </a:endParaRPr>
              </a:p>
            </p:txBody>
          </p:sp>
          <p:sp>
            <p:nvSpPr>
              <p:cNvPr id="4668" name="Google Shape;4668;p171"/>
              <p:cNvSpPr/>
              <p:nvPr/>
            </p:nvSpPr>
            <p:spPr>
              <a:xfrm>
                <a:off x="510876" y="5294811"/>
                <a:ext cx="6423222" cy="844198"/>
              </a:xfrm>
              <a:prstGeom prst="rect">
                <a:avLst/>
              </a:prstGeom>
              <a:solidFill>
                <a:schemeClr val="lt1"/>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r>
                  <a:rPr lang="en-US" sz="2000" b="1" i="0" u="none" strike="noStrike" cap="none" dirty="0">
                    <a:solidFill>
                      <a:srgbClr val="000000"/>
                    </a:solidFill>
                    <a:latin typeface="Calibri"/>
                    <a:ea typeface="Calibri"/>
                    <a:cs typeface="Calibri"/>
                    <a:sym typeface="Calibri"/>
                  </a:rPr>
                  <a:t>Powerful Hardware</a:t>
                </a:r>
                <a:endParaRPr sz="2000" dirty="0">
                  <a:latin typeface="Calibri"/>
                  <a:ea typeface="Calibri"/>
                  <a:cs typeface="Calibri"/>
                  <a:sym typeface="Calibri"/>
                </a:endParaRPr>
              </a:p>
              <a:p>
                <a:pPr marL="0" marR="0" lvl="0" indent="0" algn="l" rtl="0">
                  <a:spcBef>
                    <a:spcPts val="0"/>
                  </a:spcBef>
                  <a:spcAft>
                    <a:spcPts val="0"/>
                  </a:spcAft>
                  <a:buNone/>
                </a:pPr>
                <a:r>
                  <a:rPr lang="en-US" sz="2000" i="0" u="none" strike="noStrike" cap="none" dirty="0">
                    <a:solidFill>
                      <a:srgbClr val="000000"/>
                    </a:solidFill>
                    <a:latin typeface="Calibri"/>
                    <a:ea typeface="Calibri"/>
                    <a:cs typeface="Calibri"/>
                    <a:sym typeface="Calibri"/>
                  </a:rPr>
                  <a:t>To accelerate deep learning</a:t>
                </a:r>
                <a:endParaRPr sz="2000" dirty="0">
                  <a:latin typeface="Calibri"/>
                  <a:ea typeface="Calibri"/>
                  <a:cs typeface="Calibri"/>
                  <a:sym typeface="Calibri"/>
                </a:endParaRPr>
              </a:p>
            </p:txBody>
          </p:sp>
          <p:sp>
            <p:nvSpPr>
              <p:cNvPr id="4669" name="Google Shape;4669;p171"/>
              <p:cNvSpPr/>
              <p:nvPr/>
            </p:nvSpPr>
            <p:spPr>
              <a:xfrm>
                <a:off x="9654023" y="3885762"/>
                <a:ext cx="615640" cy="13851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900" b="0" i="0" u="none" strike="noStrike" cap="none">
                    <a:solidFill>
                      <a:srgbClr val="000000"/>
                    </a:solidFill>
                    <a:latin typeface="Quattrocento Sans"/>
                    <a:ea typeface="Quattrocento Sans"/>
                    <a:cs typeface="Quattrocento Sans"/>
                    <a:sym typeface="Quattrocento Sans"/>
                  </a:rPr>
                  <a:t>Scikit-Learn</a:t>
                </a:r>
                <a:endParaRPr/>
              </a:p>
            </p:txBody>
          </p:sp>
          <p:sp>
            <p:nvSpPr>
              <p:cNvPr id="4670" name="Google Shape;4670;p171"/>
              <p:cNvSpPr/>
              <p:nvPr/>
            </p:nvSpPr>
            <p:spPr>
              <a:xfrm>
                <a:off x="7239564" y="2883122"/>
                <a:ext cx="569987" cy="1377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900" b="0" i="0" u="none" strike="noStrike" cap="none" dirty="0">
                    <a:solidFill>
                      <a:srgbClr val="000000"/>
                    </a:solidFill>
                    <a:latin typeface="Quattrocento Sans"/>
                    <a:ea typeface="Quattrocento Sans"/>
                    <a:cs typeface="Quattrocento Sans"/>
                    <a:sym typeface="Quattrocento Sans"/>
                  </a:rPr>
                  <a:t>PyCharm</a:t>
                </a:r>
                <a:endParaRPr dirty="0"/>
              </a:p>
            </p:txBody>
          </p:sp>
          <p:sp>
            <p:nvSpPr>
              <p:cNvPr id="4671" name="Google Shape;4671;p171"/>
              <p:cNvSpPr/>
              <p:nvPr/>
            </p:nvSpPr>
            <p:spPr>
              <a:xfrm>
                <a:off x="8572237" y="2883121"/>
                <a:ext cx="387983" cy="13851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900" b="0" i="0" u="none" strike="noStrike" cap="none">
                    <a:solidFill>
                      <a:srgbClr val="000000"/>
                    </a:solidFill>
                    <a:latin typeface="Quattrocento Sans"/>
                    <a:ea typeface="Quattrocento Sans"/>
                    <a:cs typeface="Quattrocento Sans"/>
                    <a:sym typeface="Quattrocento Sans"/>
                  </a:rPr>
                  <a:t>Jupyter</a:t>
                </a:r>
                <a:endParaRPr/>
              </a:p>
            </p:txBody>
          </p:sp>
          <p:sp>
            <p:nvSpPr>
              <p:cNvPr id="4672" name="Google Shape;4672;p171"/>
              <p:cNvSpPr/>
              <p:nvPr/>
            </p:nvSpPr>
            <p:spPr>
              <a:xfrm>
                <a:off x="524118" y="2312299"/>
                <a:ext cx="6423222" cy="844198"/>
              </a:xfrm>
              <a:prstGeom prst="rect">
                <a:avLst/>
              </a:prstGeom>
              <a:solidFill>
                <a:schemeClr val="lt1"/>
              </a:solidFill>
              <a:ln>
                <a:noFill/>
              </a:ln>
            </p:spPr>
            <p:txBody>
              <a:bodyPr spcFirstLastPara="1" wrap="square" lIns="182850" tIns="146275" rIns="182850" bIns="146275" anchor="t" anchorCtr="0">
                <a:noAutofit/>
              </a:bodyPr>
              <a:lstStyle/>
              <a:p>
                <a:pPr marL="0" marR="0" lvl="0" indent="0" algn="l" rtl="0">
                  <a:spcBef>
                    <a:spcPts val="0"/>
                  </a:spcBef>
                  <a:spcAft>
                    <a:spcPts val="0"/>
                  </a:spcAft>
                  <a:buNone/>
                </a:pPr>
                <a:r>
                  <a:rPr lang="en-US" sz="2000" b="1" i="0" u="none" strike="noStrike" cap="none">
                    <a:solidFill>
                      <a:srgbClr val="000000"/>
                    </a:solidFill>
                    <a:latin typeface="Calibri"/>
                    <a:ea typeface="Calibri"/>
                    <a:cs typeface="Calibri"/>
                    <a:sym typeface="Calibri"/>
                  </a:rPr>
                  <a:t>Familiar Data Science Tools</a:t>
                </a:r>
                <a:endParaRPr sz="2000">
                  <a:latin typeface="Calibri"/>
                  <a:ea typeface="Calibri"/>
                  <a:cs typeface="Calibri"/>
                  <a:sym typeface="Calibri"/>
                </a:endParaRPr>
              </a:p>
              <a:p>
                <a:pPr marL="0" marR="0" lvl="0" indent="0" algn="l" rtl="0">
                  <a:spcBef>
                    <a:spcPts val="0"/>
                  </a:spcBef>
                  <a:spcAft>
                    <a:spcPts val="0"/>
                  </a:spcAft>
                  <a:buNone/>
                </a:pPr>
                <a:r>
                  <a:rPr lang="en-US" sz="2000" i="0" u="none" strike="noStrike" cap="none">
                    <a:solidFill>
                      <a:schemeClr val="dk1"/>
                    </a:solidFill>
                    <a:latin typeface="Calibri"/>
                    <a:ea typeface="Calibri"/>
                    <a:cs typeface="Calibri"/>
                    <a:sym typeface="Calibri"/>
                  </a:rPr>
                  <a:t>To simplify model development</a:t>
                </a:r>
                <a:endParaRPr sz="2000">
                  <a:latin typeface="Calibri"/>
                  <a:ea typeface="Calibri"/>
                  <a:cs typeface="Calibri"/>
                  <a:sym typeface="Calibri"/>
                </a:endParaRPr>
              </a:p>
            </p:txBody>
          </p:sp>
          <p:sp>
            <p:nvSpPr>
              <p:cNvPr id="4673" name="Google Shape;4673;p171"/>
              <p:cNvSpPr/>
              <p:nvPr/>
            </p:nvSpPr>
            <p:spPr>
              <a:xfrm>
                <a:off x="9468049" y="2888163"/>
                <a:ext cx="987591" cy="13851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900" b="0" i="0" u="none" strike="noStrike" cap="none">
                    <a:solidFill>
                      <a:srgbClr val="000000"/>
                    </a:solidFill>
                    <a:latin typeface="Quattrocento Sans"/>
                    <a:ea typeface="Quattrocento Sans"/>
                    <a:cs typeface="Quattrocento Sans"/>
                    <a:sym typeface="Quattrocento Sans"/>
                  </a:rPr>
                  <a:t>Visual Studio Code</a:t>
                </a:r>
                <a:endParaRPr/>
              </a:p>
            </p:txBody>
          </p:sp>
          <p:sp>
            <p:nvSpPr>
              <p:cNvPr id="4674" name="Google Shape;4674;p171"/>
              <p:cNvSpPr/>
              <p:nvPr/>
            </p:nvSpPr>
            <p:spPr>
              <a:xfrm>
                <a:off x="10747862" y="2882400"/>
                <a:ext cx="764741" cy="13851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900" b="0" i="0" u="none" strike="noStrike" cap="none">
                    <a:solidFill>
                      <a:srgbClr val="000000"/>
                    </a:solidFill>
                    <a:latin typeface="Quattrocento Sans"/>
                    <a:ea typeface="Quattrocento Sans"/>
                    <a:cs typeface="Quattrocento Sans"/>
                    <a:sym typeface="Quattrocento Sans"/>
                  </a:rPr>
                  <a:t>Command line</a:t>
                </a:r>
                <a:endParaRPr/>
              </a:p>
            </p:txBody>
          </p:sp>
          <p:sp>
            <p:nvSpPr>
              <p:cNvPr id="4675" name="Google Shape;4675;p171"/>
              <p:cNvSpPr/>
              <p:nvPr/>
            </p:nvSpPr>
            <p:spPr>
              <a:xfrm>
                <a:off x="7402352" y="1566887"/>
                <a:ext cx="341442" cy="189450"/>
              </a:xfrm>
              <a:custGeom>
                <a:avLst/>
                <a:gdLst/>
                <a:ahLst/>
                <a:cxnLst/>
                <a:rect l="l" t="t" r="r" b="b"/>
                <a:pathLst>
                  <a:path w="346" h="191" extrusionOk="0">
                    <a:moveTo>
                      <a:pt x="5" y="103"/>
                    </a:moveTo>
                    <a:cubicBezTo>
                      <a:pt x="2" y="98"/>
                      <a:pt x="0" y="96"/>
                      <a:pt x="0" y="96"/>
                    </a:cubicBezTo>
                    <a:cubicBezTo>
                      <a:pt x="0" y="96"/>
                      <a:pt x="1" y="94"/>
                      <a:pt x="3" y="92"/>
                    </a:cubicBezTo>
                    <a:moveTo>
                      <a:pt x="5" y="103"/>
                    </a:moveTo>
                    <a:cubicBezTo>
                      <a:pt x="23" y="125"/>
                      <a:pt x="82" y="191"/>
                      <a:pt x="173" y="191"/>
                    </a:cubicBezTo>
                    <a:cubicBezTo>
                      <a:pt x="283" y="191"/>
                      <a:pt x="346" y="96"/>
                      <a:pt x="346" y="96"/>
                    </a:cubicBezTo>
                    <a:cubicBezTo>
                      <a:pt x="346" y="96"/>
                      <a:pt x="283" y="0"/>
                      <a:pt x="173" y="0"/>
                    </a:cubicBezTo>
                    <a:cubicBezTo>
                      <a:pt x="77" y="0"/>
                      <a:pt x="17" y="73"/>
                      <a:pt x="3" y="92"/>
                    </a:cubicBezTo>
                    <a:moveTo>
                      <a:pt x="175" y="14"/>
                    </a:moveTo>
                    <a:cubicBezTo>
                      <a:pt x="128" y="14"/>
                      <a:pt x="89" y="50"/>
                      <a:pt x="89" y="96"/>
                    </a:cubicBezTo>
                    <a:cubicBezTo>
                      <a:pt x="89" y="141"/>
                      <a:pt x="128" y="178"/>
                      <a:pt x="175" y="178"/>
                    </a:cubicBezTo>
                    <a:cubicBezTo>
                      <a:pt x="222" y="178"/>
                      <a:pt x="261" y="141"/>
                      <a:pt x="261" y="96"/>
                    </a:cubicBezTo>
                    <a:cubicBezTo>
                      <a:pt x="261" y="50"/>
                      <a:pt x="222" y="14"/>
                      <a:pt x="175" y="14"/>
                    </a:cubicBezTo>
                    <a:close/>
                    <a:moveTo>
                      <a:pt x="175" y="78"/>
                    </a:moveTo>
                    <a:cubicBezTo>
                      <a:pt x="165" y="78"/>
                      <a:pt x="156" y="86"/>
                      <a:pt x="156" y="96"/>
                    </a:cubicBezTo>
                    <a:cubicBezTo>
                      <a:pt x="156" y="106"/>
                      <a:pt x="165" y="114"/>
                      <a:pt x="175" y="114"/>
                    </a:cubicBezTo>
                    <a:cubicBezTo>
                      <a:pt x="185" y="114"/>
                      <a:pt x="194" y="106"/>
                      <a:pt x="194" y="96"/>
                    </a:cubicBezTo>
                    <a:cubicBezTo>
                      <a:pt x="194" y="86"/>
                      <a:pt x="185" y="78"/>
                      <a:pt x="175" y="78"/>
                    </a:cubicBezTo>
                    <a:close/>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1A1A1A"/>
                  </a:solidFill>
                  <a:latin typeface="Quattrocento Sans"/>
                  <a:ea typeface="Quattrocento Sans"/>
                  <a:cs typeface="Quattrocento Sans"/>
                  <a:sym typeface="Quattrocento Sans"/>
                </a:endParaRPr>
              </a:p>
            </p:txBody>
          </p:sp>
          <p:pic>
            <p:nvPicPr>
              <p:cNvPr id="4676" name="Google Shape;4676;p171"/>
              <p:cNvPicPr preferRelativeResize="0"/>
              <p:nvPr/>
            </p:nvPicPr>
            <p:blipFill rotWithShape="1">
              <a:blip r:embed="rId3">
                <a:alphaModFix/>
              </a:blip>
              <a:srcRect/>
              <a:stretch/>
            </p:blipFill>
            <p:spPr>
              <a:xfrm>
                <a:off x="9775424" y="1514472"/>
                <a:ext cx="317823" cy="294280"/>
              </a:xfrm>
              <a:prstGeom prst="rect">
                <a:avLst/>
              </a:prstGeom>
              <a:noFill/>
              <a:ln>
                <a:noFill/>
              </a:ln>
            </p:spPr>
          </p:pic>
          <p:sp>
            <p:nvSpPr>
              <p:cNvPr id="4677" name="Google Shape;4677;p171"/>
              <p:cNvSpPr/>
              <p:nvPr/>
            </p:nvSpPr>
            <p:spPr>
              <a:xfrm>
                <a:off x="10985371" y="1519519"/>
                <a:ext cx="289723" cy="284187"/>
              </a:xfrm>
              <a:custGeom>
                <a:avLst/>
                <a:gdLst/>
                <a:ahLst/>
                <a:cxnLst/>
                <a:rect l="l" t="t" r="r" b="b"/>
                <a:pathLst>
                  <a:path w="343" h="338" extrusionOk="0">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1A1A1A"/>
                  </a:solidFill>
                  <a:latin typeface="Quattrocento Sans"/>
                  <a:ea typeface="Quattrocento Sans"/>
                  <a:cs typeface="Quattrocento Sans"/>
                  <a:sym typeface="Quattrocento Sans"/>
                </a:endParaRPr>
              </a:p>
            </p:txBody>
          </p:sp>
          <p:grpSp>
            <p:nvGrpSpPr>
              <p:cNvPr id="4678" name="Google Shape;4678;p171"/>
              <p:cNvGrpSpPr/>
              <p:nvPr/>
            </p:nvGrpSpPr>
            <p:grpSpPr>
              <a:xfrm>
                <a:off x="10899883" y="4394646"/>
                <a:ext cx="460699" cy="348263"/>
                <a:chOff x="7669747" y="4810232"/>
                <a:chExt cx="520064" cy="393139"/>
              </a:xfrm>
            </p:grpSpPr>
            <p:grpSp>
              <p:nvGrpSpPr>
                <p:cNvPr id="4679" name="Google Shape;4679;p171"/>
                <p:cNvGrpSpPr/>
                <p:nvPr/>
              </p:nvGrpSpPr>
              <p:grpSpPr>
                <a:xfrm>
                  <a:off x="7669747" y="4810232"/>
                  <a:ext cx="520064" cy="393139"/>
                  <a:chOff x="3728" y="2083"/>
                  <a:chExt cx="245" cy="174"/>
                </a:xfrm>
              </p:grpSpPr>
              <p:sp>
                <p:nvSpPr>
                  <p:cNvPr id="4680" name="Google Shape;4680;p171"/>
                  <p:cNvSpPr/>
                  <p:nvPr/>
                </p:nvSpPr>
                <p:spPr>
                  <a:xfrm>
                    <a:off x="3728" y="2083"/>
                    <a:ext cx="245" cy="138"/>
                  </a:xfrm>
                  <a:prstGeom prst="rect">
                    <a:avLst/>
                  </a:prstGeom>
                  <a:noFill/>
                  <a:ln w="12700" cap="rnd"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505050"/>
                      </a:solidFill>
                      <a:latin typeface="Quattrocento Sans"/>
                      <a:ea typeface="Quattrocento Sans"/>
                      <a:cs typeface="Quattrocento Sans"/>
                      <a:sym typeface="Quattrocento Sans"/>
                    </a:endParaRPr>
                  </a:p>
                </p:txBody>
              </p:sp>
              <p:cxnSp>
                <p:nvCxnSpPr>
                  <p:cNvPr id="4681" name="Google Shape;4681;p171"/>
                  <p:cNvCxnSpPr/>
                  <p:nvPr/>
                </p:nvCxnSpPr>
                <p:spPr>
                  <a:xfrm>
                    <a:off x="3850" y="2221"/>
                    <a:ext cx="0" cy="36"/>
                  </a:xfrm>
                  <a:prstGeom prst="straightConnector1">
                    <a:avLst/>
                  </a:prstGeom>
                  <a:noFill/>
                  <a:ln w="12700" cap="rnd" cmpd="sng">
                    <a:solidFill>
                      <a:schemeClr val="dk2"/>
                    </a:solidFill>
                    <a:prstDash val="solid"/>
                    <a:miter lim="800000"/>
                    <a:headEnd type="none" w="med" len="med"/>
                    <a:tailEnd type="none" w="med" len="med"/>
                  </a:ln>
                </p:spPr>
              </p:cxnSp>
              <p:cxnSp>
                <p:nvCxnSpPr>
                  <p:cNvPr id="4682" name="Google Shape;4682;p171"/>
                  <p:cNvCxnSpPr/>
                  <p:nvPr/>
                </p:nvCxnSpPr>
                <p:spPr>
                  <a:xfrm>
                    <a:off x="3808" y="2257"/>
                    <a:ext cx="86" cy="0"/>
                  </a:xfrm>
                  <a:prstGeom prst="straightConnector1">
                    <a:avLst/>
                  </a:prstGeom>
                  <a:noFill/>
                  <a:ln w="12700" cap="rnd" cmpd="sng">
                    <a:solidFill>
                      <a:schemeClr val="dk2"/>
                    </a:solidFill>
                    <a:prstDash val="solid"/>
                    <a:miter lim="800000"/>
                    <a:headEnd type="none" w="med" len="med"/>
                    <a:tailEnd type="none" w="med" len="med"/>
                  </a:ln>
                </p:spPr>
              </p:cxnSp>
            </p:grpSp>
            <p:grpSp>
              <p:nvGrpSpPr>
                <p:cNvPr id="4683" name="Google Shape;4683;p171"/>
                <p:cNvGrpSpPr/>
                <p:nvPr/>
              </p:nvGrpSpPr>
              <p:grpSpPr>
                <a:xfrm>
                  <a:off x="7857378" y="4871216"/>
                  <a:ext cx="164327" cy="180784"/>
                  <a:chOff x="5834040" y="2879832"/>
                  <a:chExt cx="279258" cy="307228"/>
                </a:xfrm>
              </p:grpSpPr>
              <p:sp>
                <p:nvSpPr>
                  <p:cNvPr id="4684" name="Google Shape;4684;p171"/>
                  <p:cNvSpPr/>
                  <p:nvPr/>
                </p:nvSpPr>
                <p:spPr>
                  <a:xfrm>
                    <a:off x="5834040" y="2879832"/>
                    <a:ext cx="279258" cy="307228"/>
                  </a:xfrm>
                  <a:custGeom>
                    <a:avLst/>
                    <a:gdLst/>
                    <a:ahLst/>
                    <a:cxnLst/>
                    <a:rect l="l" t="t" r="r" b="b"/>
                    <a:pathLst>
                      <a:path w="279256" h="307228" extrusionOk="0">
                        <a:moveTo>
                          <a:pt x="139628" y="0"/>
                        </a:moveTo>
                        <a:lnTo>
                          <a:pt x="279256" y="76617"/>
                        </a:lnTo>
                        <a:lnTo>
                          <a:pt x="279256" y="230611"/>
                        </a:lnTo>
                        <a:lnTo>
                          <a:pt x="139628" y="307228"/>
                        </a:lnTo>
                        <a:lnTo>
                          <a:pt x="0" y="230611"/>
                        </a:lnTo>
                        <a:lnTo>
                          <a:pt x="0" y="76617"/>
                        </a:lnTo>
                        <a:lnTo>
                          <a:pt x="139628" y="0"/>
                        </a:lnTo>
                        <a:close/>
                      </a:path>
                    </a:pathLst>
                  </a:custGeom>
                  <a:noFill/>
                  <a:ln w="12700" cap="flat" cmpd="sng">
                    <a:solidFill>
                      <a:schemeClr val="dk2"/>
                    </a:solidFill>
                    <a:prstDash val="solid"/>
                    <a:miter lim="800000"/>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b="0" i="0" u="none" strike="noStrike" cap="none">
                      <a:solidFill>
                        <a:srgbClr val="FFFFFF"/>
                      </a:solidFill>
                      <a:latin typeface="Quattrocento Sans"/>
                      <a:ea typeface="Quattrocento Sans"/>
                      <a:cs typeface="Quattrocento Sans"/>
                      <a:sym typeface="Quattrocento Sans"/>
                    </a:endParaRPr>
                  </a:p>
                </p:txBody>
              </p:sp>
              <p:cxnSp>
                <p:nvCxnSpPr>
                  <p:cNvPr id="4685" name="Google Shape;4685;p171"/>
                  <p:cNvCxnSpPr/>
                  <p:nvPr/>
                </p:nvCxnSpPr>
                <p:spPr>
                  <a:xfrm>
                    <a:off x="5834046" y="2956449"/>
                    <a:ext cx="139620" cy="76997"/>
                  </a:xfrm>
                  <a:prstGeom prst="straightConnector1">
                    <a:avLst/>
                  </a:prstGeom>
                  <a:noFill/>
                  <a:ln w="12700" cap="flat" cmpd="sng">
                    <a:solidFill>
                      <a:schemeClr val="dk2"/>
                    </a:solidFill>
                    <a:prstDash val="solid"/>
                    <a:round/>
                    <a:headEnd type="none" w="sm" len="sm"/>
                    <a:tailEnd type="none" w="sm" len="sm"/>
                  </a:ln>
                </p:spPr>
              </p:cxnSp>
              <p:cxnSp>
                <p:nvCxnSpPr>
                  <p:cNvPr id="4686" name="Google Shape;4686;p171"/>
                  <p:cNvCxnSpPr/>
                  <p:nvPr/>
                </p:nvCxnSpPr>
                <p:spPr>
                  <a:xfrm rot="10800000" flipH="1">
                    <a:off x="5973659" y="2956449"/>
                    <a:ext cx="139630" cy="76997"/>
                  </a:xfrm>
                  <a:prstGeom prst="straightConnector1">
                    <a:avLst/>
                  </a:prstGeom>
                  <a:noFill/>
                  <a:ln w="12700" cap="flat" cmpd="sng">
                    <a:solidFill>
                      <a:schemeClr val="dk2"/>
                    </a:solidFill>
                    <a:prstDash val="solid"/>
                    <a:round/>
                    <a:headEnd type="none" w="sm" len="sm"/>
                    <a:tailEnd type="none" w="sm" len="sm"/>
                  </a:ln>
                </p:spPr>
              </p:cxnSp>
              <p:cxnSp>
                <p:nvCxnSpPr>
                  <p:cNvPr id="4687" name="Google Shape;4687;p171"/>
                  <p:cNvCxnSpPr/>
                  <p:nvPr/>
                </p:nvCxnSpPr>
                <p:spPr>
                  <a:xfrm rot="10800000">
                    <a:off x="5973664" y="3033446"/>
                    <a:ext cx="0" cy="153614"/>
                  </a:xfrm>
                  <a:prstGeom prst="straightConnector1">
                    <a:avLst/>
                  </a:prstGeom>
                  <a:noFill/>
                  <a:ln w="12700" cap="flat" cmpd="sng">
                    <a:solidFill>
                      <a:schemeClr val="dk2"/>
                    </a:solidFill>
                    <a:prstDash val="solid"/>
                    <a:round/>
                    <a:headEnd type="none" w="sm" len="sm"/>
                    <a:tailEnd type="none" w="sm" len="sm"/>
                  </a:ln>
                </p:spPr>
              </p:cxnSp>
            </p:grpSp>
          </p:grpSp>
          <p:grpSp>
            <p:nvGrpSpPr>
              <p:cNvPr id="4688" name="Google Shape;4688;p171"/>
              <p:cNvGrpSpPr/>
              <p:nvPr/>
            </p:nvGrpSpPr>
            <p:grpSpPr>
              <a:xfrm>
                <a:off x="9128180" y="4397599"/>
                <a:ext cx="320174" cy="342357"/>
                <a:chOff x="8882196" y="3721867"/>
                <a:chExt cx="285941" cy="305752"/>
              </a:xfrm>
            </p:grpSpPr>
            <p:sp>
              <p:nvSpPr>
                <p:cNvPr id="4689" name="Google Shape;4689;p171"/>
                <p:cNvSpPr/>
                <p:nvPr/>
              </p:nvSpPr>
              <p:spPr>
                <a:xfrm>
                  <a:off x="8901347" y="3950022"/>
                  <a:ext cx="247639" cy="77597"/>
                </a:xfrm>
                <a:prstGeom prst="rect">
                  <a:avLst/>
                </a:prstGeom>
                <a:solidFill>
                  <a:schemeClr val="lt2"/>
                </a:solidFill>
                <a:ln w="12700" cap="flat" cmpd="sng">
                  <a:solidFill>
                    <a:schemeClr val="dk2"/>
                  </a:solidFill>
                  <a:prstDash val="solid"/>
                  <a:round/>
                  <a:headEnd type="none" w="sm" len="sm"/>
                  <a:tailEnd type="none" w="sm" len="sm"/>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b="0" i="0" u="none" strike="noStrike" cap="none">
                    <a:solidFill>
                      <a:srgbClr val="FFFFFF"/>
                    </a:solidFill>
                    <a:latin typeface="Quattrocento Sans"/>
                    <a:ea typeface="Quattrocento Sans"/>
                    <a:cs typeface="Quattrocento Sans"/>
                    <a:sym typeface="Quattrocento Sans"/>
                  </a:endParaRPr>
                </a:p>
              </p:txBody>
            </p:sp>
            <p:sp>
              <p:nvSpPr>
                <p:cNvPr id="4690" name="Google Shape;4690;p171"/>
                <p:cNvSpPr/>
                <p:nvPr/>
              </p:nvSpPr>
              <p:spPr>
                <a:xfrm>
                  <a:off x="8882196" y="3721867"/>
                  <a:ext cx="180942" cy="305752"/>
                </a:xfrm>
                <a:custGeom>
                  <a:avLst/>
                  <a:gdLst/>
                  <a:ahLst/>
                  <a:cxnLst/>
                  <a:rect l="l" t="t" r="r" b="b"/>
                  <a:pathLst>
                    <a:path w="2847109" h="4810991" extrusionOk="0">
                      <a:moveTo>
                        <a:pt x="1641764" y="0"/>
                      </a:moveTo>
                      <a:lnTo>
                        <a:pt x="2847109" y="0"/>
                      </a:lnTo>
                      <a:lnTo>
                        <a:pt x="2847109" y="1797627"/>
                      </a:lnTo>
                      <a:lnTo>
                        <a:pt x="290946" y="4810991"/>
                      </a:lnTo>
                      <a:lnTo>
                        <a:pt x="0" y="3647209"/>
                      </a:lnTo>
                      <a:lnTo>
                        <a:pt x="1662546" y="1787236"/>
                      </a:lnTo>
                      <a:lnTo>
                        <a:pt x="1641764" y="0"/>
                      </a:lnTo>
                      <a:close/>
                    </a:path>
                  </a:pathLst>
                </a:custGeom>
                <a:solidFill>
                  <a:schemeClr val="lt2"/>
                </a:solidFill>
                <a:ln w="12700" cap="flat" cmpd="sng">
                  <a:solidFill>
                    <a:schemeClr val="dk2"/>
                  </a:solidFill>
                  <a:prstDash val="solid"/>
                  <a:round/>
                  <a:headEnd type="none" w="sm" len="sm"/>
                  <a:tailEnd type="none" w="sm" len="sm"/>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b="0" i="0" u="none" strike="noStrike" cap="none">
                    <a:solidFill>
                      <a:srgbClr val="FFFFFF"/>
                    </a:solidFill>
                    <a:latin typeface="Quattrocento Sans"/>
                    <a:ea typeface="Quattrocento Sans"/>
                    <a:cs typeface="Quattrocento Sans"/>
                    <a:sym typeface="Quattrocento Sans"/>
                  </a:endParaRPr>
                </a:p>
              </p:txBody>
            </p:sp>
            <p:sp>
              <p:nvSpPr>
                <p:cNvPr id="4691" name="Google Shape;4691;p171"/>
                <p:cNvSpPr/>
                <p:nvPr/>
              </p:nvSpPr>
              <p:spPr>
                <a:xfrm>
                  <a:off x="9035402" y="3857904"/>
                  <a:ext cx="132735" cy="169715"/>
                </a:xfrm>
                <a:custGeom>
                  <a:avLst/>
                  <a:gdLst/>
                  <a:ahLst/>
                  <a:cxnLst/>
                  <a:rect l="l" t="t" r="r" b="b"/>
                  <a:pathLst>
                    <a:path w="2088573" h="2670464" extrusionOk="0">
                      <a:moveTo>
                        <a:pt x="0" y="883227"/>
                      </a:moveTo>
                      <a:lnTo>
                        <a:pt x="737755" y="0"/>
                      </a:lnTo>
                      <a:lnTo>
                        <a:pt x="2088573" y="1517073"/>
                      </a:lnTo>
                      <a:lnTo>
                        <a:pt x="1797627" y="2670464"/>
                      </a:lnTo>
                      <a:lnTo>
                        <a:pt x="0" y="883227"/>
                      </a:lnTo>
                      <a:close/>
                    </a:path>
                  </a:pathLst>
                </a:custGeom>
                <a:solidFill>
                  <a:schemeClr val="lt2"/>
                </a:solidFill>
                <a:ln w="12700" cap="flat" cmpd="sng">
                  <a:solidFill>
                    <a:schemeClr val="dk2"/>
                  </a:solidFill>
                  <a:prstDash val="solid"/>
                  <a:round/>
                  <a:headEnd type="none" w="sm" len="sm"/>
                  <a:tailEnd type="none" w="sm" len="sm"/>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b="0" i="0" u="none" strike="noStrike" cap="none">
                    <a:solidFill>
                      <a:srgbClr val="FFFFFF"/>
                    </a:solidFill>
                    <a:latin typeface="Quattrocento Sans"/>
                    <a:ea typeface="Quattrocento Sans"/>
                    <a:cs typeface="Quattrocento Sans"/>
                    <a:sym typeface="Quattrocento Sans"/>
                  </a:endParaRPr>
                </a:p>
              </p:txBody>
            </p:sp>
          </p:grpSp>
          <p:grpSp>
            <p:nvGrpSpPr>
              <p:cNvPr id="4692" name="Google Shape;4692;p171"/>
              <p:cNvGrpSpPr/>
              <p:nvPr/>
            </p:nvGrpSpPr>
            <p:grpSpPr>
              <a:xfrm>
                <a:off x="7416979" y="4409674"/>
                <a:ext cx="312189" cy="318206"/>
                <a:chOff x="7158422" y="1607015"/>
                <a:chExt cx="2726357" cy="2778898"/>
              </a:xfrm>
            </p:grpSpPr>
            <p:sp>
              <p:nvSpPr>
                <p:cNvPr id="4693" name="Google Shape;4693;p171"/>
                <p:cNvSpPr/>
                <p:nvPr/>
              </p:nvSpPr>
              <p:spPr>
                <a:xfrm>
                  <a:off x="7158422" y="2971802"/>
                  <a:ext cx="2726357" cy="1414111"/>
                </a:xfrm>
                <a:custGeom>
                  <a:avLst/>
                  <a:gdLst/>
                  <a:ahLst/>
                  <a:cxnLst/>
                  <a:rect l="l" t="t" r="r" b="b"/>
                  <a:pathLst>
                    <a:path w="2726357" h="1414112" extrusionOk="0">
                      <a:moveTo>
                        <a:pt x="1363179" y="0"/>
                      </a:moveTo>
                      <a:lnTo>
                        <a:pt x="1859701" y="257537"/>
                      </a:lnTo>
                      <a:lnTo>
                        <a:pt x="2722177" y="257537"/>
                      </a:lnTo>
                      <a:lnTo>
                        <a:pt x="2722177" y="704888"/>
                      </a:lnTo>
                      <a:lnTo>
                        <a:pt x="2726357" y="707056"/>
                      </a:lnTo>
                      <a:lnTo>
                        <a:pt x="1363179" y="1414112"/>
                      </a:lnTo>
                      <a:lnTo>
                        <a:pt x="3650" y="708949"/>
                      </a:lnTo>
                      <a:lnTo>
                        <a:pt x="1202" y="708949"/>
                      </a:lnTo>
                      <a:lnTo>
                        <a:pt x="1202" y="707680"/>
                      </a:lnTo>
                      <a:lnTo>
                        <a:pt x="0" y="707056"/>
                      </a:lnTo>
                      <a:lnTo>
                        <a:pt x="1202" y="706433"/>
                      </a:lnTo>
                      <a:lnTo>
                        <a:pt x="1202" y="257537"/>
                      </a:lnTo>
                      <a:lnTo>
                        <a:pt x="866657" y="257537"/>
                      </a:lnTo>
                      <a:close/>
                    </a:path>
                  </a:pathLst>
                </a:custGeom>
                <a:solidFill>
                  <a:schemeClr val="lt2"/>
                </a:solidFill>
                <a:ln w="12700"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694" name="Google Shape;4694;p171"/>
                <p:cNvSpPr/>
                <p:nvPr/>
              </p:nvSpPr>
              <p:spPr>
                <a:xfrm>
                  <a:off x="7158422" y="2521415"/>
                  <a:ext cx="2726357" cy="1414112"/>
                </a:xfrm>
                <a:prstGeom prst="diamond">
                  <a:avLst/>
                </a:prstGeom>
                <a:solidFill>
                  <a:schemeClr val="lt2"/>
                </a:solidFill>
                <a:ln w="12700" cap="flat" cmpd="sng">
                  <a:solidFill>
                    <a:schemeClr val="dk2"/>
                  </a:solidFill>
                  <a:prstDash val="solid"/>
                  <a:bevel/>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4695" name="Google Shape;4695;p171"/>
                <p:cNvSpPr/>
                <p:nvPr/>
              </p:nvSpPr>
              <p:spPr>
                <a:xfrm>
                  <a:off x="7158422" y="2057402"/>
                  <a:ext cx="2726357" cy="1414113"/>
                </a:xfrm>
                <a:custGeom>
                  <a:avLst/>
                  <a:gdLst/>
                  <a:ahLst/>
                  <a:cxnLst/>
                  <a:rect l="l" t="t" r="r" b="b"/>
                  <a:pathLst>
                    <a:path w="2726357" h="1414112" extrusionOk="0">
                      <a:moveTo>
                        <a:pt x="1363179" y="0"/>
                      </a:moveTo>
                      <a:lnTo>
                        <a:pt x="1859701" y="257537"/>
                      </a:lnTo>
                      <a:lnTo>
                        <a:pt x="2722177" y="257537"/>
                      </a:lnTo>
                      <a:lnTo>
                        <a:pt x="2722177" y="704888"/>
                      </a:lnTo>
                      <a:lnTo>
                        <a:pt x="2726357" y="707056"/>
                      </a:lnTo>
                      <a:lnTo>
                        <a:pt x="1363179" y="1414112"/>
                      </a:lnTo>
                      <a:lnTo>
                        <a:pt x="3650" y="708949"/>
                      </a:lnTo>
                      <a:lnTo>
                        <a:pt x="1202" y="708949"/>
                      </a:lnTo>
                      <a:lnTo>
                        <a:pt x="1202" y="707680"/>
                      </a:lnTo>
                      <a:lnTo>
                        <a:pt x="0" y="707056"/>
                      </a:lnTo>
                      <a:lnTo>
                        <a:pt x="1202" y="706433"/>
                      </a:lnTo>
                      <a:lnTo>
                        <a:pt x="1202" y="257537"/>
                      </a:lnTo>
                      <a:lnTo>
                        <a:pt x="866657" y="257537"/>
                      </a:lnTo>
                      <a:close/>
                    </a:path>
                  </a:pathLst>
                </a:custGeom>
                <a:solidFill>
                  <a:schemeClr val="lt2"/>
                </a:solidFill>
                <a:ln w="12700" cap="flat" cmpd="sng">
                  <a:solidFill>
                    <a:schemeClr val="dk2"/>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696" name="Google Shape;4696;p171"/>
                <p:cNvSpPr/>
                <p:nvPr/>
              </p:nvSpPr>
              <p:spPr>
                <a:xfrm>
                  <a:off x="7158422" y="1607015"/>
                  <a:ext cx="2726357" cy="1414112"/>
                </a:xfrm>
                <a:prstGeom prst="diamond">
                  <a:avLst/>
                </a:prstGeom>
                <a:solidFill>
                  <a:schemeClr val="lt2"/>
                </a:solidFill>
                <a:ln w="12700" cap="flat" cmpd="sng">
                  <a:solidFill>
                    <a:schemeClr val="dk2"/>
                  </a:solidFill>
                  <a:prstDash val="solid"/>
                  <a:bevel/>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b="0" i="0" u="none" strike="noStrike" cap="none">
                    <a:solidFill>
                      <a:srgbClr val="FFFFFF"/>
                    </a:solidFill>
                    <a:latin typeface="Quattrocento Sans"/>
                    <a:ea typeface="Quattrocento Sans"/>
                    <a:cs typeface="Quattrocento Sans"/>
                    <a:sym typeface="Quattrocento Sans"/>
                  </a:endParaRPr>
                </a:p>
              </p:txBody>
            </p:sp>
          </p:grpSp>
          <p:sp>
            <p:nvSpPr>
              <p:cNvPr id="4697" name="Google Shape;4697;p171"/>
              <p:cNvSpPr/>
              <p:nvPr/>
            </p:nvSpPr>
            <p:spPr>
              <a:xfrm>
                <a:off x="7427028" y="5442122"/>
                <a:ext cx="292091" cy="298125"/>
              </a:xfrm>
              <a:custGeom>
                <a:avLst/>
                <a:gdLst/>
                <a:ahLst/>
                <a:cxnLst/>
                <a:rect l="l" t="t" r="r" b="b"/>
                <a:pathLst>
                  <a:path w="334" h="341" extrusionOk="0">
                    <a:moveTo>
                      <a:pt x="267" y="298"/>
                    </a:moveTo>
                    <a:cubicBezTo>
                      <a:pt x="60" y="298"/>
                      <a:pt x="60" y="298"/>
                      <a:pt x="60" y="298"/>
                    </a:cubicBezTo>
                    <a:cubicBezTo>
                      <a:pt x="48" y="298"/>
                      <a:pt x="36" y="286"/>
                      <a:pt x="36" y="273"/>
                    </a:cubicBezTo>
                    <a:cubicBezTo>
                      <a:pt x="36" y="61"/>
                      <a:pt x="36" y="61"/>
                      <a:pt x="36" y="61"/>
                    </a:cubicBezTo>
                    <a:cubicBezTo>
                      <a:pt x="36" y="45"/>
                      <a:pt x="48" y="36"/>
                      <a:pt x="60" y="36"/>
                    </a:cubicBezTo>
                    <a:cubicBezTo>
                      <a:pt x="267" y="36"/>
                      <a:pt x="267" y="36"/>
                      <a:pt x="267" y="36"/>
                    </a:cubicBezTo>
                    <a:cubicBezTo>
                      <a:pt x="282" y="36"/>
                      <a:pt x="291" y="45"/>
                      <a:pt x="291" y="61"/>
                    </a:cubicBezTo>
                    <a:cubicBezTo>
                      <a:pt x="291" y="273"/>
                      <a:pt x="291" y="273"/>
                      <a:pt x="291" y="273"/>
                    </a:cubicBezTo>
                    <a:cubicBezTo>
                      <a:pt x="291" y="286"/>
                      <a:pt x="282" y="298"/>
                      <a:pt x="267" y="298"/>
                    </a:cubicBezTo>
                    <a:close/>
                    <a:moveTo>
                      <a:pt x="78" y="36"/>
                    </a:moveTo>
                    <a:cubicBezTo>
                      <a:pt x="78" y="0"/>
                      <a:pt x="78" y="0"/>
                      <a:pt x="78" y="0"/>
                    </a:cubicBezTo>
                    <a:moveTo>
                      <a:pt x="121" y="36"/>
                    </a:moveTo>
                    <a:cubicBezTo>
                      <a:pt x="121" y="0"/>
                      <a:pt x="121" y="0"/>
                      <a:pt x="121" y="0"/>
                    </a:cubicBezTo>
                    <a:moveTo>
                      <a:pt x="163" y="0"/>
                    </a:moveTo>
                    <a:cubicBezTo>
                      <a:pt x="163" y="36"/>
                      <a:pt x="163" y="36"/>
                      <a:pt x="163" y="36"/>
                    </a:cubicBezTo>
                    <a:moveTo>
                      <a:pt x="206" y="0"/>
                    </a:moveTo>
                    <a:cubicBezTo>
                      <a:pt x="206" y="36"/>
                      <a:pt x="206" y="36"/>
                      <a:pt x="206" y="36"/>
                    </a:cubicBezTo>
                    <a:moveTo>
                      <a:pt x="256" y="0"/>
                    </a:moveTo>
                    <a:cubicBezTo>
                      <a:pt x="256" y="36"/>
                      <a:pt x="256" y="36"/>
                      <a:pt x="256" y="36"/>
                    </a:cubicBezTo>
                    <a:moveTo>
                      <a:pt x="334" y="78"/>
                    </a:moveTo>
                    <a:cubicBezTo>
                      <a:pt x="291" y="78"/>
                      <a:pt x="291" y="78"/>
                      <a:pt x="291" y="78"/>
                    </a:cubicBezTo>
                    <a:moveTo>
                      <a:pt x="334" y="121"/>
                    </a:moveTo>
                    <a:cubicBezTo>
                      <a:pt x="291" y="121"/>
                      <a:pt x="291" y="121"/>
                      <a:pt x="291" y="121"/>
                    </a:cubicBezTo>
                    <a:moveTo>
                      <a:pt x="334" y="163"/>
                    </a:moveTo>
                    <a:cubicBezTo>
                      <a:pt x="291" y="163"/>
                      <a:pt x="291" y="163"/>
                      <a:pt x="291" y="163"/>
                    </a:cubicBezTo>
                    <a:moveTo>
                      <a:pt x="334" y="213"/>
                    </a:moveTo>
                    <a:cubicBezTo>
                      <a:pt x="291" y="213"/>
                      <a:pt x="291" y="213"/>
                      <a:pt x="291" y="213"/>
                    </a:cubicBezTo>
                    <a:moveTo>
                      <a:pt x="334" y="256"/>
                    </a:moveTo>
                    <a:cubicBezTo>
                      <a:pt x="291" y="256"/>
                      <a:pt x="291" y="256"/>
                      <a:pt x="291" y="256"/>
                    </a:cubicBezTo>
                    <a:moveTo>
                      <a:pt x="36" y="78"/>
                    </a:moveTo>
                    <a:cubicBezTo>
                      <a:pt x="0" y="78"/>
                      <a:pt x="0" y="78"/>
                      <a:pt x="0" y="78"/>
                    </a:cubicBezTo>
                    <a:moveTo>
                      <a:pt x="36" y="121"/>
                    </a:moveTo>
                    <a:cubicBezTo>
                      <a:pt x="0" y="121"/>
                      <a:pt x="0" y="121"/>
                      <a:pt x="0" y="121"/>
                    </a:cubicBezTo>
                    <a:moveTo>
                      <a:pt x="36" y="163"/>
                    </a:moveTo>
                    <a:cubicBezTo>
                      <a:pt x="0" y="163"/>
                      <a:pt x="0" y="163"/>
                      <a:pt x="0" y="163"/>
                    </a:cubicBezTo>
                    <a:moveTo>
                      <a:pt x="36" y="213"/>
                    </a:moveTo>
                    <a:cubicBezTo>
                      <a:pt x="0" y="213"/>
                      <a:pt x="0" y="213"/>
                      <a:pt x="0" y="213"/>
                    </a:cubicBezTo>
                    <a:moveTo>
                      <a:pt x="36" y="256"/>
                    </a:moveTo>
                    <a:cubicBezTo>
                      <a:pt x="0" y="256"/>
                      <a:pt x="0" y="256"/>
                      <a:pt x="0" y="256"/>
                    </a:cubicBezTo>
                    <a:moveTo>
                      <a:pt x="78" y="298"/>
                    </a:moveTo>
                    <a:cubicBezTo>
                      <a:pt x="78" y="341"/>
                      <a:pt x="78" y="341"/>
                      <a:pt x="78" y="341"/>
                    </a:cubicBezTo>
                    <a:moveTo>
                      <a:pt x="121" y="298"/>
                    </a:moveTo>
                    <a:cubicBezTo>
                      <a:pt x="121" y="341"/>
                      <a:pt x="121" y="341"/>
                      <a:pt x="121" y="341"/>
                    </a:cubicBezTo>
                    <a:moveTo>
                      <a:pt x="163" y="341"/>
                    </a:moveTo>
                    <a:cubicBezTo>
                      <a:pt x="163" y="298"/>
                      <a:pt x="163" y="298"/>
                      <a:pt x="163" y="298"/>
                    </a:cubicBezTo>
                    <a:moveTo>
                      <a:pt x="206" y="298"/>
                    </a:moveTo>
                    <a:cubicBezTo>
                      <a:pt x="206" y="341"/>
                      <a:pt x="206" y="341"/>
                      <a:pt x="206" y="341"/>
                    </a:cubicBezTo>
                    <a:moveTo>
                      <a:pt x="256" y="298"/>
                    </a:moveTo>
                    <a:cubicBezTo>
                      <a:pt x="256" y="341"/>
                      <a:pt x="256" y="341"/>
                      <a:pt x="256" y="341"/>
                    </a:cubicBezTo>
                  </a:path>
                </a:pathLst>
              </a:custGeom>
              <a:noFill/>
              <a:ln w="12700" cap="sq"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729" b="0" i="0" u="none" strike="noStrike" cap="none">
                  <a:solidFill>
                    <a:srgbClr val="0078D4"/>
                  </a:solidFill>
                  <a:latin typeface="Quattrocento Sans"/>
                  <a:ea typeface="Quattrocento Sans"/>
                  <a:cs typeface="Quattrocento Sans"/>
                  <a:sym typeface="Quattrocento Sans"/>
                </a:endParaRPr>
              </a:p>
            </p:txBody>
          </p:sp>
          <p:sp>
            <p:nvSpPr>
              <p:cNvPr id="4698" name="Google Shape;4698;p171"/>
              <p:cNvSpPr txBox="1"/>
              <p:nvPr/>
            </p:nvSpPr>
            <p:spPr>
              <a:xfrm>
                <a:off x="7034085" y="5894601"/>
                <a:ext cx="1077976" cy="323165"/>
              </a:xfrm>
              <a:prstGeom prst="rect">
                <a:avLst/>
              </a:prstGeom>
              <a:noFill/>
              <a:ln>
                <a:noFill/>
              </a:ln>
            </p:spPr>
            <p:txBody>
              <a:bodyPr spcFirstLastPara="1" wrap="square" lIns="0" tIns="0" rIns="0" bIns="182850" anchor="b" anchorCtr="0">
                <a:noAutofit/>
              </a:bodyPr>
              <a:lstStyle/>
              <a:p>
                <a:pPr marL="0" marR="0" lvl="0" indent="0" algn="ctr" rtl="0">
                  <a:lnSpc>
                    <a:spcPct val="90000"/>
                  </a:lnSpc>
                  <a:spcBef>
                    <a:spcPts val="0"/>
                  </a:spcBef>
                  <a:spcAft>
                    <a:spcPts val="0"/>
                  </a:spcAft>
                  <a:buClr>
                    <a:srgbClr val="000000"/>
                  </a:buClr>
                  <a:buSzPts val="1000"/>
                  <a:buFont typeface="Quattrocento Sans"/>
                  <a:buNone/>
                </a:pPr>
                <a:r>
                  <a:rPr lang="en-US" sz="1000" b="0" i="0" u="none" strike="noStrike" cap="none">
                    <a:solidFill>
                      <a:srgbClr val="000000"/>
                    </a:solidFill>
                    <a:latin typeface="Quattrocento Sans"/>
                    <a:ea typeface="Quattrocento Sans"/>
                    <a:cs typeface="Quattrocento Sans"/>
                    <a:sym typeface="Quattrocento Sans"/>
                  </a:rPr>
                  <a:t>CPU</a:t>
                </a:r>
                <a:endParaRPr/>
              </a:p>
            </p:txBody>
          </p:sp>
          <p:grpSp>
            <p:nvGrpSpPr>
              <p:cNvPr id="4699" name="Google Shape;4699;p171"/>
              <p:cNvGrpSpPr/>
              <p:nvPr/>
            </p:nvGrpSpPr>
            <p:grpSpPr>
              <a:xfrm>
                <a:off x="9133636" y="5492532"/>
                <a:ext cx="309263" cy="197305"/>
                <a:chOff x="5842028" y="2023300"/>
                <a:chExt cx="518306" cy="330673"/>
              </a:xfrm>
            </p:grpSpPr>
            <p:sp>
              <p:nvSpPr>
                <p:cNvPr id="4700" name="Google Shape;4700;p171"/>
                <p:cNvSpPr/>
                <p:nvPr/>
              </p:nvSpPr>
              <p:spPr>
                <a:xfrm>
                  <a:off x="5842028" y="2023300"/>
                  <a:ext cx="518306" cy="284908"/>
                </a:xfrm>
                <a:prstGeom prst="round1Rect">
                  <a:avLst>
                    <a:gd name="adj" fmla="val 19322"/>
                  </a:avLst>
                </a:prstGeom>
                <a:noFill/>
                <a:ln w="12700" cap="sq"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729" b="0" i="0" u="none" strike="noStrike" cap="none">
                    <a:solidFill>
                      <a:srgbClr val="0078D4"/>
                    </a:solidFill>
                    <a:latin typeface="Quattrocento Sans"/>
                    <a:ea typeface="Quattrocento Sans"/>
                    <a:cs typeface="Quattrocento Sans"/>
                    <a:sym typeface="Quattrocento Sans"/>
                  </a:endParaRPr>
                </a:p>
              </p:txBody>
            </p:sp>
            <p:grpSp>
              <p:nvGrpSpPr>
                <p:cNvPr id="4701" name="Google Shape;4701;p171"/>
                <p:cNvGrpSpPr/>
                <p:nvPr/>
              </p:nvGrpSpPr>
              <p:grpSpPr>
                <a:xfrm>
                  <a:off x="5886781" y="2308208"/>
                  <a:ext cx="423110" cy="45765"/>
                  <a:chOff x="2805041" y="5363936"/>
                  <a:chExt cx="937405" cy="125178"/>
                </a:xfrm>
              </p:grpSpPr>
              <p:grpSp>
                <p:nvGrpSpPr>
                  <p:cNvPr id="4702" name="Google Shape;4702;p171"/>
                  <p:cNvGrpSpPr/>
                  <p:nvPr/>
                </p:nvGrpSpPr>
                <p:grpSpPr>
                  <a:xfrm>
                    <a:off x="2805041" y="5363936"/>
                    <a:ext cx="304800" cy="125178"/>
                    <a:chOff x="685111" y="5810249"/>
                    <a:chExt cx="304800" cy="356348"/>
                  </a:xfrm>
                </p:grpSpPr>
                <p:cxnSp>
                  <p:nvCxnSpPr>
                    <p:cNvPr id="4703" name="Google Shape;4703;p171"/>
                    <p:cNvCxnSpPr/>
                    <p:nvPr/>
                  </p:nvCxnSpPr>
                  <p:spPr>
                    <a:xfrm>
                      <a:off x="685111" y="5810249"/>
                      <a:ext cx="0" cy="356348"/>
                    </a:xfrm>
                    <a:prstGeom prst="straightConnector1">
                      <a:avLst/>
                    </a:prstGeom>
                    <a:noFill/>
                    <a:ln w="12700" cap="sq" cmpd="sng">
                      <a:solidFill>
                        <a:schemeClr val="dk2"/>
                      </a:solidFill>
                      <a:prstDash val="solid"/>
                      <a:miter lim="800000"/>
                      <a:headEnd type="none" w="med" len="med"/>
                      <a:tailEnd type="none" w="med" len="med"/>
                    </a:ln>
                  </p:spPr>
                </p:cxnSp>
                <p:cxnSp>
                  <p:nvCxnSpPr>
                    <p:cNvPr id="4704" name="Google Shape;4704;p171"/>
                    <p:cNvCxnSpPr/>
                    <p:nvPr/>
                  </p:nvCxnSpPr>
                  <p:spPr>
                    <a:xfrm>
                      <a:off x="837511" y="5810249"/>
                      <a:ext cx="0" cy="356348"/>
                    </a:xfrm>
                    <a:prstGeom prst="straightConnector1">
                      <a:avLst/>
                    </a:prstGeom>
                    <a:noFill/>
                    <a:ln w="12700" cap="sq" cmpd="sng">
                      <a:solidFill>
                        <a:schemeClr val="dk2"/>
                      </a:solidFill>
                      <a:prstDash val="solid"/>
                      <a:miter lim="800000"/>
                      <a:headEnd type="none" w="med" len="med"/>
                      <a:tailEnd type="none" w="med" len="med"/>
                    </a:ln>
                  </p:spPr>
                </p:cxnSp>
                <p:cxnSp>
                  <p:nvCxnSpPr>
                    <p:cNvPr id="4705" name="Google Shape;4705;p171"/>
                    <p:cNvCxnSpPr/>
                    <p:nvPr/>
                  </p:nvCxnSpPr>
                  <p:spPr>
                    <a:xfrm>
                      <a:off x="989911" y="5810249"/>
                      <a:ext cx="0" cy="356348"/>
                    </a:xfrm>
                    <a:prstGeom prst="straightConnector1">
                      <a:avLst/>
                    </a:prstGeom>
                    <a:noFill/>
                    <a:ln w="12700" cap="sq" cmpd="sng">
                      <a:solidFill>
                        <a:schemeClr val="dk2"/>
                      </a:solidFill>
                      <a:prstDash val="solid"/>
                      <a:miter lim="800000"/>
                      <a:headEnd type="none" w="med" len="med"/>
                      <a:tailEnd type="none" w="med" len="med"/>
                    </a:ln>
                  </p:spPr>
                </p:cxnSp>
              </p:grpSp>
              <p:grpSp>
                <p:nvGrpSpPr>
                  <p:cNvPr id="4706" name="Google Shape;4706;p171"/>
                  <p:cNvGrpSpPr/>
                  <p:nvPr/>
                </p:nvGrpSpPr>
                <p:grpSpPr>
                  <a:xfrm>
                    <a:off x="3437646" y="5363936"/>
                    <a:ext cx="304800" cy="125178"/>
                    <a:chOff x="685111" y="5810249"/>
                    <a:chExt cx="304800" cy="356348"/>
                  </a:xfrm>
                </p:grpSpPr>
                <p:cxnSp>
                  <p:nvCxnSpPr>
                    <p:cNvPr id="4707" name="Google Shape;4707;p171"/>
                    <p:cNvCxnSpPr/>
                    <p:nvPr/>
                  </p:nvCxnSpPr>
                  <p:spPr>
                    <a:xfrm>
                      <a:off x="685111" y="5810249"/>
                      <a:ext cx="0" cy="356348"/>
                    </a:xfrm>
                    <a:prstGeom prst="straightConnector1">
                      <a:avLst/>
                    </a:prstGeom>
                    <a:noFill/>
                    <a:ln w="12700" cap="sq" cmpd="sng">
                      <a:solidFill>
                        <a:schemeClr val="dk2"/>
                      </a:solidFill>
                      <a:prstDash val="solid"/>
                      <a:miter lim="800000"/>
                      <a:headEnd type="none" w="med" len="med"/>
                      <a:tailEnd type="none" w="med" len="med"/>
                    </a:ln>
                  </p:spPr>
                </p:cxnSp>
                <p:cxnSp>
                  <p:nvCxnSpPr>
                    <p:cNvPr id="4708" name="Google Shape;4708;p171"/>
                    <p:cNvCxnSpPr/>
                    <p:nvPr/>
                  </p:nvCxnSpPr>
                  <p:spPr>
                    <a:xfrm>
                      <a:off x="837511" y="5810249"/>
                      <a:ext cx="0" cy="356348"/>
                    </a:xfrm>
                    <a:prstGeom prst="straightConnector1">
                      <a:avLst/>
                    </a:prstGeom>
                    <a:noFill/>
                    <a:ln w="12700" cap="sq" cmpd="sng">
                      <a:solidFill>
                        <a:schemeClr val="dk2"/>
                      </a:solidFill>
                      <a:prstDash val="solid"/>
                      <a:miter lim="800000"/>
                      <a:headEnd type="none" w="med" len="med"/>
                      <a:tailEnd type="none" w="med" len="med"/>
                    </a:ln>
                  </p:spPr>
                </p:cxnSp>
                <p:cxnSp>
                  <p:nvCxnSpPr>
                    <p:cNvPr id="4709" name="Google Shape;4709;p171"/>
                    <p:cNvCxnSpPr/>
                    <p:nvPr/>
                  </p:nvCxnSpPr>
                  <p:spPr>
                    <a:xfrm>
                      <a:off x="989911" y="5810249"/>
                      <a:ext cx="0" cy="356348"/>
                    </a:xfrm>
                    <a:prstGeom prst="straightConnector1">
                      <a:avLst/>
                    </a:prstGeom>
                    <a:noFill/>
                    <a:ln w="12700" cap="sq" cmpd="sng">
                      <a:solidFill>
                        <a:schemeClr val="dk2"/>
                      </a:solidFill>
                      <a:prstDash val="solid"/>
                      <a:miter lim="800000"/>
                      <a:headEnd type="none" w="med" len="med"/>
                      <a:tailEnd type="none" w="med" len="med"/>
                    </a:ln>
                  </p:spPr>
                </p:cxnSp>
              </p:grpSp>
            </p:grpSp>
            <p:sp>
              <p:nvSpPr>
                <p:cNvPr id="4710" name="Google Shape;4710;p171"/>
                <p:cNvSpPr/>
                <p:nvPr/>
              </p:nvSpPr>
              <p:spPr>
                <a:xfrm>
                  <a:off x="6135172" y="2083744"/>
                  <a:ext cx="158117" cy="164020"/>
                </a:xfrm>
                <a:prstGeom prst="ellipse">
                  <a:avLst/>
                </a:prstGeom>
                <a:noFill/>
                <a:ln w="12700" cap="sq"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729" b="0" i="0" u="none" strike="noStrike" cap="none">
                    <a:solidFill>
                      <a:srgbClr val="0078D4"/>
                    </a:solidFill>
                    <a:latin typeface="Quattrocento Sans"/>
                    <a:ea typeface="Quattrocento Sans"/>
                    <a:cs typeface="Quattrocento Sans"/>
                    <a:sym typeface="Quattrocento Sans"/>
                  </a:endParaRPr>
                </a:p>
              </p:txBody>
            </p:sp>
            <p:sp>
              <p:nvSpPr>
                <p:cNvPr id="4711" name="Google Shape;4711;p171"/>
                <p:cNvSpPr/>
                <p:nvPr/>
              </p:nvSpPr>
              <p:spPr>
                <a:xfrm>
                  <a:off x="5911951" y="2129519"/>
                  <a:ext cx="156176" cy="80034"/>
                </a:xfrm>
                <a:prstGeom prst="rect">
                  <a:avLst/>
                </a:prstGeom>
                <a:noFill/>
                <a:ln w="12700" cap="sq" cmpd="sng">
                  <a:solidFill>
                    <a:schemeClr val="dk2"/>
                  </a:solidFill>
                  <a:prstDash val="solid"/>
                  <a:miter lim="800000"/>
                  <a:headEnd type="none" w="sm" len="sm"/>
                  <a:tailEnd type="none" w="sm" len="sm"/>
                </a:ln>
              </p:spPr>
              <p:txBody>
                <a:bodyPr spcFirstLastPara="1" wrap="square" lIns="89625" tIns="44800" rIns="89625" bIns="44800" anchor="t" anchorCtr="0">
                  <a:noAutofit/>
                </a:bodyPr>
                <a:lstStyle/>
                <a:p>
                  <a:pPr marL="0" marR="0" lvl="0" indent="0" algn="l" rtl="0">
                    <a:spcBef>
                      <a:spcPts val="0"/>
                    </a:spcBef>
                    <a:spcAft>
                      <a:spcPts val="0"/>
                    </a:spcAft>
                    <a:buNone/>
                  </a:pPr>
                  <a:endParaRPr sz="1729" b="0" i="0" u="none" strike="noStrike" cap="none">
                    <a:solidFill>
                      <a:srgbClr val="0078D4"/>
                    </a:solidFill>
                    <a:latin typeface="Quattrocento Sans"/>
                    <a:ea typeface="Quattrocento Sans"/>
                    <a:cs typeface="Quattrocento Sans"/>
                    <a:sym typeface="Quattrocento Sans"/>
                  </a:endParaRPr>
                </a:p>
              </p:txBody>
            </p:sp>
          </p:grpSp>
          <p:sp>
            <p:nvSpPr>
              <p:cNvPr id="4712" name="Google Shape;4712;p171"/>
              <p:cNvSpPr txBox="1"/>
              <p:nvPr/>
            </p:nvSpPr>
            <p:spPr>
              <a:xfrm>
                <a:off x="8396822" y="5894601"/>
                <a:ext cx="1782890" cy="323165"/>
              </a:xfrm>
              <a:prstGeom prst="rect">
                <a:avLst/>
              </a:prstGeom>
              <a:noFill/>
              <a:ln>
                <a:noFill/>
              </a:ln>
            </p:spPr>
            <p:txBody>
              <a:bodyPr spcFirstLastPara="1" wrap="square" lIns="0" tIns="0" rIns="0" bIns="182850" anchor="b" anchorCtr="0">
                <a:noAutofit/>
              </a:bodyPr>
              <a:lstStyle/>
              <a:p>
                <a:pPr marL="0" marR="0" lvl="0" indent="0" algn="ctr" rtl="0">
                  <a:lnSpc>
                    <a:spcPct val="90000"/>
                  </a:lnSpc>
                  <a:spcBef>
                    <a:spcPts val="0"/>
                  </a:spcBef>
                  <a:spcAft>
                    <a:spcPts val="0"/>
                  </a:spcAft>
                  <a:buClr>
                    <a:srgbClr val="000000"/>
                  </a:buClr>
                  <a:buSzPts val="1000"/>
                  <a:buFont typeface="Quattrocento Sans"/>
                  <a:buNone/>
                </a:pPr>
                <a:r>
                  <a:rPr lang="en-US" sz="1000" b="0" i="0" u="none" strike="noStrike" cap="none">
                    <a:solidFill>
                      <a:srgbClr val="000000"/>
                    </a:solidFill>
                    <a:latin typeface="Quattrocento Sans"/>
                    <a:ea typeface="Quattrocento Sans"/>
                    <a:cs typeface="Quattrocento Sans"/>
                    <a:sym typeface="Quattrocento Sans"/>
                  </a:rPr>
                  <a:t>GPU</a:t>
                </a:r>
                <a:endParaRPr/>
              </a:p>
            </p:txBody>
          </p:sp>
          <p:grpSp>
            <p:nvGrpSpPr>
              <p:cNvPr id="4713" name="Google Shape;4713;p171"/>
              <p:cNvGrpSpPr/>
              <p:nvPr/>
            </p:nvGrpSpPr>
            <p:grpSpPr>
              <a:xfrm>
                <a:off x="10981129" y="5442109"/>
                <a:ext cx="298124" cy="298124"/>
                <a:chOff x="10035278" y="3218678"/>
                <a:chExt cx="247374" cy="247374"/>
              </a:xfrm>
            </p:grpSpPr>
            <p:grpSp>
              <p:nvGrpSpPr>
                <p:cNvPr id="4714" name="Google Shape;4714;p171"/>
                <p:cNvGrpSpPr/>
                <p:nvPr/>
              </p:nvGrpSpPr>
              <p:grpSpPr>
                <a:xfrm>
                  <a:off x="10035278" y="3218678"/>
                  <a:ext cx="247374" cy="247374"/>
                  <a:chOff x="3485441" y="4505566"/>
                  <a:chExt cx="712494" cy="712494"/>
                </a:xfrm>
              </p:grpSpPr>
              <p:sp>
                <p:nvSpPr>
                  <p:cNvPr id="4715" name="Google Shape;4715;p171"/>
                  <p:cNvSpPr/>
                  <p:nvPr/>
                </p:nvSpPr>
                <p:spPr>
                  <a:xfrm>
                    <a:off x="3565593" y="4585718"/>
                    <a:ext cx="552190" cy="552190"/>
                  </a:xfrm>
                  <a:prstGeom prst="rect">
                    <a:avLst/>
                  </a:prstGeom>
                  <a:noFill/>
                  <a:ln w="12700" cap="flat" cmpd="sng">
                    <a:solidFill>
                      <a:schemeClr val="dk2"/>
                    </a:solidFill>
                    <a:prstDash val="solid"/>
                    <a:miter lim="800000"/>
                    <a:headEnd type="none" w="sm" len="sm"/>
                    <a:tailEnd type="none" w="sm" len="sm"/>
                  </a:ln>
                </p:spPr>
                <p:txBody>
                  <a:bodyPr spcFirstLastPara="1" wrap="square" lIns="182850" tIns="146275" rIns="182850" bIns="146275" anchor="t" anchorCtr="0">
                    <a:noAutofit/>
                  </a:bodyPr>
                  <a:lstStyle/>
                  <a:p>
                    <a:pPr marL="0" marR="0" lvl="0" indent="0" algn="l" rtl="0">
                      <a:spcBef>
                        <a:spcPts val="0"/>
                      </a:spcBef>
                      <a:spcAft>
                        <a:spcPts val="0"/>
                      </a:spcAft>
                      <a:buNone/>
                    </a:pPr>
                    <a:endParaRPr sz="2000" b="0" i="0" u="none" strike="noStrike" cap="none">
                      <a:solidFill>
                        <a:srgbClr val="0078D4"/>
                      </a:solidFill>
                      <a:latin typeface="Quattrocento Sans"/>
                      <a:ea typeface="Quattrocento Sans"/>
                      <a:cs typeface="Quattrocento Sans"/>
                      <a:sym typeface="Quattrocento Sans"/>
                    </a:endParaRPr>
                  </a:p>
                </p:txBody>
              </p:sp>
              <p:grpSp>
                <p:nvGrpSpPr>
                  <p:cNvPr id="4716" name="Google Shape;4716;p171"/>
                  <p:cNvGrpSpPr/>
                  <p:nvPr/>
                </p:nvGrpSpPr>
                <p:grpSpPr>
                  <a:xfrm>
                    <a:off x="3485441" y="4677750"/>
                    <a:ext cx="712494" cy="368126"/>
                    <a:chOff x="3485441" y="4677750"/>
                    <a:chExt cx="712494" cy="368126"/>
                  </a:xfrm>
                </p:grpSpPr>
                <p:grpSp>
                  <p:nvGrpSpPr>
                    <p:cNvPr id="4717" name="Google Shape;4717;p171"/>
                    <p:cNvGrpSpPr/>
                    <p:nvPr/>
                  </p:nvGrpSpPr>
                  <p:grpSpPr>
                    <a:xfrm>
                      <a:off x="4117783" y="4677750"/>
                      <a:ext cx="80152" cy="368126"/>
                      <a:chOff x="4117783" y="4677750"/>
                      <a:chExt cx="129006" cy="368126"/>
                    </a:xfrm>
                  </p:grpSpPr>
                  <p:cxnSp>
                    <p:nvCxnSpPr>
                      <p:cNvPr id="4718" name="Google Shape;4718;p171"/>
                      <p:cNvCxnSpPr/>
                      <p:nvPr/>
                    </p:nvCxnSpPr>
                    <p:spPr>
                      <a:xfrm>
                        <a:off x="4117783" y="4677750"/>
                        <a:ext cx="129006" cy="0"/>
                      </a:xfrm>
                      <a:prstGeom prst="straightConnector1">
                        <a:avLst/>
                      </a:prstGeom>
                      <a:noFill/>
                      <a:ln w="12700" cap="flat" cmpd="sng">
                        <a:solidFill>
                          <a:schemeClr val="dk2"/>
                        </a:solidFill>
                        <a:prstDash val="solid"/>
                        <a:round/>
                        <a:headEnd type="none" w="sm" len="sm"/>
                        <a:tailEnd type="none" w="sm" len="sm"/>
                      </a:ln>
                    </p:spPr>
                  </p:cxnSp>
                  <p:cxnSp>
                    <p:nvCxnSpPr>
                      <p:cNvPr id="4719" name="Google Shape;4719;p171"/>
                      <p:cNvCxnSpPr/>
                      <p:nvPr/>
                    </p:nvCxnSpPr>
                    <p:spPr>
                      <a:xfrm>
                        <a:off x="4117783" y="4769781"/>
                        <a:ext cx="129006" cy="0"/>
                      </a:xfrm>
                      <a:prstGeom prst="straightConnector1">
                        <a:avLst/>
                      </a:prstGeom>
                      <a:noFill/>
                      <a:ln w="12700" cap="flat" cmpd="sng">
                        <a:solidFill>
                          <a:schemeClr val="dk2"/>
                        </a:solidFill>
                        <a:prstDash val="solid"/>
                        <a:round/>
                        <a:headEnd type="none" w="sm" len="sm"/>
                        <a:tailEnd type="none" w="sm" len="sm"/>
                      </a:ln>
                    </p:spPr>
                  </p:cxnSp>
                  <p:cxnSp>
                    <p:nvCxnSpPr>
                      <p:cNvPr id="4720" name="Google Shape;4720;p171"/>
                      <p:cNvCxnSpPr/>
                      <p:nvPr/>
                    </p:nvCxnSpPr>
                    <p:spPr>
                      <a:xfrm>
                        <a:off x="4117783" y="4953845"/>
                        <a:ext cx="129006" cy="0"/>
                      </a:xfrm>
                      <a:prstGeom prst="straightConnector1">
                        <a:avLst/>
                      </a:prstGeom>
                      <a:noFill/>
                      <a:ln w="12700" cap="flat" cmpd="sng">
                        <a:solidFill>
                          <a:schemeClr val="dk2"/>
                        </a:solidFill>
                        <a:prstDash val="solid"/>
                        <a:round/>
                        <a:headEnd type="none" w="sm" len="sm"/>
                        <a:tailEnd type="none" w="sm" len="sm"/>
                      </a:ln>
                    </p:spPr>
                  </p:cxnSp>
                  <p:cxnSp>
                    <p:nvCxnSpPr>
                      <p:cNvPr id="4721" name="Google Shape;4721;p171"/>
                      <p:cNvCxnSpPr/>
                      <p:nvPr/>
                    </p:nvCxnSpPr>
                    <p:spPr>
                      <a:xfrm>
                        <a:off x="4117783" y="5045876"/>
                        <a:ext cx="129006" cy="0"/>
                      </a:xfrm>
                      <a:prstGeom prst="straightConnector1">
                        <a:avLst/>
                      </a:prstGeom>
                      <a:noFill/>
                      <a:ln w="12700" cap="flat" cmpd="sng">
                        <a:solidFill>
                          <a:schemeClr val="dk2"/>
                        </a:solidFill>
                        <a:prstDash val="solid"/>
                        <a:round/>
                        <a:headEnd type="none" w="sm" len="sm"/>
                        <a:tailEnd type="none" w="sm" len="sm"/>
                      </a:ln>
                    </p:spPr>
                  </p:cxnSp>
                </p:grpSp>
                <p:grpSp>
                  <p:nvGrpSpPr>
                    <p:cNvPr id="4722" name="Google Shape;4722;p171"/>
                    <p:cNvGrpSpPr/>
                    <p:nvPr/>
                  </p:nvGrpSpPr>
                  <p:grpSpPr>
                    <a:xfrm>
                      <a:off x="3485441" y="4677750"/>
                      <a:ext cx="80152" cy="368126"/>
                      <a:chOff x="4117783" y="4677750"/>
                      <a:chExt cx="129006" cy="368126"/>
                    </a:xfrm>
                  </p:grpSpPr>
                  <p:cxnSp>
                    <p:nvCxnSpPr>
                      <p:cNvPr id="4723" name="Google Shape;4723;p171"/>
                      <p:cNvCxnSpPr/>
                      <p:nvPr/>
                    </p:nvCxnSpPr>
                    <p:spPr>
                      <a:xfrm>
                        <a:off x="4117783" y="4677750"/>
                        <a:ext cx="129006" cy="0"/>
                      </a:xfrm>
                      <a:prstGeom prst="straightConnector1">
                        <a:avLst/>
                      </a:prstGeom>
                      <a:noFill/>
                      <a:ln w="12700" cap="flat" cmpd="sng">
                        <a:solidFill>
                          <a:schemeClr val="dk2"/>
                        </a:solidFill>
                        <a:prstDash val="solid"/>
                        <a:round/>
                        <a:headEnd type="none" w="sm" len="sm"/>
                        <a:tailEnd type="none" w="sm" len="sm"/>
                      </a:ln>
                    </p:spPr>
                  </p:cxnSp>
                  <p:cxnSp>
                    <p:nvCxnSpPr>
                      <p:cNvPr id="4724" name="Google Shape;4724;p171"/>
                      <p:cNvCxnSpPr/>
                      <p:nvPr/>
                    </p:nvCxnSpPr>
                    <p:spPr>
                      <a:xfrm>
                        <a:off x="4117783" y="4769781"/>
                        <a:ext cx="129006" cy="0"/>
                      </a:xfrm>
                      <a:prstGeom prst="straightConnector1">
                        <a:avLst/>
                      </a:prstGeom>
                      <a:noFill/>
                      <a:ln w="12700" cap="flat" cmpd="sng">
                        <a:solidFill>
                          <a:schemeClr val="dk2"/>
                        </a:solidFill>
                        <a:prstDash val="solid"/>
                        <a:round/>
                        <a:headEnd type="none" w="sm" len="sm"/>
                        <a:tailEnd type="none" w="sm" len="sm"/>
                      </a:ln>
                    </p:spPr>
                  </p:cxnSp>
                  <p:cxnSp>
                    <p:nvCxnSpPr>
                      <p:cNvPr id="4725" name="Google Shape;4725;p171"/>
                      <p:cNvCxnSpPr/>
                      <p:nvPr/>
                    </p:nvCxnSpPr>
                    <p:spPr>
                      <a:xfrm>
                        <a:off x="4117783" y="4953845"/>
                        <a:ext cx="129006" cy="0"/>
                      </a:xfrm>
                      <a:prstGeom prst="straightConnector1">
                        <a:avLst/>
                      </a:prstGeom>
                      <a:noFill/>
                      <a:ln w="12700" cap="flat" cmpd="sng">
                        <a:solidFill>
                          <a:schemeClr val="dk2"/>
                        </a:solidFill>
                        <a:prstDash val="solid"/>
                        <a:round/>
                        <a:headEnd type="none" w="sm" len="sm"/>
                        <a:tailEnd type="none" w="sm" len="sm"/>
                      </a:ln>
                    </p:spPr>
                  </p:cxnSp>
                  <p:cxnSp>
                    <p:nvCxnSpPr>
                      <p:cNvPr id="4726" name="Google Shape;4726;p171"/>
                      <p:cNvCxnSpPr/>
                      <p:nvPr/>
                    </p:nvCxnSpPr>
                    <p:spPr>
                      <a:xfrm>
                        <a:off x="4117783" y="5045876"/>
                        <a:ext cx="129006" cy="0"/>
                      </a:xfrm>
                      <a:prstGeom prst="straightConnector1">
                        <a:avLst/>
                      </a:prstGeom>
                      <a:noFill/>
                      <a:ln w="12700" cap="flat" cmpd="sng">
                        <a:solidFill>
                          <a:schemeClr val="dk2"/>
                        </a:solidFill>
                        <a:prstDash val="solid"/>
                        <a:round/>
                        <a:headEnd type="none" w="sm" len="sm"/>
                        <a:tailEnd type="none" w="sm" len="sm"/>
                      </a:ln>
                    </p:spPr>
                  </p:cxnSp>
                </p:grpSp>
              </p:grpSp>
              <p:grpSp>
                <p:nvGrpSpPr>
                  <p:cNvPr id="4727" name="Google Shape;4727;p171"/>
                  <p:cNvGrpSpPr/>
                  <p:nvPr/>
                </p:nvGrpSpPr>
                <p:grpSpPr>
                  <a:xfrm rot="5400000">
                    <a:off x="3480396" y="4677750"/>
                    <a:ext cx="712494" cy="368126"/>
                    <a:chOff x="3485441" y="4677750"/>
                    <a:chExt cx="712494" cy="368126"/>
                  </a:xfrm>
                </p:grpSpPr>
                <p:grpSp>
                  <p:nvGrpSpPr>
                    <p:cNvPr id="4728" name="Google Shape;4728;p171"/>
                    <p:cNvGrpSpPr/>
                    <p:nvPr/>
                  </p:nvGrpSpPr>
                  <p:grpSpPr>
                    <a:xfrm>
                      <a:off x="4117783" y="4677750"/>
                      <a:ext cx="80152" cy="368126"/>
                      <a:chOff x="4117783" y="4677750"/>
                      <a:chExt cx="129006" cy="368126"/>
                    </a:xfrm>
                  </p:grpSpPr>
                  <p:cxnSp>
                    <p:nvCxnSpPr>
                      <p:cNvPr id="4729" name="Google Shape;4729;p171"/>
                      <p:cNvCxnSpPr/>
                      <p:nvPr/>
                    </p:nvCxnSpPr>
                    <p:spPr>
                      <a:xfrm>
                        <a:off x="4117783" y="4677750"/>
                        <a:ext cx="129006" cy="0"/>
                      </a:xfrm>
                      <a:prstGeom prst="straightConnector1">
                        <a:avLst/>
                      </a:prstGeom>
                      <a:noFill/>
                      <a:ln w="12700" cap="flat" cmpd="sng">
                        <a:solidFill>
                          <a:schemeClr val="dk2"/>
                        </a:solidFill>
                        <a:prstDash val="solid"/>
                        <a:round/>
                        <a:headEnd type="none" w="sm" len="sm"/>
                        <a:tailEnd type="none" w="sm" len="sm"/>
                      </a:ln>
                    </p:spPr>
                  </p:cxnSp>
                  <p:cxnSp>
                    <p:nvCxnSpPr>
                      <p:cNvPr id="4730" name="Google Shape;4730;p171"/>
                      <p:cNvCxnSpPr/>
                      <p:nvPr/>
                    </p:nvCxnSpPr>
                    <p:spPr>
                      <a:xfrm>
                        <a:off x="4117783" y="4769781"/>
                        <a:ext cx="129006" cy="0"/>
                      </a:xfrm>
                      <a:prstGeom prst="straightConnector1">
                        <a:avLst/>
                      </a:prstGeom>
                      <a:noFill/>
                      <a:ln w="12700" cap="flat" cmpd="sng">
                        <a:solidFill>
                          <a:schemeClr val="dk2"/>
                        </a:solidFill>
                        <a:prstDash val="solid"/>
                        <a:round/>
                        <a:headEnd type="none" w="sm" len="sm"/>
                        <a:tailEnd type="none" w="sm" len="sm"/>
                      </a:ln>
                    </p:spPr>
                  </p:cxnSp>
                  <p:cxnSp>
                    <p:nvCxnSpPr>
                      <p:cNvPr id="4731" name="Google Shape;4731;p171"/>
                      <p:cNvCxnSpPr/>
                      <p:nvPr/>
                    </p:nvCxnSpPr>
                    <p:spPr>
                      <a:xfrm>
                        <a:off x="4117783" y="4953845"/>
                        <a:ext cx="129006" cy="0"/>
                      </a:xfrm>
                      <a:prstGeom prst="straightConnector1">
                        <a:avLst/>
                      </a:prstGeom>
                      <a:noFill/>
                      <a:ln w="12700" cap="flat" cmpd="sng">
                        <a:solidFill>
                          <a:schemeClr val="dk2"/>
                        </a:solidFill>
                        <a:prstDash val="solid"/>
                        <a:round/>
                        <a:headEnd type="none" w="sm" len="sm"/>
                        <a:tailEnd type="none" w="sm" len="sm"/>
                      </a:ln>
                    </p:spPr>
                  </p:cxnSp>
                  <p:cxnSp>
                    <p:nvCxnSpPr>
                      <p:cNvPr id="4732" name="Google Shape;4732;p171"/>
                      <p:cNvCxnSpPr/>
                      <p:nvPr/>
                    </p:nvCxnSpPr>
                    <p:spPr>
                      <a:xfrm>
                        <a:off x="4117783" y="5045876"/>
                        <a:ext cx="129006" cy="0"/>
                      </a:xfrm>
                      <a:prstGeom prst="straightConnector1">
                        <a:avLst/>
                      </a:prstGeom>
                      <a:noFill/>
                      <a:ln w="12700" cap="flat" cmpd="sng">
                        <a:solidFill>
                          <a:schemeClr val="dk2"/>
                        </a:solidFill>
                        <a:prstDash val="solid"/>
                        <a:round/>
                        <a:headEnd type="none" w="sm" len="sm"/>
                        <a:tailEnd type="none" w="sm" len="sm"/>
                      </a:ln>
                    </p:spPr>
                  </p:cxnSp>
                </p:grpSp>
                <p:grpSp>
                  <p:nvGrpSpPr>
                    <p:cNvPr id="4733" name="Google Shape;4733;p171"/>
                    <p:cNvGrpSpPr/>
                    <p:nvPr/>
                  </p:nvGrpSpPr>
                  <p:grpSpPr>
                    <a:xfrm>
                      <a:off x="3485441" y="4677750"/>
                      <a:ext cx="80152" cy="368126"/>
                      <a:chOff x="4117783" y="4677750"/>
                      <a:chExt cx="129006" cy="368126"/>
                    </a:xfrm>
                  </p:grpSpPr>
                  <p:cxnSp>
                    <p:nvCxnSpPr>
                      <p:cNvPr id="4734" name="Google Shape;4734;p171"/>
                      <p:cNvCxnSpPr/>
                      <p:nvPr/>
                    </p:nvCxnSpPr>
                    <p:spPr>
                      <a:xfrm>
                        <a:off x="4117783" y="4677750"/>
                        <a:ext cx="129006" cy="0"/>
                      </a:xfrm>
                      <a:prstGeom prst="straightConnector1">
                        <a:avLst/>
                      </a:prstGeom>
                      <a:noFill/>
                      <a:ln w="12700" cap="flat" cmpd="sng">
                        <a:solidFill>
                          <a:schemeClr val="dk2"/>
                        </a:solidFill>
                        <a:prstDash val="solid"/>
                        <a:round/>
                        <a:headEnd type="none" w="sm" len="sm"/>
                        <a:tailEnd type="none" w="sm" len="sm"/>
                      </a:ln>
                    </p:spPr>
                  </p:cxnSp>
                  <p:cxnSp>
                    <p:nvCxnSpPr>
                      <p:cNvPr id="4735" name="Google Shape;4735;p171"/>
                      <p:cNvCxnSpPr/>
                      <p:nvPr/>
                    </p:nvCxnSpPr>
                    <p:spPr>
                      <a:xfrm>
                        <a:off x="4117783" y="4769781"/>
                        <a:ext cx="129006" cy="0"/>
                      </a:xfrm>
                      <a:prstGeom prst="straightConnector1">
                        <a:avLst/>
                      </a:prstGeom>
                      <a:noFill/>
                      <a:ln w="12700" cap="flat" cmpd="sng">
                        <a:solidFill>
                          <a:schemeClr val="dk2"/>
                        </a:solidFill>
                        <a:prstDash val="solid"/>
                        <a:round/>
                        <a:headEnd type="none" w="sm" len="sm"/>
                        <a:tailEnd type="none" w="sm" len="sm"/>
                      </a:ln>
                    </p:spPr>
                  </p:cxnSp>
                  <p:cxnSp>
                    <p:nvCxnSpPr>
                      <p:cNvPr id="4736" name="Google Shape;4736;p171"/>
                      <p:cNvCxnSpPr/>
                      <p:nvPr/>
                    </p:nvCxnSpPr>
                    <p:spPr>
                      <a:xfrm>
                        <a:off x="4117783" y="4953845"/>
                        <a:ext cx="129006" cy="0"/>
                      </a:xfrm>
                      <a:prstGeom prst="straightConnector1">
                        <a:avLst/>
                      </a:prstGeom>
                      <a:noFill/>
                      <a:ln w="12700" cap="flat" cmpd="sng">
                        <a:solidFill>
                          <a:schemeClr val="dk2"/>
                        </a:solidFill>
                        <a:prstDash val="solid"/>
                        <a:round/>
                        <a:headEnd type="none" w="sm" len="sm"/>
                        <a:tailEnd type="none" w="sm" len="sm"/>
                      </a:ln>
                    </p:spPr>
                  </p:cxnSp>
                  <p:cxnSp>
                    <p:nvCxnSpPr>
                      <p:cNvPr id="4737" name="Google Shape;4737;p171"/>
                      <p:cNvCxnSpPr/>
                      <p:nvPr/>
                    </p:nvCxnSpPr>
                    <p:spPr>
                      <a:xfrm>
                        <a:off x="4117783" y="5045876"/>
                        <a:ext cx="129006" cy="0"/>
                      </a:xfrm>
                      <a:prstGeom prst="straightConnector1">
                        <a:avLst/>
                      </a:prstGeom>
                      <a:noFill/>
                      <a:ln w="12700" cap="flat" cmpd="sng">
                        <a:solidFill>
                          <a:schemeClr val="dk2"/>
                        </a:solidFill>
                        <a:prstDash val="solid"/>
                        <a:round/>
                        <a:headEnd type="none" w="sm" len="sm"/>
                        <a:tailEnd type="none" w="sm" len="sm"/>
                      </a:ln>
                    </p:spPr>
                  </p:cxnSp>
                </p:grpSp>
              </p:grpSp>
            </p:grpSp>
            <p:sp>
              <p:nvSpPr>
                <p:cNvPr id="4738" name="Google Shape;4738;p171"/>
                <p:cNvSpPr/>
                <p:nvPr/>
              </p:nvSpPr>
              <p:spPr>
                <a:xfrm>
                  <a:off x="10124345" y="3293573"/>
                  <a:ext cx="71612" cy="91319"/>
                </a:xfrm>
                <a:custGeom>
                  <a:avLst/>
                  <a:gdLst/>
                  <a:ahLst/>
                  <a:cxnLst/>
                  <a:rect l="l" t="t" r="r" b="b"/>
                  <a:pathLst>
                    <a:path w="974972" h="1504393" extrusionOk="0">
                      <a:moveTo>
                        <a:pt x="699778" y="0"/>
                      </a:moveTo>
                      <a:lnTo>
                        <a:pt x="502371" y="571355"/>
                      </a:lnTo>
                      <a:lnTo>
                        <a:pt x="597565" y="571355"/>
                      </a:lnTo>
                      <a:lnTo>
                        <a:pt x="629015" y="571355"/>
                      </a:lnTo>
                      <a:lnTo>
                        <a:pt x="974972" y="571355"/>
                      </a:lnTo>
                      <a:lnTo>
                        <a:pt x="275193" y="1504393"/>
                      </a:lnTo>
                      <a:lnTo>
                        <a:pt x="472601" y="933038"/>
                      </a:lnTo>
                      <a:lnTo>
                        <a:pt x="377407" y="933038"/>
                      </a:lnTo>
                      <a:lnTo>
                        <a:pt x="349889" y="933038"/>
                      </a:lnTo>
                      <a:lnTo>
                        <a:pt x="0" y="933038"/>
                      </a:lnTo>
                      <a:lnTo>
                        <a:pt x="699778" y="0"/>
                      </a:lnTo>
                      <a:close/>
                    </a:path>
                  </a:pathLst>
                </a:custGeom>
                <a:noFill/>
                <a:ln w="12700" cap="flat" cmpd="sng">
                  <a:solidFill>
                    <a:schemeClr val="dk2"/>
                  </a:solidFill>
                  <a:prstDash val="solid"/>
                  <a:miter lim="800000"/>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b="0" i="0" u="none" strike="noStrike" cap="none">
                    <a:solidFill>
                      <a:srgbClr val="0078D4"/>
                    </a:solidFill>
                    <a:latin typeface="Quattrocento Sans"/>
                    <a:ea typeface="Quattrocento Sans"/>
                    <a:cs typeface="Quattrocento Sans"/>
                    <a:sym typeface="Quattrocento Sans"/>
                  </a:endParaRPr>
                </a:p>
              </p:txBody>
            </p:sp>
          </p:grpSp>
          <p:sp>
            <p:nvSpPr>
              <p:cNvPr id="4739" name="Google Shape;4739;p171"/>
              <p:cNvSpPr txBox="1"/>
              <p:nvPr/>
            </p:nvSpPr>
            <p:spPr>
              <a:xfrm>
                <a:off x="10938515" y="5894601"/>
                <a:ext cx="383435" cy="323165"/>
              </a:xfrm>
              <a:prstGeom prst="rect">
                <a:avLst/>
              </a:prstGeom>
              <a:noFill/>
              <a:ln>
                <a:noFill/>
              </a:ln>
            </p:spPr>
            <p:txBody>
              <a:bodyPr spcFirstLastPara="1" wrap="square" lIns="0" tIns="0" rIns="0" bIns="182850" anchor="b" anchorCtr="0">
                <a:noAutofit/>
              </a:bodyPr>
              <a:lstStyle/>
              <a:p>
                <a:pPr marL="0" marR="0" lvl="0" indent="0" algn="ctr" rtl="0">
                  <a:lnSpc>
                    <a:spcPct val="90000"/>
                  </a:lnSpc>
                  <a:spcBef>
                    <a:spcPts val="0"/>
                  </a:spcBef>
                  <a:spcAft>
                    <a:spcPts val="0"/>
                  </a:spcAft>
                  <a:buClr>
                    <a:srgbClr val="000000"/>
                  </a:buClr>
                  <a:buSzPts val="1000"/>
                  <a:buFont typeface="Quattrocento Sans"/>
                  <a:buNone/>
                </a:pPr>
                <a:r>
                  <a:rPr lang="en-US" sz="1000" b="0" i="0" u="none" strike="noStrike" cap="none">
                    <a:solidFill>
                      <a:srgbClr val="000000"/>
                    </a:solidFill>
                    <a:latin typeface="Quattrocento Sans"/>
                    <a:ea typeface="Quattrocento Sans"/>
                    <a:cs typeface="Quattrocento Sans"/>
                    <a:sym typeface="Quattrocento Sans"/>
                  </a:rPr>
                  <a:t>FPGA</a:t>
                </a:r>
                <a:endParaRPr/>
              </a:p>
            </p:txBody>
          </p:sp>
          <p:grpSp>
            <p:nvGrpSpPr>
              <p:cNvPr id="4740" name="Google Shape;4740;p171"/>
              <p:cNvGrpSpPr/>
              <p:nvPr/>
            </p:nvGrpSpPr>
            <p:grpSpPr>
              <a:xfrm>
                <a:off x="10932876" y="2478114"/>
                <a:ext cx="349295" cy="297138"/>
                <a:chOff x="11238522" y="2214151"/>
                <a:chExt cx="394713" cy="335774"/>
              </a:xfrm>
            </p:grpSpPr>
            <p:grpSp>
              <p:nvGrpSpPr>
                <p:cNvPr id="4741" name="Google Shape;4741;p171"/>
                <p:cNvGrpSpPr/>
                <p:nvPr/>
              </p:nvGrpSpPr>
              <p:grpSpPr>
                <a:xfrm>
                  <a:off x="11238522" y="2214151"/>
                  <a:ext cx="394713" cy="335774"/>
                  <a:chOff x="2107244" y="1575258"/>
                  <a:chExt cx="310993" cy="264555"/>
                </a:xfrm>
              </p:grpSpPr>
              <p:grpSp>
                <p:nvGrpSpPr>
                  <p:cNvPr id="4742" name="Google Shape;4742;p171"/>
                  <p:cNvGrpSpPr/>
                  <p:nvPr/>
                </p:nvGrpSpPr>
                <p:grpSpPr>
                  <a:xfrm>
                    <a:off x="2107244" y="1575258"/>
                    <a:ext cx="310993" cy="264555"/>
                    <a:chOff x="2107244" y="1575258"/>
                    <a:chExt cx="310993" cy="264555"/>
                  </a:xfrm>
                </p:grpSpPr>
                <p:sp>
                  <p:nvSpPr>
                    <p:cNvPr id="4743" name="Google Shape;4743;p171"/>
                    <p:cNvSpPr/>
                    <p:nvPr/>
                  </p:nvSpPr>
                  <p:spPr>
                    <a:xfrm>
                      <a:off x="2107244" y="1575258"/>
                      <a:ext cx="310993" cy="264555"/>
                    </a:xfrm>
                    <a:prstGeom prst="rect">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3F3F3F"/>
                        </a:solidFill>
                        <a:latin typeface="Quattrocento Sans"/>
                        <a:ea typeface="Quattrocento Sans"/>
                        <a:cs typeface="Quattrocento Sans"/>
                        <a:sym typeface="Quattrocento Sans"/>
                      </a:endParaRPr>
                    </a:p>
                  </p:txBody>
                </p:sp>
                <p:cxnSp>
                  <p:nvCxnSpPr>
                    <p:cNvPr id="4744" name="Google Shape;4744;p171"/>
                    <p:cNvCxnSpPr/>
                    <p:nvPr/>
                  </p:nvCxnSpPr>
                  <p:spPr>
                    <a:xfrm rot="10800000">
                      <a:off x="2107244" y="1647026"/>
                      <a:ext cx="310993" cy="0"/>
                    </a:xfrm>
                    <a:prstGeom prst="straightConnector1">
                      <a:avLst/>
                    </a:prstGeom>
                    <a:noFill/>
                    <a:ln w="12700" cap="flat" cmpd="sng">
                      <a:solidFill>
                        <a:schemeClr val="dk2"/>
                      </a:solidFill>
                      <a:prstDash val="solid"/>
                      <a:miter lim="800000"/>
                      <a:headEnd type="none" w="med" len="med"/>
                      <a:tailEnd type="none" w="med" len="med"/>
                    </a:ln>
                  </p:spPr>
                </p:cxnSp>
              </p:grpSp>
              <p:grpSp>
                <p:nvGrpSpPr>
                  <p:cNvPr id="4745" name="Google Shape;4745;p171"/>
                  <p:cNvGrpSpPr/>
                  <p:nvPr/>
                </p:nvGrpSpPr>
                <p:grpSpPr>
                  <a:xfrm>
                    <a:off x="2287367" y="1599181"/>
                    <a:ext cx="95690" cy="23923"/>
                    <a:chOff x="2287367" y="1599181"/>
                    <a:chExt cx="95690" cy="23923"/>
                  </a:xfrm>
                </p:grpSpPr>
                <p:sp>
                  <p:nvSpPr>
                    <p:cNvPr id="4746" name="Google Shape;4746;p171"/>
                    <p:cNvSpPr/>
                    <p:nvPr/>
                  </p:nvSpPr>
                  <p:spPr>
                    <a:xfrm>
                      <a:off x="2287367" y="1599181"/>
                      <a:ext cx="23923" cy="23923"/>
                    </a:xfrm>
                    <a:prstGeom prst="ellipse">
                      <a:avLst/>
                    </a:prstGeom>
                    <a:solidFill>
                      <a:schemeClr val="lt1"/>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3F3F3F"/>
                        </a:solidFill>
                        <a:latin typeface="Quattrocento Sans"/>
                        <a:ea typeface="Quattrocento Sans"/>
                        <a:cs typeface="Quattrocento Sans"/>
                        <a:sym typeface="Quattrocento Sans"/>
                      </a:endParaRPr>
                    </a:p>
                  </p:txBody>
                </p:sp>
                <p:sp>
                  <p:nvSpPr>
                    <p:cNvPr id="4747" name="Google Shape;4747;p171"/>
                    <p:cNvSpPr/>
                    <p:nvPr/>
                  </p:nvSpPr>
                  <p:spPr>
                    <a:xfrm>
                      <a:off x="2322547" y="1599181"/>
                      <a:ext cx="23923" cy="23923"/>
                    </a:xfrm>
                    <a:prstGeom prst="ellipse">
                      <a:avLst/>
                    </a:prstGeom>
                    <a:solidFill>
                      <a:schemeClr val="lt1"/>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3F3F3F"/>
                        </a:solidFill>
                        <a:latin typeface="Quattrocento Sans"/>
                        <a:ea typeface="Quattrocento Sans"/>
                        <a:cs typeface="Quattrocento Sans"/>
                        <a:sym typeface="Quattrocento Sans"/>
                      </a:endParaRPr>
                    </a:p>
                  </p:txBody>
                </p:sp>
                <p:sp>
                  <p:nvSpPr>
                    <p:cNvPr id="4748" name="Google Shape;4748;p171"/>
                    <p:cNvSpPr/>
                    <p:nvPr/>
                  </p:nvSpPr>
                  <p:spPr>
                    <a:xfrm>
                      <a:off x="2359134" y="1599181"/>
                      <a:ext cx="23923" cy="23923"/>
                    </a:xfrm>
                    <a:prstGeom prst="ellipse">
                      <a:avLst/>
                    </a:prstGeom>
                    <a:solidFill>
                      <a:schemeClr val="lt1"/>
                    </a:solidFill>
                    <a:ln w="127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3F3F3F"/>
                        </a:solidFill>
                        <a:latin typeface="Quattrocento Sans"/>
                        <a:ea typeface="Quattrocento Sans"/>
                        <a:cs typeface="Quattrocento Sans"/>
                        <a:sym typeface="Quattrocento Sans"/>
                      </a:endParaRPr>
                    </a:p>
                  </p:txBody>
                </p:sp>
              </p:grpSp>
            </p:grpSp>
            <p:sp>
              <p:nvSpPr>
                <p:cNvPr id="4749" name="Google Shape;4749;p171"/>
                <p:cNvSpPr/>
                <p:nvPr/>
              </p:nvSpPr>
              <p:spPr>
                <a:xfrm flipH="1">
                  <a:off x="11292455" y="2354178"/>
                  <a:ext cx="84926" cy="139515"/>
                </a:xfrm>
                <a:custGeom>
                  <a:avLst/>
                  <a:gdLst/>
                  <a:ahLst/>
                  <a:cxnLst/>
                  <a:rect l="l" t="t" r="r" b="b"/>
                  <a:pathLst>
                    <a:path w="250825" h="269875" extrusionOk="0">
                      <a:moveTo>
                        <a:pt x="250825" y="0"/>
                      </a:moveTo>
                      <a:lnTo>
                        <a:pt x="0" y="142875"/>
                      </a:lnTo>
                      <a:lnTo>
                        <a:pt x="250825" y="269875"/>
                      </a:lnTo>
                    </a:path>
                  </a:pathLst>
                </a:cu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Quattrocento Sans"/>
                    <a:ea typeface="Quattrocento Sans"/>
                    <a:cs typeface="Quattrocento Sans"/>
                    <a:sym typeface="Quattrocento Sans"/>
                  </a:endParaRPr>
                </a:p>
              </p:txBody>
            </p:sp>
            <p:cxnSp>
              <p:nvCxnSpPr>
                <p:cNvPr id="4750" name="Google Shape;4750;p171"/>
                <p:cNvCxnSpPr/>
                <p:nvPr/>
              </p:nvCxnSpPr>
              <p:spPr>
                <a:xfrm>
                  <a:off x="11392807" y="2493693"/>
                  <a:ext cx="118979" cy="0"/>
                </a:xfrm>
                <a:prstGeom prst="straightConnector1">
                  <a:avLst/>
                </a:prstGeom>
                <a:noFill/>
                <a:ln w="12700" cap="flat" cmpd="sng">
                  <a:solidFill>
                    <a:schemeClr val="dk2"/>
                  </a:solidFill>
                  <a:prstDash val="solid"/>
                  <a:round/>
                  <a:headEnd type="none" w="sm" len="sm"/>
                  <a:tailEnd type="none" w="sm" len="sm"/>
                </a:ln>
              </p:spPr>
            </p:cxnSp>
          </p:grpSp>
          <p:cxnSp>
            <p:nvCxnSpPr>
              <p:cNvPr id="4751" name="Google Shape;4751;p171"/>
              <p:cNvCxnSpPr/>
              <p:nvPr/>
            </p:nvCxnSpPr>
            <p:spPr>
              <a:xfrm>
                <a:off x="526596" y="2244588"/>
                <a:ext cx="11176969" cy="0"/>
              </a:xfrm>
              <a:prstGeom prst="straightConnector1">
                <a:avLst/>
              </a:prstGeom>
              <a:noFill/>
              <a:ln w="15875" cap="rnd" cmpd="sng">
                <a:solidFill>
                  <a:srgbClr val="D9D9D9"/>
                </a:solidFill>
                <a:prstDash val="solid"/>
                <a:round/>
                <a:headEnd type="none" w="sm" len="sm"/>
                <a:tailEnd type="none" w="sm" len="sm"/>
              </a:ln>
            </p:spPr>
          </p:cxnSp>
          <p:cxnSp>
            <p:nvCxnSpPr>
              <p:cNvPr id="4752" name="Google Shape;4752;p171"/>
              <p:cNvCxnSpPr/>
              <p:nvPr/>
            </p:nvCxnSpPr>
            <p:spPr>
              <a:xfrm>
                <a:off x="526596" y="3233463"/>
                <a:ext cx="11176969" cy="0"/>
              </a:xfrm>
              <a:prstGeom prst="straightConnector1">
                <a:avLst/>
              </a:prstGeom>
              <a:noFill/>
              <a:ln w="15875" cap="rnd" cmpd="sng">
                <a:solidFill>
                  <a:srgbClr val="FFFFFF"/>
                </a:solidFill>
                <a:prstDash val="solid"/>
                <a:round/>
                <a:headEnd type="none" w="sm" len="sm"/>
                <a:tailEnd type="none" w="sm" len="sm"/>
              </a:ln>
            </p:spPr>
          </p:cxnSp>
          <p:cxnSp>
            <p:nvCxnSpPr>
              <p:cNvPr id="4753" name="Google Shape;4753;p171"/>
              <p:cNvCxnSpPr/>
              <p:nvPr/>
            </p:nvCxnSpPr>
            <p:spPr>
              <a:xfrm>
                <a:off x="526596" y="5211213"/>
                <a:ext cx="11176969" cy="0"/>
              </a:xfrm>
              <a:prstGeom prst="straightConnector1">
                <a:avLst/>
              </a:prstGeom>
              <a:noFill/>
              <a:ln w="15875" cap="rnd" cmpd="sng">
                <a:solidFill>
                  <a:srgbClr val="FFFFFF"/>
                </a:solidFill>
                <a:prstDash val="solid"/>
                <a:round/>
                <a:headEnd type="none" w="sm" len="sm"/>
                <a:tailEnd type="none" w="sm" len="sm"/>
              </a:ln>
            </p:spPr>
          </p:cxnSp>
          <p:pic>
            <p:nvPicPr>
              <p:cNvPr id="4754" name="Google Shape;4754;p171"/>
              <p:cNvPicPr preferRelativeResize="0"/>
              <p:nvPr/>
            </p:nvPicPr>
            <p:blipFill rotWithShape="1">
              <a:blip r:embed="rId4">
                <a:alphaModFix/>
              </a:blip>
              <a:srcRect/>
              <a:stretch/>
            </p:blipFill>
            <p:spPr>
              <a:xfrm>
                <a:off x="10941642" y="3428041"/>
                <a:ext cx="380308" cy="373064"/>
              </a:xfrm>
              <a:prstGeom prst="rect">
                <a:avLst/>
              </a:prstGeom>
              <a:noFill/>
              <a:ln>
                <a:noFill/>
              </a:ln>
            </p:spPr>
          </p:pic>
          <p:pic>
            <p:nvPicPr>
              <p:cNvPr id="4755" name="Google Shape;4755;p171" descr="A close up of a sign&#10;&#10;Description automatically generated"/>
              <p:cNvPicPr preferRelativeResize="0"/>
              <p:nvPr/>
            </p:nvPicPr>
            <p:blipFill rotWithShape="1">
              <a:blip r:embed="rId5">
                <a:alphaModFix/>
              </a:blip>
              <a:srcRect/>
              <a:stretch/>
            </p:blipFill>
            <p:spPr>
              <a:xfrm>
                <a:off x="7427019" y="2498296"/>
                <a:ext cx="287484" cy="300414"/>
              </a:xfrm>
              <a:prstGeom prst="rect">
                <a:avLst/>
              </a:prstGeom>
              <a:noFill/>
              <a:ln>
                <a:noFill/>
              </a:ln>
            </p:spPr>
          </p:pic>
          <p:pic>
            <p:nvPicPr>
              <p:cNvPr id="4756" name="Google Shape;4756;p171" descr="A picture containing vector graphics&#10;&#10;Description automatically generated"/>
              <p:cNvPicPr preferRelativeResize="0"/>
              <p:nvPr/>
            </p:nvPicPr>
            <p:blipFill rotWithShape="1">
              <a:blip r:embed="rId6">
                <a:alphaModFix/>
              </a:blip>
              <a:srcRect/>
              <a:stretch/>
            </p:blipFill>
            <p:spPr>
              <a:xfrm>
                <a:off x="8609809" y="2432478"/>
                <a:ext cx="349296" cy="399412"/>
              </a:xfrm>
              <a:prstGeom prst="rect">
                <a:avLst/>
              </a:prstGeom>
              <a:noFill/>
              <a:ln>
                <a:noFill/>
              </a:ln>
            </p:spPr>
          </p:pic>
          <p:pic>
            <p:nvPicPr>
              <p:cNvPr id="4757" name="Google Shape;4757;p171" descr="A close up of a sign&#10;&#10;Description automatically generated"/>
              <p:cNvPicPr preferRelativeResize="0"/>
              <p:nvPr/>
            </p:nvPicPr>
            <p:blipFill rotWithShape="1">
              <a:blip r:embed="rId7">
                <a:alphaModFix/>
              </a:blip>
              <a:srcRect/>
              <a:stretch/>
            </p:blipFill>
            <p:spPr>
              <a:xfrm>
                <a:off x="8660275" y="3436517"/>
                <a:ext cx="298830" cy="323165"/>
              </a:xfrm>
              <a:prstGeom prst="rect">
                <a:avLst/>
              </a:prstGeom>
              <a:noFill/>
              <a:ln>
                <a:noFill/>
              </a:ln>
            </p:spPr>
          </p:pic>
          <p:pic>
            <p:nvPicPr>
              <p:cNvPr id="4758" name="Google Shape;4758;p171"/>
              <p:cNvPicPr preferRelativeResize="0"/>
              <p:nvPr/>
            </p:nvPicPr>
            <p:blipFill rotWithShape="1">
              <a:blip r:embed="rId8">
                <a:alphaModFix/>
              </a:blip>
              <a:srcRect/>
              <a:stretch/>
            </p:blipFill>
            <p:spPr>
              <a:xfrm>
                <a:off x="7427019" y="3434373"/>
                <a:ext cx="292099" cy="343181"/>
              </a:xfrm>
              <a:prstGeom prst="rect">
                <a:avLst/>
              </a:prstGeom>
              <a:noFill/>
              <a:ln>
                <a:noFill/>
              </a:ln>
            </p:spPr>
          </p:pic>
          <p:pic>
            <p:nvPicPr>
              <p:cNvPr id="4759" name="Google Shape;4759;p171" descr="A close up of a sign&#10;&#10;Description automatically generated"/>
              <p:cNvPicPr preferRelativeResize="0"/>
              <p:nvPr/>
            </p:nvPicPr>
            <p:blipFill rotWithShape="1">
              <a:blip r:embed="rId9">
                <a:alphaModFix/>
              </a:blip>
              <a:srcRect/>
              <a:stretch/>
            </p:blipFill>
            <p:spPr>
              <a:xfrm>
                <a:off x="9798344" y="2481522"/>
                <a:ext cx="328027" cy="327573"/>
              </a:xfrm>
              <a:prstGeom prst="rect">
                <a:avLst/>
              </a:prstGeom>
              <a:noFill/>
              <a:ln>
                <a:noFill/>
              </a:ln>
            </p:spPr>
          </p:pic>
          <p:pic>
            <p:nvPicPr>
              <p:cNvPr id="4760" name="Google Shape;4760;p171"/>
              <p:cNvPicPr preferRelativeResize="0"/>
              <p:nvPr/>
            </p:nvPicPr>
            <p:blipFill rotWithShape="1">
              <a:blip r:embed="rId10">
                <a:alphaModFix/>
              </a:blip>
              <a:srcRect/>
              <a:stretch/>
            </p:blipFill>
            <p:spPr>
              <a:xfrm>
                <a:off x="9775424" y="3483341"/>
                <a:ext cx="553473" cy="294200"/>
              </a:xfrm>
              <a:prstGeom prst="rect">
                <a:avLst/>
              </a:prstGeom>
              <a:noFill/>
              <a:ln>
                <a:noFill/>
              </a:ln>
            </p:spPr>
          </p:pic>
        </p:grpSp>
        <p:cxnSp>
          <p:nvCxnSpPr>
            <p:cNvPr id="4761" name="Google Shape;4761;p171"/>
            <p:cNvCxnSpPr/>
            <p:nvPr/>
          </p:nvCxnSpPr>
          <p:spPr>
            <a:xfrm>
              <a:off x="526596" y="4222338"/>
              <a:ext cx="11176969" cy="0"/>
            </a:xfrm>
            <a:prstGeom prst="straightConnector1">
              <a:avLst/>
            </a:prstGeom>
            <a:noFill/>
            <a:ln w="15875" cap="rnd" cmpd="sng">
              <a:solidFill>
                <a:srgbClr val="FFFFFF"/>
              </a:solidFill>
              <a:prstDash val="solid"/>
              <a:round/>
              <a:headEnd type="none" w="sm" len="sm"/>
              <a:tailEnd type="none" w="sm" len="sm"/>
            </a:ln>
          </p:spPr>
        </p:cxnSp>
      </p:grpSp>
      <p:sp>
        <p:nvSpPr>
          <p:cNvPr id="4762" name="Google Shape;4762;p171"/>
          <p:cNvSpPr/>
          <p:nvPr/>
        </p:nvSpPr>
        <p:spPr>
          <a:xfrm>
            <a:off x="5664570" y="5580719"/>
            <a:ext cx="894396" cy="119294"/>
          </a:xfrm>
          <a:prstGeom prst="rect">
            <a:avLst/>
          </a:prstGeom>
          <a:solidFill>
            <a:schemeClr val="lt1"/>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4763" name="Google Shape;4763;p171"/>
          <p:cNvSpPr/>
          <p:nvPr/>
        </p:nvSpPr>
        <p:spPr>
          <a:xfrm>
            <a:off x="3412220" y="6328873"/>
            <a:ext cx="453745" cy="254028"/>
          </a:xfrm>
          <a:custGeom>
            <a:avLst/>
            <a:gdLst/>
            <a:ahLst/>
            <a:cxnLst/>
            <a:rect l="l" t="t" r="r" b="b"/>
            <a:pathLst>
              <a:path w="509" h="281" extrusionOk="0">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noFill/>
          <a:ln w="1905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000" b="0" i="0" u="none" strike="noStrike" cap="none">
              <a:solidFill>
                <a:srgbClr val="333333"/>
              </a:solidFill>
              <a:latin typeface="Quattrocento Sans"/>
              <a:ea typeface="Quattrocento Sans"/>
              <a:cs typeface="Quattrocento Sans"/>
              <a:sym typeface="Quattrocento Sans"/>
            </a:endParaRPr>
          </a:p>
        </p:txBody>
      </p:sp>
      <p:grpSp>
        <p:nvGrpSpPr>
          <p:cNvPr id="4764" name="Google Shape;4764;p171"/>
          <p:cNvGrpSpPr/>
          <p:nvPr/>
        </p:nvGrpSpPr>
        <p:grpSpPr>
          <a:xfrm>
            <a:off x="9301312" y="6304884"/>
            <a:ext cx="289992" cy="288751"/>
            <a:chOff x="5775130" y="5528944"/>
            <a:chExt cx="187018" cy="188120"/>
          </a:xfrm>
        </p:grpSpPr>
        <p:grpSp>
          <p:nvGrpSpPr>
            <p:cNvPr id="4765" name="Google Shape;4765;p171"/>
            <p:cNvGrpSpPr/>
            <p:nvPr/>
          </p:nvGrpSpPr>
          <p:grpSpPr>
            <a:xfrm flipH="1">
              <a:off x="5775130" y="5528944"/>
              <a:ext cx="187018" cy="188120"/>
              <a:chOff x="7749590" y="2876913"/>
              <a:chExt cx="187018" cy="188120"/>
            </a:xfrm>
          </p:grpSpPr>
          <p:sp>
            <p:nvSpPr>
              <p:cNvPr id="4766" name="Google Shape;4766;p171"/>
              <p:cNvSpPr/>
              <p:nvPr/>
            </p:nvSpPr>
            <p:spPr>
              <a:xfrm>
                <a:off x="7749616" y="2951946"/>
                <a:ext cx="111966" cy="113087"/>
              </a:xfrm>
              <a:custGeom>
                <a:avLst/>
                <a:gdLst/>
                <a:ahLst/>
                <a:cxnLst/>
                <a:rect l="l" t="t" r="r" b="b"/>
                <a:pathLst>
                  <a:path w="46" h="47" extrusionOk="0">
                    <a:moveTo>
                      <a:pt x="0" y="0"/>
                    </a:moveTo>
                    <a:cubicBezTo>
                      <a:pt x="25" y="0"/>
                      <a:pt x="46" y="21"/>
                      <a:pt x="46" y="47"/>
                    </a:cubicBezTo>
                  </a:path>
                </a:pathLst>
              </a:custGeom>
              <a:noFill/>
              <a:ln w="19050" cap="flat" cmpd="sng">
                <a:solidFill>
                  <a:schemeClr val="dk2"/>
                </a:solidFill>
                <a:prstDash val="solid"/>
                <a:miter lim="800000"/>
                <a:headEnd type="none" w="sm" len="sm"/>
                <a:tailEnd type="none" w="sm" len="sm"/>
              </a:ln>
            </p:spPr>
            <p:txBody>
              <a:bodyPr spcFirstLastPara="1" wrap="square" lIns="72400" tIns="36200" rIns="72400" bIns="36200" anchor="t" anchorCtr="0">
                <a:noAutofit/>
              </a:bodyPr>
              <a:lstStyle/>
              <a:p>
                <a:pPr marL="0" marR="0" lvl="0" indent="0" algn="l" rtl="0">
                  <a:spcBef>
                    <a:spcPts val="0"/>
                  </a:spcBef>
                  <a:spcAft>
                    <a:spcPts val="0"/>
                  </a:spcAft>
                  <a:buNone/>
                </a:pPr>
                <a:endParaRPr sz="1000" b="0" i="0" u="none" strike="noStrike" cap="none">
                  <a:solidFill>
                    <a:srgbClr val="FFFFFF"/>
                  </a:solidFill>
                  <a:latin typeface="Quattrocento Sans"/>
                  <a:ea typeface="Quattrocento Sans"/>
                  <a:cs typeface="Quattrocento Sans"/>
                  <a:sym typeface="Quattrocento Sans"/>
                </a:endParaRPr>
              </a:p>
            </p:txBody>
          </p:sp>
          <p:sp>
            <p:nvSpPr>
              <p:cNvPr id="4767" name="Google Shape;4767;p171"/>
              <p:cNvSpPr/>
              <p:nvPr/>
            </p:nvSpPr>
            <p:spPr>
              <a:xfrm>
                <a:off x="7749590" y="2916113"/>
                <a:ext cx="150035" cy="148916"/>
              </a:xfrm>
              <a:custGeom>
                <a:avLst/>
                <a:gdLst/>
                <a:ahLst/>
                <a:cxnLst/>
                <a:rect l="l" t="t" r="r" b="b"/>
                <a:pathLst>
                  <a:path w="62" h="62" extrusionOk="0">
                    <a:moveTo>
                      <a:pt x="0" y="0"/>
                    </a:moveTo>
                    <a:cubicBezTo>
                      <a:pt x="34" y="0"/>
                      <a:pt x="62" y="27"/>
                      <a:pt x="62" y="62"/>
                    </a:cubicBezTo>
                  </a:path>
                </a:pathLst>
              </a:custGeom>
              <a:noFill/>
              <a:ln w="19050" cap="flat" cmpd="sng">
                <a:solidFill>
                  <a:schemeClr val="dk2"/>
                </a:solidFill>
                <a:prstDash val="solid"/>
                <a:miter lim="800000"/>
                <a:headEnd type="none" w="sm" len="sm"/>
                <a:tailEnd type="none" w="sm" len="sm"/>
              </a:ln>
            </p:spPr>
            <p:txBody>
              <a:bodyPr spcFirstLastPara="1" wrap="square" lIns="72400" tIns="36200" rIns="72400" bIns="36200" anchor="t" anchorCtr="0">
                <a:noAutofit/>
              </a:bodyPr>
              <a:lstStyle/>
              <a:p>
                <a:pPr marL="0" marR="0" lvl="0" indent="0" algn="l" rtl="0">
                  <a:spcBef>
                    <a:spcPts val="0"/>
                  </a:spcBef>
                  <a:spcAft>
                    <a:spcPts val="0"/>
                  </a:spcAft>
                  <a:buNone/>
                </a:pPr>
                <a:endParaRPr sz="1000" b="0" i="0" u="none" strike="noStrike" cap="none">
                  <a:solidFill>
                    <a:srgbClr val="FFFFFF"/>
                  </a:solidFill>
                  <a:latin typeface="Quattrocento Sans"/>
                  <a:ea typeface="Quattrocento Sans"/>
                  <a:cs typeface="Quattrocento Sans"/>
                  <a:sym typeface="Quattrocento Sans"/>
                </a:endParaRPr>
              </a:p>
            </p:txBody>
          </p:sp>
          <p:sp>
            <p:nvSpPr>
              <p:cNvPr id="4768" name="Google Shape;4768;p171"/>
              <p:cNvSpPr/>
              <p:nvPr/>
            </p:nvSpPr>
            <p:spPr>
              <a:xfrm>
                <a:off x="7749625" y="2876913"/>
                <a:ext cx="186983" cy="188103"/>
              </a:xfrm>
              <a:custGeom>
                <a:avLst/>
                <a:gdLst/>
                <a:ahLst/>
                <a:cxnLst/>
                <a:rect l="l" t="t" r="r" b="b"/>
                <a:pathLst>
                  <a:path w="77" h="78" extrusionOk="0">
                    <a:moveTo>
                      <a:pt x="0" y="0"/>
                    </a:moveTo>
                    <a:cubicBezTo>
                      <a:pt x="42" y="0"/>
                      <a:pt x="77" y="35"/>
                      <a:pt x="77" y="78"/>
                    </a:cubicBezTo>
                  </a:path>
                </a:pathLst>
              </a:custGeom>
              <a:noFill/>
              <a:ln w="19050" cap="flat" cmpd="sng">
                <a:solidFill>
                  <a:schemeClr val="dk2"/>
                </a:solidFill>
                <a:prstDash val="solid"/>
                <a:miter lim="800000"/>
                <a:headEnd type="none" w="sm" len="sm"/>
                <a:tailEnd type="none" w="sm" len="sm"/>
              </a:ln>
            </p:spPr>
            <p:txBody>
              <a:bodyPr spcFirstLastPara="1" wrap="square" lIns="72400" tIns="36200" rIns="72400" bIns="36200" anchor="t" anchorCtr="0">
                <a:noAutofit/>
              </a:bodyPr>
              <a:lstStyle/>
              <a:p>
                <a:pPr marL="0" marR="0" lvl="0" indent="0" algn="l" rtl="0">
                  <a:spcBef>
                    <a:spcPts val="0"/>
                  </a:spcBef>
                  <a:spcAft>
                    <a:spcPts val="0"/>
                  </a:spcAft>
                  <a:buNone/>
                </a:pPr>
                <a:endParaRPr sz="1000" b="0" i="0" u="none" strike="noStrike" cap="none">
                  <a:solidFill>
                    <a:srgbClr val="FFFFFF"/>
                  </a:solidFill>
                  <a:latin typeface="Quattrocento Sans"/>
                  <a:ea typeface="Quattrocento Sans"/>
                  <a:cs typeface="Quattrocento Sans"/>
                  <a:sym typeface="Quattrocento Sans"/>
                </a:endParaRPr>
              </a:p>
            </p:txBody>
          </p:sp>
        </p:grpSp>
        <p:sp>
          <p:nvSpPr>
            <p:cNvPr id="4769" name="Google Shape;4769;p171"/>
            <p:cNvSpPr/>
            <p:nvPr/>
          </p:nvSpPr>
          <p:spPr>
            <a:xfrm>
              <a:off x="5900501" y="5653212"/>
              <a:ext cx="56859" cy="56859"/>
            </a:xfrm>
            <a:prstGeom prst="ellipse">
              <a:avLst/>
            </a:prstGeom>
            <a:noFill/>
            <a:ln w="19050" cap="flat" cmpd="sng">
              <a:solidFill>
                <a:schemeClr val="dk2"/>
              </a:solidFill>
              <a:prstDash val="solid"/>
              <a:miter lim="800000"/>
              <a:headEnd type="none" w="sm" len="sm"/>
              <a:tailEnd type="none" w="sm" len="sm"/>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endParaRPr sz="1000" b="0" i="0" u="none" strike="noStrike" cap="none">
                <a:solidFill>
                  <a:srgbClr val="FFFFFF"/>
                </a:solidFill>
                <a:latin typeface="Quattrocento Sans"/>
                <a:ea typeface="Quattrocento Sans"/>
                <a:cs typeface="Quattrocento Sans"/>
                <a:sym typeface="Quattrocento Sans"/>
              </a:endParaRPr>
            </a:p>
          </p:txBody>
        </p:sp>
      </p:grpSp>
      <p:sp>
        <p:nvSpPr>
          <p:cNvPr id="4770" name="Google Shape;4770;p171"/>
          <p:cNvSpPr txBox="1"/>
          <p:nvPr/>
        </p:nvSpPr>
        <p:spPr>
          <a:xfrm>
            <a:off x="3763757" y="6044673"/>
            <a:ext cx="5549400" cy="544800"/>
          </a:xfrm>
          <a:prstGeom prst="rect">
            <a:avLst/>
          </a:prstGeom>
          <a:no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r>
              <a:rPr lang="en-US" sz="2000" b="1" i="0" u="none" strike="noStrike" cap="none">
                <a:solidFill>
                  <a:srgbClr val="000000"/>
                </a:solidFill>
                <a:latin typeface="Calibri"/>
                <a:ea typeface="Calibri"/>
                <a:cs typeface="Calibri"/>
                <a:sym typeface="Calibri"/>
              </a:rPr>
              <a:t>From the Intelligent Cloud to the Intelligent Edge</a:t>
            </a:r>
            <a:endParaRPr sz="20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4648"/>
                                        </p:tgtEl>
                                        <p:attrNameLst>
                                          <p:attrName>style.visibility</p:attrName>
                                        </p:attrNameLst>
                                      </p:cBhvr>
                                      <p:to>
                                        <p:strVal val="visible"/>
                                      </p:to>
                                    </p:set>
                                    <p:animEffect transition="in" filter="fade">
                                      <p:cBhvr>
                                        <p:cTn id="7" dur="500"/>
                                        <p:tgtEl>
                                          <p:spTgt spid="4648"/>
                                        </p:tgtEl>
                                      </p:cBhvr>
                                    </p:animEffect>
                                  </p:childTnLst>
                                </p:cTn>
                              </p:par>
                              <p:par>
                                <p:cTn id="8" presetID="10" presetClass="entr" presetSubtype="0" fill="hold" nodeType="withEffect">
                                  <p:stCondLst>
                                    <p:cond delay="1000"/>
                                  </p:stCondLst>
                                  <p:childTnLst>
                                    <p:set>
                                      <p:cBhvr>
                                        <p:cTn id="9" dur="1" fill="hold">
                                          <p:stCondLst>
                                            <p:cond delay="0"/>
                                          </p:stCondLst>
                                        </p:cTn>
                                        <p:tgtEl>
                                          <p:spTgt spid="4770"/>
                                        </p:tgtEl>
                                        <p:attrNameLst>
                                          <p:attrName>style.visibility</p:attrName>
                                        </p:attrNameLst>
                                      </p:cBhvr>
                                      <p:to>
                                        <p:strVal val="visible"/>
                                      </p:to>
                                    </p:set>
                                    <p:animEffect transition="in" filter="fade">
                                      <p:cBhvr>
                                        <p:cTn id="10" dur="500"/>
                                        <p:tgtEl>
                                          <p:spTgt spid="4770"/>
                                        </p:tgtEl>
                                      </p:cBhvr>
                                    </p:animEffect>
                                  </p:childTnLst>
                                </p:cTn>
                              </p:par>
                              <p:par>
                                <p:cTn id="11" presetID="10" presetClass="entr" presetSubtype="0" fill="hold" nodeType="withEffect">
                                  <p:stCondLst>
                                    <p:cond delay="1000"/>
                                  </p:stCondLst>
                                  <p:childTnLst>
                                    <p:set>
                                      <p:cBhvr>
                                        <p:cTn id="12" dur="1" fill="hold">
                                          <p:stCondLst>
                                            <p:cond delay="0"/>
                                          </p:stCondLst>
                                        </p:cTn>
                                        <p:tgtEl>
                                          <p:spTgt spid="4763"/>
                                        </p:tgtEl>
                                        <p:attrNameLst>
                                          <p:attrName>style.visibility</p:attrName>
                                        </p:attrNameLst>
                                      </p:cBhvr>
                                      <p:to>
                                        <p:strVal val="visible"/>
                                      </p:to>
                                    </p:set>
                                    <p:animEffect transition="in" filter="fade">
                                      <p:cBhvr>
                                        <p:cTn id="13" dur="500"/>
                                        <p:tgtEl>
                                          <p:spTgt spid="4763"/>
                                        </p:tgtEl>
                                      </p:cBhvr>
                                    </p:animEffect>
                                  </p:childTnLst>
                                </p:cTn>
                              </p:par>
                              <p:par>
                                <p:cTn id="14" presetID="10" presetClass="entr" presetSubtype="0" fill="hold" nodeType="withEffect">
                                  <p:stCondLst>
                                    <p:cond delay="1000"/>
                                  </p:stCondLst>
                                  <p:childTnLst>
                                    <p:set>
                                      <p:cBhvr>
                                        <p:cTn id="15" dur="1" fill="hold">
                                          <p:stCondLst>
                                            <p:cond delay="0"/>
                                          </p:stCondLst>
                                        </p:cTn>
                                        <p:tgtEl>
                                          <p:spTgt spid="4764"/>
                                        </p:tgtEl>
                                        <p:attrNameLst>
                                          <p:attrName>style.visibility</p:attrName>
                                        </p:attrNameLst>
                                      </p:cBhvr>
                                      <p:to>
                                        <p:strVal val="visible"/>
                                      </p:to>
                                    </p:set>
                                    <p:animEffect transition="in" filter="fade">
                                      <p:cBhvr>
                                        <p:cTn id="16" dur="500"/>
                                        <p:tgtEl>
                                          <p:spTgt spid="4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6306"/>
        <p:cNvGrpSpPr/>
        <p:nvPr/>
      </p:nvGrpSpPr>
      <p:grpSpPr>
        <a:xfrm>
          <a:off x="0" y="0"/>
          <a:ext cx="0" cy="0"/>
          <a:chOff x="0" y="0"/>
          <a:chExt cx="0" cy="0"/>
        </a:xfrm>
      </p:grpSpPr>
      <p:grpSp>
        <p:nvGrpSpPr>
          <p:cNvPr id="6307" name="Google Shape;6307;p207"/>
          <p:cNvGrpSpPr/>
          <p:nvPr/>
        </p:nvGrpSpPr>
        <p:grpSpPr>
          <a:xfrm>
            <a:off x="206720" y="3800986"/>
            <a:ext cx="11555384" cy="2278780"/>
            <a:chOff x="2317" y="5042"/>
            <a:chExt cx="11787600" cy="2324100"/>
          </a:xfrm>
        </p:grpSpPr>
        <p:sp>
          <p:nvSpPr>
            <p:cNvPr id="6308" name="Google Shape;6308;p207"/>
            <p:cNvSpPr/>
            <p:nvPr/>
          </p:nvSpPr>
          <p:spPr>
            <a:xfrm>
              <a:off x="2317" y="5042"/>
              <a:ext cx="11787600" cy="2324100"/>
            </a:xfrm>
            <a:prstGeom prst="roundRect">
              <a:avLst>
                <a:gd name="adj" fmla="val 10000"/>
              </a:avLst>
            </a:prstGeom>
            <a:solidFill>
              <a:srgbClr val="0078D4"/>
            </a:solidFill>
            <a:ln>
              <a:noFill/>
            </a:ln>
          </p:spPr>
          <p:txBody>
            <a:bodyPr spcFirstLastPara="1" wrap="square" lIns="89625" tIns="89625" rIns="89625" bIns="89625" anchor="ctr" anchorCtr="0">
              <a:noAutofit/>
            </a:bodyPr>
            <a:lstStyle/>
            <a:p>
              <a:pPr marL="0" lvl="0" indent="0" algn="l" rtl="0">
                <a:spcBef>
                  <a:spcPts val="0"/>
                </a:spcBef>
                <a:spcAft>
                  <a:spcPts val="0"/>
                </a:spcAft>
                <a:buNone/>
              </a:pPr>
              <a:endParaRPr/>
            </a:p>
          </p:txBody>
        </p:sp>
        <p:sp>
          <p:nvSpPr>
            <p:cNvPr id="6309" name="Google Shape;6309;p207"/>
            <p:cNvSpPr txBox="1"/>
            <p:nvPr/>
          </p:nvSpPr>
          <p:spPr>
            <a:xfrm>
              <a:off x="70387" y="73112"/>
              <a:ext cx="11651400" cy="2187900"/>
            </a:xfrm>
            <a:prstGeom prst="rect">
              <a:avLst/>
            </a:prstGeom>
            <a:no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Clr>
                  <a:srgbClr val="FFFFFF"/>
                </a:buClr>
                <a:buSzPts val="2700"/>
                <a:buFont typeface="Quattrocento Sans"/>
                <a:buNone/>
              </a:pPr>
              <a:r>
                <a:rPr lang="en-US" sz="2700" b="1" i="0" u="none" strike="noStrike" cap="none">
                  <a:solidFill>
                    <a:srgbClr val="FFFFFF"/>
                  </a:solidFill>
                  <a:latin typeface="Quattrocento Sans"/>
                  <a:ea typeface="Quattrocento Sans"/>
                  <a:cs typeface="Quattrocento Sans"/>
                  <a:sym typeface="Quattrocento Sans"/>
                </a:rPr>
                <a:t>Core Engine</a:t>
              </a:r>
              <a:endParaRPr sz="1400"/>
            </a:p>
            <a:p>
              <a:pPr marL="0" marR="0" lvl="0" indent="0" algn="ctr" rtl="0">
                <a:lnSpc>
                  <a:spcPct val="90000"/>
                </a:lnSpc>
                <a:spcBef>
                  <a:spcPts val="600"/>
                </a:spcBef>
                <a:spcAft>
                  <a:spcPts val="0"/>
                </a:spcAft>
                <a:buClr>
                  <a:schemeClr val="lt1"/>
                </a:buClr>
                <a:buSzPts val="1600"/>
                <a:buFont typeface="Calibri"/>
                <a:buNone/>
              </a:pPr>
              <a:endParaRPr sz="1600" b="0" i="0" u="none" strike="noStrike" cap="none">
                <a:solidFill>
                  <a:srgbClr val="FFFFFF"/>
                </a:solidFill>
                <a:latin typeface="Quattrocento Sans"/>
                <a:ea typeface="Quattrocento Sans"/>
                <a:cs typeface="Quattrocento Sans"/>
                <a:sym typeface="Quattrocento Sans"/>
              </a:endParaRPr>
            </a:p>
            <a:p>
              <a:pPr marL="0" marR="0" lvl="0" indent="0" algn="ctr" rtl="0">
                <a:lnSpc>
                  <a:spcPct val="90000"/>
                </a:lnSpc>
                <a:spcBef>
                  <a:spcPts val="600"/>
                </a:spcBef>
                <a:spcAft>
                  <a:spcPts val="0"/>
                </a:spcAft>
                <a:buClr>
                  <a:srgbClr val="FFFFFF"/>
                </a:buClr>
                <a:buSzPts val="1600"/>
                <a:buFont typeface="Quattrocento Sans"/>
                <a:buNone/>
              </a:pPr>
              <a:r>
                <a:rPr lang="en-US" sz="1600" b="0" i="0" u="none" strike="noStrike" cap="none">
                  <a:solidFill>
                    <a:srgbClr val="FFFFFF"/>
                  </a:solidFill>
                  <a:latin typeface="Quattrocento Sans"/>
                  <a:ea typeface="Quattrocento Sans"/>
                  <a:cs typeface="Quattrocento Sans"/>
                  <a:sym typeface="Quattrocento Sans"/>
                </a:rPr>
                <a:t>Scale through streaming</a:t>
              </a:r>
              <a:endParaRPr sz="1400"/>
            </a:p>
            <a:p>
              <a:pPr marL="0" marR="0" lvl="0" indent="0" algn="ctr" rtl="0">
                <a:lnSpc>
                  <a:spcPct val="90000"/>
                </a:lnSpc>
                <a:spcBef>
                  <a:spcPts val="600"/>
                </a:spcBef>
                <a:spcAft>
                  <a:spcPts val="0"/>
                </a:spcAft>
                <a:buClr>
                  <a:srgbClr val="FFFFFF"/>
                </a:buClr>
                <a:buSzPts val="1600"/>
                <a:buFont typeface="Quattrocento Sans"/>
                <a:buNone/>
              </a:pPr>
              <a:r>
                <a:rPr lang="en-US" sz="1600" b="0" i="0" u="none" strike="noStrike" cap="none">
                  <a:solidFill>
                    <a:srgbClr val="FFFFFF"/>
                  </a:solidFill>
                  <a:latin typeface="Quattrocento Sans"/>
                  <a:ea typeface="Quattrocento Sans"/>
                  <a:cs typeface="Quattrocento Sans"/>
                  <a:sym typeface="Quattrocento Sans"/>
                </a:rPr>
                <a:t>Multiple runtimes (Scale Up/Scale Out) single artifact</a:t>
              </a:r>
              <a:endParaRPr sz="1400"/>
            </a:p>
            <a:p>
              <a:pPr marL="0" marR="0" lvl="0" indent="0" algn="ctr" rtl="0">
                <a:lnSpc>
                  <a:spcPct val="90000"/>
                </a:lnSpc>
                <a:spcBef>
                  <a:spcPts val="600"/>
                </a:spcBef>
                <a:spcAft>
                  <a:spcPts val="0"/>
                </a:spcAft>
                <a:buClr>
                  <a:srgbClr val="FFFFFF"/>
                </a:buClr>
                <a:buSzPts val="1600"/>
                <a:buFont typeface="Quattrocento Sans"/>
                <a:buNone/>
              </a:pPr>
              <a:r>
                <a:rPr lang="en-US" sz="1600" b="0" i="0" u="none" strike="noStrike" cap="none">
                  <a:solidFill>
                    <a:srgbClr val="FFFFFF"/>
                  </a:solidFill>
                  <a:latin typeface="Quattrocento Sans"/>
                  <a:ea typeface="Quattrocento Sans"/>
                  <a:cs typeface="Quattrocento Sans"/>
                  <a:sym typeface="Quattrocento Sans"/>
                </a:rPr>
                <a:t>Intelligent transforms (by example, autoSplit, autojoin, fuzzy grouping, …)</a:t>
              </a:r>
              <a:endParaRPr sz="1400"/>
            </a:p>
            <a:p>
              <a:pPr marL="0" marR="0" lvl="0" indent="0" algn="ctr" rtl="0">
                <a:lnSpc>
                  <a:spcPct val="90000"/>
                </a:lnSpc>
                <a:spcBef>
                  <a:spcPts val="600"/>
                </a:spcBef>
                <a:spcAft>
                  <a:spcPts val="0"/>
                </a:spcAft>
                <a:buClr>
                  <a:srgbClr val="FFFFFF"/>
                </a:buClr>
                <a:buSzPts val="1600"/>
                <a:buFont typeface="Quattrocento Sans"/>
                <a:buNone/>
              </a:pPr>
              <a:r>
                <a:rPr lang="en-US" sz="1600" b="0" i="0" u="none" strike="noStrike" cap="none">
                  <a:solidFill>
                    <a:srgbClr val="FFFFFF"/>
                  </a:solidFill>
                  <a:latin typeface="Quattrocento Sans"/>
                  <a:ea typeface="Quattrocento Sans"/>
                  <a:cs typeface="Quattrocento Sans"/>
                  <a:sym typeface="Quattrocento Sans"/>
                </a:rPr>
                <a:t>Smart file reading</a:t>
              </a:r>
              <a:endParaRPr sz="1400"/>
            </a:p>
          </p:txBody>
        </p:sp>
      </p:grpSp>
      <p:sp>
        <p:nvSpPr>
          <p:cNvPr id="6310" name="Google Shape;6310;p207"/>
          <p:cNvSpPr txBox="1"/>
          <p:nvPr/>
        </p:nvSpPr>
        <p:spPr>
          <a:xfrm>
            <a:off x="426424" y="302551"/>
            <a:ext cx="11335800" cy="758100"/>
          </a:xfrm>
          <a:prstGeom prst="rect">
            <a:avLst/>
          </a:prstGeom>
          <a:noFill/>
          <a:ln>
            <a:noFill/>
          </a:ln>
        </p:spPr>
        <p:txBody>
          <a:bodyPr spcFirstLastPara="1" wrap="square" lIns="89625" tIns="161350" rIns="0" bIns="0" anchor="t" anchorCtr="0">
            <a:noAutofit/>
          </a:bodyPr>
          <a:lstStyle/>
          <a:p>
            <a:pPr marL="0" marR="0" lvl="0" indent="0" algn="l" rtl="0">
              <a:lnSpc>
                <a:spcPct val="90000"/>
              </a:lnSpc>
              <a:spcBef>
                <a:spcPts val="0"/>
              </a:spcBef>
              <a:spcAft>
                <a:spcPts val="0"/>
              </a:spcAft>
              <a:buClr>
                <a:srgbClr val="000000"/>
              </a:buClr>
              <a:buSzPts val="3600"/>
              <a:buFont typeface="Quattrocento Sans"/>
              <a:buNone/>
            </a:pPr>
            <a:r>
              <a:rPr lang="en-US" sz="4500" b="1" i="0" u="none" strike="noStrike" cap="none">
                <a:solidFill>
                  <a:srgbClr val="000000"/>
                </a:solidFill>
                <a:latin typeface="Calibri"/>
                <a:ea typeface="Calibri"/>
                <a:cs typeface="Calibri"/>
                <a:sym typeface="Calibri"/>
              </a:rPr>
              <a:t>Data Prep SDK</a:t>
            </a:r>
            <a:endParaRPr sz="4500" b="1">
              <a:latin typeface="Calibri"/>
              <a:ea typeface="Calibri"/>
              <a:cs typeface="Calibri"/>
              <a:sym typeface="Calibri"/>
            </a:endParaRPr>
          </a:p>
        </p:txBody>
      </p:sp>
      <p:grpSp>
        <p:nvGrpSpPr>
          <p:cNvPr id="6311" name="Google Shape;6311;p207"/>
          <p:cNvGrpSpPr/>
          <p:nvPr/>
        </p:nvGrpSpPr>
        <p:grpSpPr>
          <a:xfrm>
            <a:off x="204439" y="1516865"/>
            <a:ext cx="11557443" cy="2193477"/>
            <a:chOff x="208547" y="1167658"/>
            <a:chExt cx="11789700" cy="2237100"/>
          </a:xfrm>
        </p:grpSpPr>
        <p:sp>
          <p:nvSpPr>
            <p:cNvPr id="6312" name="Google Shape;6312;p207"/>
            <p:cNvSpPr/>
            <p:nvPr/>
          </p:nvSpPr>
          <p:spPr>
            <a:xfrm>
              <a:off x="208547" y="1167658"/>
              <a:ext cx="11789700" cy="2237100"/>
            </a:xfrm>
            <a:prstGeom prst="roundRect">
              <a:avLst>
                <a:gd name="adj" fmla="val 16667"/>
              </a:avLst>
            </a:prstGeom>
            <a:solidFill>
              <a:srgbClr val="9CC2E5"/>
            </a:solidFill>
            <a:ln>
              <a:noFill/>
            </a:ln>
          </p:spPr>
          <p:txBody>
            <a:bodyPr spcFirstLastPara="1" wrap="square" lIns="182850" tIns="146275" rIns="182850" bIns="146275" anchor="t" anchorCtr="0">
              <a:noAutofit/>
            </a:bodyPr>
            <a:lstStyle/>
            <a:p>
              <a:pPr marL="0" marR="0" lvl="0" indent="0" algn="ctr" rtl="0">
                <a:lnSpc>
                  <a:spcPct val="90000"/>
                </a:lnSpc>
                <a:spcBef>
                  <a:spcPts val="0"/>
                </a:spcBef>
                <a:spcAft>
                  <a:spcPts val="0"/>
                </a:spcAft>
                <a:buNone/>
              </a:pPr>
              <a:r>
                <a:rPr lang="en-US" sz="2700" b="1">
                  <a:solidFill>
                    <a:srgbClr val="FFFFFF"/>
                  </a:solidFill>
                  <a:latin typeface="Quattrocento Sans"/>
                  <a:ea typeface="Quattrocento Sans"/>
                  <a:cs typeface="Quattrocento Sans"/>
                  <a:sym typeface="Quattrocento Sans"/>
                </a:rPr>
                <a:t>SDK</a:t>
              </a:r>
              <a:endParaRPr sz="1400"/>
            </a:p>
          </p:txBody>
        </p:sp>
        <p:sp>
          <p:nvSpPr>
            <p:cNvPr id="6313" name="Google Shape;6313;p207"/>
            <p:cNvSpPr/>
            <p:nvPr/>
          </p:nvSpPr>
          <p:spPr>
            <a:xfrm>
              <a:off x="344740" y="1906624"/>
              <a:ext cx="2719500" cy="1352100"/>
            </a:xfrm>
            <a:prstGeom prst="roundRect">
              <a:avLst>
                <a:gd name="adj" fmla="val 16667"/>
              </a:avLst>
            </a:prstGeom>
            <a:solidFill>
              <a:srgbClr val="0078D4"/>
            </a:solidFill>
            <a:ln>
              <a:noFill/>
            </a:ln>
          </p:spPr>
          <p:txBody>
            <a:bodyPr spcFirstLastPara="1" wrap="square" lIns="182850" tIns="146275" rIns="182850" bIns="146275" anchor="ctr" anchorCtr="0">
              <a:noAutofit/>
            </a:bodyPr>
            <a:lstStyle/>
            <a:p>
              <a:pPr marL="0" marR="0" lvl="0" indent="0" algn="ctr" rtl="0">
                <a:spcBef>
                  <a:spcPts val="0"/>
                </a:spcBef>
                <a:spcAft>
                  <a:spcPts val="0"/>
                </a:spcAft>
                <a:buNone/>
              </a:pPr>
              <a:r>
                <a:rPr lang="en-US" sz="1600">
                  <a:solidFill>
                    <a:srgbClr val="FFFFFF"/>
                  </a:solidFill>
                  <a:latin typeface="Quattrocento Sans"/>
                  <a:ea typeface="Quattrocento Sans"/>
                  <a:cs typeface="Quattrocento Sans"/>
                  <a:sym typeface="Quattrocento Sans"/>
                </a:rPr>
                <a:t>Familiar pattern for complex transforms</a:t>
              </a:r>
              <a:endParaRPr sz="1400"/>
            </a:p>
          </p:txBody>
        </p:sp>
        <p:sp>
          <p:nvSpPr>
            <p:cNvPr id="6314" name="Google Shape;6314;p207"/>
            <p:cNvSpPr/>
            <p:nvPr/>
          </p:nvSpPr>
          <p:spPr>
            <a:xfrm>
              <a:off x="3235913" y="1906624"/>
              <a:ext cx="2853600" cy="1352100"/>
            </a:xfrm>
            <a:prstGeom prst="roundRect">
              <a:avLst>
                <a:gd name="adj" fmla="val 16667"/>
              </a:avLst>
            </a:prstGeom>
            <a:solidFill>
              <a:srgbClr val="0078D4"/>
            </a:solidFill>
            <a:ln>
              <a:noFill/>
            </a:ln>
          </p:spPr>
          <p:txBody>
            <a:bodyPr spcFirstLastPara="1" wrap="square" lIns="182850" tIns="146275" rIns="182850" bIns="146275" anchor="ctr" anchorCtr="0">
              <a:noAutofit/>
            </a:bodyPr>
            <a:lstStyle/>
            <a:p>
              <a:pPr marL="0" marR="0" lvl="0" indent="0" algn="ctr" rtl="0">
                <a:spcBef>
                  <a:spcPts val="0"/>
                </a:spcBef>
                <a:spcAft>
                  <a:spcPts val="0"/>
                </a:spcAft>
                <a:buNone/>
              </a:pPr>
              <a:r>
                <a:rPr lang="en-US" sz="1600">
                  <a:solidFill>
                    <a:srgbClr val="FFFFFF"/>
                  </a:solidFill>
                  <a:latin typeface="Quattrocento Sans"/>
                  <a:ea typeface="Quattrocento Sans"/>
                  <a:cs typeface="Quattrocento Sans"/>
                  <a:sym typeface="Quattrocento Sans"/>
                </a:rPr>
                <a:t>Responsive, lazy evaluations</a:t>
              </a:r>
              <a:endParaRPr sz="1400"/>
            </a:p>
          </p:txBody>
        </p:sp>
        <p:sp>
          <p:nvSpPr>
            <p:cNvPr id="6315" name="Google Shape;6315;p207"/>
            <p:cNvSpPr/>
            <p:nvPr/>
          </p:nvSpPr>
          <p:spPr>
            <a:xfrm>
              <a:off x="6251485" y="1872915"/>
              <a:ext cx="2719500" cy="1352100"/>
            </a:xfrm>
            <a:prstGeom prst="roundRect">
              <a:avLst>
                <a:gd name="adj" fmla="val 16667"/>
              </a:avLst>
            </a:prstGeom>
            <a:solidFill>
              <a:srgbClr val="0078D4"/>
            </a:solidFill>
            <a:ln>
              <a:noFill/>
            </a:ln>
          </p:spPr>
          <p:txBody>
            <a:bodyPr spcFirstLastPara="1" wrap="square" lIns="182850" tIns="146275" rIns="182850" bIns="146275" anchor="ctr" anchorCtr="0">
              <a:noAutofit/>
            </a:bodyPr>
            <a:lstStyle/>
            <a:p>
              <a:pPr marL="0" marR="0" lvl="0" indent="0" algn="ctr" rtl="0">
                <a:spcBef>
                  <a:spcPts val="0"/>
                </a:spcBef>
                <a:spcAft>
                  <a:spcPts val="0"/>
                </a:spcAft>
                <a:buNone/>
              </a:pPr>
              <a:r>
                <a:rPr lang="en-US" sz="1600">
                  <a:solidFill>
                    <a:srgbClr val="FFFFFF"/>
                  </a:solidFill>
                  <a:latin typeface="Quattrocento Sans"/>
                  <a:ea typeface="Quattrocento Sans"/>
                  <a:cs typeface="Quattrocento Sans"/>
                  <a:sym typeface="Quattrocento Sans"/>
                </a:rPr>
                <a:t>Share pipelines via serialization</a:t>
              </a:r>
              <a:endParaRPr sz="1400"/>
            </a:p>
          </p:txBody>
        </p:sp>
        <p:sp>
          <p:nvSpPr>
            <p:cNvPr id="6316" name="Google Shape;6316;p207"/>
            <p:cNvSpPr/>
            <p:nvPr/>
          </p:nvSpPr>
          <p:spPr>
            <a:xfrm>
              <a:off x="9132930" y="1872915"/>
              <a:ext cx="2719500" cy="1352100"/>
            </a:xfrm>
            <a:prstGeom prst="roundRect">
              <a:avLst>
                <a:gd name="adj" fmla="val 16667"/>
              </a:avLst>
            </a:prstGeom>
            <a:solidFill>
              <a:srgbClr val="0078D4"/>
            </a:solidFill>
            <a:ln>
              <a:noFill/>
            </a:ln>
          </p:spPr>
          <p:txBody>
            <a:bodyPr spcFirstLastPara="1" wrap="square" lIns="182850" tIns="146275" rIns="182850" bIns="146275" anchor="ctr" anchorCtr="0">
              <a:noAutofit/>
            </a:bodyPr>
            <a:lstStyle/>
            <a:p>
              <a:pPr marL="0" marR="0" lvl="0" indent="0" algn="ctr" rtl="0">
                <a:spcBef>
                  <a:spcPts val="0"/>
                </a:spcBef>
                <a:spcAft>
                  <a:spcPts val="0"/>
                </a:spcAft>
                <a:buNone/>
              </a:pPr>
              <a:r>
                <a:rPr lang="en-US" sz="1600">
                  <a:solidFill>
                    <a:srgbClr val="FFFFFF"/>
                  </a:solidFill>
                  <a:latin typeface="Quattrocento Sans"/>
                  <a:ea typeface="Quattrocento Sans"/>
                  <a:cs typeface="Quattrocento Sans"/>
                  <a:sym typeface="Quattrocento Sans"/>
                </a:rPr>
                <a:t>Support for execution</a:t>
              </a:r>
              <a:endParaRPr sz="1400"/>
            </a:p>
          </p:txBody>
        </p:sp>
      </p:gr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20"/>
        <p:cNvGrpSpPr/>
        <p:nvPr/>
      </p:nvGrpSpPr>
      <p:grpSpPr>
        <a:xfrm>
          <a:off x="0" y="0"/>
          <a:ext cx="0" cy="0"/>
          <a:chOff x="0" y="0"/>
          <a:chExt cx="0" cy="0"/>
        </a:xfrm>
      </p:grpSpPr>
      <p:sp>
        <p:nvSpPr>
          <p:cNvPr id="6321" name="Google Shape;6321;p208"/>
          <p:cNvSpPr txBox="1">
            <a:spLocks noGrp="1"/>
          </p:cNvSpPr>
          <p:nvPr>
            <p:ph type="title"/>
          </p:nvPr>
        </p:nvSpPr>
        <p:spPr>
          <a:xfrm>
            <a:off x="585225" y="3130447"/>
            <a:ext cx="6400800" cy="723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Quattrocento Sans"/>
              <a:buNone/>
            </a:pPr>
            <a:r>
              <a:rPr lang="en-US" sz="4500">
                <a:latin typeface="Calibri"/>
                <a:ea typeface="Calibri"/>
                <a:cs typeface="Calibri"/>
                <a:sym typeface="Calibri"/>
              </a:rPr>
              <a:t>Summary</a:t>
            </a:r>
            <a:endParaRPr sz="45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26"/>
        <p:cNvGrpSpPr/>
        <p:nvPr/>
      </p:nvGrpSpPr>
      <p:grpSpPr>
        <a:xfrm>
          <a:off x="0" y="0"/>
          <a:ext cx="0" cy="0"/>
          <a:chOff x="0" y="0"/>
          <a:chExt cx="0" cy="0"/>
        </a:xfrm>
      </p:grpSpPr>
      <p:grpSp>
        <p:nvGrpSpPr>
          <p:cNvPr id="6327" name="Google Shape;6327;p209"/>
          <p:cNvGrpSpPr/>
          <p:nvPr/>
        </p:nvGrpSpPr>
        <p:grpSpPr>
          <a:xfrm>
            <a:off x="11397889" y="174948"/>
            <a:ext cx="535211" cy="574688"/>
            <a:chOff x="11436930" y="6104948"/>
            <a:chExt cx="535264" cy="574688"/>
          </a:xfrm>
        </p:grpSpPr>
        <p:sp>
          <p:nvSpPr>
            <p:cNvPr id="6328" name="Google Shape;6328;p209"/>
            <p:cNvSpPr/>
            <p:nvPr/>
          </p:nvSpPr>
          <p:spPr>
            <a:xfrm>
              <a:off x="11471805" y="6521938"/>
              <a:ext cx="470062" cy="151633"/>
            </a:xfrm>
            <a:custGeom>
              <a:avLst/>
              <a:gdLst/>
              <a:ahLst/>
              <a:cxnLst/>
              <a:rect l="l" t="t" r="r" b="b"/>
              <a:pathLst>
                <a:path w="470062" h="151633" extrusionOk="0">
                  <a:moveTo>
                    <a:pt x="11372" y="146326"/>
                  </a:moveTo>
                  <a:lnTo>
                    <a:pt x="466271" y="146326"/>
                  </a:lnTo>
                  <a:lnTo>
                    <a:pt x="338900" y="11372"/>
                  </a:lnTo>
                  <a:lnTo>
                    <a:pt x="117516" y="11372"/>
                  </a:lnTo>
                  <a:close/>
                </a:path>
              </a:pathLst>
            </a:custGeom>
            <a:solidFill>
              <a:srgbClr val="153C63"/>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29" name="Google Shape;6329;p209"/>
            <p:cNvSpPr/>
            <p:nvPr/>
          </p:nvSpPr>
          <p:spPr>
            <a:xfrm>
              <a:off x="11436930" y="6315717"/>
              <a:ext cx="348755" cy="363919"/>
            </a:xfrm>
            <a:custGeom>
              <a:avLst/>
              <a:gdLst/>
              <a:ahLst/>
              <a:cxnLst/>
              <a:rect l="l" t="t" r="r" b="b"/>
              <a:pathLst>
                <a:path w="348755" h="363919" extrusionOk="0">
                  <a:moveTo>
                    <a:pt x="46248" y="352547"/>
                  </a:moveTo>
                  <a:lnTo>
                    <a:pt x="11372" y="217593"/>
                  </a:lnTo>
                  <a:lnTo>
                    <a:pt x="203946" y="11372"/>
                  </a:lnTo>
                  <a:lnTo>
                    <a:pt x="338900" y="11372"/>
                  </a:lnTo>
                  <a:close/>
                </a:path>
              </a:pathLst>
            </a:custGeom>
            <a:solidFill>
              <a:srgbClr val="1C93D6"/>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30" name="Google Shape;6330;p209"/>
            <p:cNvSpPr/>
            <p:nvPr/>
          </p:nvSpPr>
          <p:spPr>
            <a:xfrm>
              <a:off x="11627987" y="6104948"/>
              <a:ext cx="151632" cy="227449"/>
            </a:xfrm>
            <a:custGeom>
              <a:avLst/>
              <a:gdLst/>
              <a:ahLst/>
              <a:cxnLst/>
              <a:rect l="l" t="t" r="r" b="b"/>
              <a:pathLst>
                <a:path w="151632" h="227449" extrusionOk="0">
                  <a:moveTo>
                    <a:pt x="11372" y="11372"/>
                  </a:moveTo>
                  <a:lnTo>
                    <a:pt x="147842" y="11372"/>
                  </a:lnTo>
                  <a:lnTo>
                    <a:pt x="147842" y="222142"/>
                  </a:lnTo>
                  <a:lnTo>
                    <a:pt x="12889" y="222142"/>
                  </a:lnTo>
                  <a:close/>
                </a:path>
              </a:pathLst>
            </a:custGeom>
            <a:solidFill>
              <a:srgbClr val="0478B6"/>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31" name="Google Shape;6331;p209"/>
            <p:cNvSpPr/>
            <p:nvPr/>
          </p:nvSpPr>
          <p:spPr>
            <a:xfrm>
              <a:off x="11714418" y="6350593"/>
              <a:ext cx="257776" cy="318429"/>
            </a:xfrm>
            <a:custGeom>
              <a:avLst/>
              <a:gdLst/>
              <a:ahLst/>
              <a:cxnLst/>
              <a:rect l="l" t="t" r="r" b="b"/>
              <a:pathLst>
                <a:path w="257776" h="318429" extrusionOk="0">
                  <a:moveTo>
                    <a:pt x="11372" y="111450"/>
                  </a:moveTo>
                  <a:lnTo>
                    <a:pt x="97803" y="11372"/>
                  </a:lnTo>
                  <a:lnTo>
                    <a:pt x="253985" y="185751"/>
                  </a:lnTo>
                  <a:lnTo>
                    <a:pt x="223659" y="317671"/>
                  </a:lnTo>
                  <a:close/>
                </a:path>
              </a:pathLst>
            </a:custGeom>
            <a:solidFill>
              <a:srgbClr val="0273B1"/>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grpSp>
      <p:sp>
        <p:nvSpPr>
          <p:cNvPr id="6332" name="Google Shape;6332;p209"/>
          <p:cNvSpPr txBox="1">
            <a:spLocks noGrp="1"/>
          </p:cNvSpPr>
          <p:nvPr>
            <p:ph type="title"/>
          </p:nvPr>
        </p:nvSpPr>
        <p:spPr>
          <a:xfrm>
            <a:off x="426424" y="302551"/>
            <a:ext cx="11335800" cy="758100"/>
          </a:xfrm>
          <a:prstGeom prst="rect">
            <a:avLst/>
          </a:prstGeom>
          <a:noFill/>
          <a:ln>
            <a:noFill/>
          </a:ln>
        </p:spPr>
        <p:txBody>
          <a:bodyPr spcFirstLastPara="1" wrap="square" lIns="0" tIns="161350"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sz="4500" b="1">
                <a:latin typeface="Calibri"/>
                <a:ea typeface="Calibri"/>
                <a:cs typeface="Calibri"/>
                <a:sym typeface="Calibri"/>
              </a:rPr>
              <a:t>Azure Machine Learning service</a:t>
            </a:r>
            <a:endParaRPr sz="4500" b="1">
              <a:latin typeface="Calibri"/>
              <a:ea typeface="Calibri"/>
              <a:cs typeface="Calibri"/>
              <a:sym typeface="Calibri"/>
            </a:endParaRPr>
          </a:p>
        </p:txBody>
      </p:sp>
      <p:sp>
        <p:nvSpPr>
          <p:cNvPr id="6333" name="Google Shape;6333;p209"/>
          <p:cNvSpPr txBox="1">
            <a:spLocks noGrp="1"/>
          </p:cNvSpPr>
          <p:nvPr>
            <p:ph type="body" idx="1"/>
          </p:nvPr>
        </p:nvSpPr>
        <p:spPr>
          <a:xfrm>
            <a:off x="426148" y="1168895"/>
            <a:ext cx="11339700" cy="271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800"/>
              <a:buNone/>
            </a:pPr>
            <a:r>
              <a:rPr lang="en-US"/>
              <a:t>Bring AI to everyone with an end-to-end, scalable, trusted platform</a:t>
            </a:r>
            <a:endParaRPr/>
          </a:p>
        </p:txBody>
      </p:sp>
      <p:grpSp>
        <p:nvGrpSpPr>
          <p:cNvPr id="6334" name="Google Shape;6334;p209"/>
          <p:cNvGrpSpPr/>
          <p:nvPr/>
        </p:nvGrpSpPr>
        <p:grpSpPr>
          <a:xfrm>
            <a:off x="6760587" y="1859639"/>
            <a:ext cx="4023498" cy="4016700"/>
            <a:chOff x="6760399" y="1859639"/>
            <a:chExt cx="4023900" cy="4016700"/>
          </a:xfrm>
        </p:grpSpPr>
        <p:sp>
          <p:nvSpPr>
            <p:cNvPr id="6335" name="Google Shape;6335;p209"/>
            <p:cNvSpPr/>
            <p:nvPr/>
          </p:nvSpPr>
          <p:spPr>
            <a:xfrm>
              <a:off x="6826028" y="1925310"/>
              <a:ext cx="748200" cy="748200"/>
            </a:xfrm>
            <a:prstGeom prst="ellipse">
              <a:avLst/>
            </a:prstGeom>
            <a:solidFill>
              <a:schemeClr val="lt1"/>
            </a:solidFill>
            <a:ln w="9525" cap="flat" cmpd="sng">
              <a:solidFill>
                <a:srgbClr val="BFBFBF"/>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sp>
          <p:nvSpPr>
            <p:cNvPr id="6336" name="Google Shape;6336;p209"/>
            <p:cNvSpPr/>
            <p:nvPr/>
          </p:nvSpPr>
          <p:spPr>
            <a:xfrm rot="10800000" flipH="1">
              <a:off x="6760399" y="1859639"/>
              <a:ext cx="879600" cy="879600"/>
            </a:xfrm>
            <a:prstGeom prst="arc">
              <a:avLst>
                <a:gd name="adj1" fmla="val 16200000"/>
                <a:gd name="adj2" fmla="val 0"/>
              </a:avLst>
            </a:prstGeom>
            <a:noFill/>
            <a:ln w="9525" cap="flat" cmpd="sng">
              <a:solidFill>
                <a:srgbClr val="BFBFBF"/>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400"/>
                <a:buFont typeface="Quattrocento Sans"/>
                <a:buNone/>
              </a:pPr>
              <a:endParaRPr sz="2400" b="0" i="0" u="none" strike="noStrike" cap="none">
                <a:solidFill>
                  <a:srgbClr val="FFFFFF"/>
                </a:solidFill>
                <a:latin typeface="Quattrocento Sans"/>
                <a:ea typeface="Quattrocento Sans"/>
                <a:cs typeface="Quattrocento Sans"/>
                <a:sym typeface="Quattrocento Sans"/>
              </a:endParaRPr>
            </a:p>
          </p:txBody>
        </p:sp>
        <p:cxnSp>
          <p:nvCxnSpPr>
            <p:cNvPr id="6337" name="Google Shape;6337;p209"/>
            <p:cNvCxnSpPr>
              <a:stCxn id="6336" idx="2"/>
            </p:cNvCxnSpPr>
            <p:nvPr/>
          </p:nvCxnSpPr>
          <p:spPr>
            <a:xfrm>
              <a:off x="7639999" y="2299439"/>
              <a:ext cx="3144300" cy="0"/>
            </a:xfrm>
            <a:prstGeom prst="straightConnector1">
              <a:avLst/>
            </a:prstGeom>
            <a:noFill/>
            <a:ln w="9525" cap="flat" cmpd="sng">
              <a:solidFill>
                <a:srgbClr val="BFBFBF"/>
              </a:solidFill>
              <a:prstDash val="solid"/>
              <a:round/>
              <a:headEnd type="none" w="sm" len="sm"/>
              <a:tailEnd type="none" w="sm" len="sm"/>
            </a:ln>
          </p:spPr>
        </p:cxnSp>
        <p:cxnSp>
          <p:nvCxnSpPr>
            <p:cNvPr id="6338" name="Google Shape;6338;p209"/>
            <p:cNvCxnSpPr>
              <a:stCxn id="6336" idx="0"/>
            </p:cNvCxnSpPr>
            <p:nvPr/>
          </p:nvCxnSpPr>
          <p:spPr>
            <a:xfrm>
              <a:off x="7200199" y="2739239"/>
              <a:ext cx="0" cy="3137100"/>
            </a:xfrm>
            <a:prstGeom prst="straightConnector1">
              <a:avLst/>
            </a:prstGeom>
            <a:noFill/>
            <a:ln w="9525" cap="flat" cmpd="sng">
              <a:solidFill>
                <a:srgbClr val="BFBFBF"/>
              </a:solidFill>
              <a:prstDash val="solid"/>
              <a:round/>
              <a:headEnd type="none" w="sm" len="sm"/>
              <a:tailEnd type="none" w="sm" len="sm"/>
            </a:ln>
          </p:spPr>
        </p:cxnSp>
        <p:sp>
          <p:nvSpPr>
            <p:cNvPr id="6339" name="Google Shape;6339;p209"/>
            <p:cNvSpPr/>
            <p:nvPr/>
          </p:nvSpPr>
          <p:spPr>
            <a:xfrm>
              <a:off x="7662492" y="2067417"/>
              <a:ext cx="2814000" cy="219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78D7"/>
                </a:buClr>
                <a:buSzPts val="1400"/>
                <a:buFont typeface="Quattrocento Sans"/>
                <a:buNone/>
              </a:pPr>
              <a:r>
                <a:rPr lang="en-US" sz="1400" b="0" i="0" u="none" strike="noStrike" cap="none">
                  <a:solidFill>
                    <a:srgbClr val="0078D7"/>
                  </a:solidFill>
                  <a:latin typeface="Quattrocento Sans"/>
                  <a:ea typeface="Quattrocento Sans"/>
                  <a:cs typeface="Quattrocento Sans"/>
                  <a:sym typeface="Quattrocento Sans"/>
                </a:rPr>
                <a:t>Built with your needs in mind</a:t>
              </a:r>
              <a:endParaRPr sz="1400"/>
            </a:p>
          </p:txBody>
        </p:sp>
        <p:sp>
          <p:nvSpPr>
            <p:cNvPr id="6340" name="Google Shape;6340;p209"/>
            <p:cNvSpPr/>
            <p:nvPr/>
          </p:nvSpPr>
          <p:spPr>
            <a:xfrm>
              <a:off x="7469989" y="4912998"/>
              <a:ext cx="3017400" cy="188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05050"/>
                </a:buClr>
                <a:buSzPts val="1200"/>
                <a:buFont typeface="Quattrocento Sans"/>
                <a:buNone/>
              </a:pPr>
              <a:r>
                <a:rPr lang="en-US" sz="1200" b="0" i="0" u="none" strike="noStrike" cap="none">
                  <a:solidFill>
                    <a:srgbClr val="505050"/>
                  </a:solidFill>
                  <a:latin typeface="Quattrocento Sans"/>
                  <a:ea typeface="Quattrocento Sans"/>
                  <a:cs typeface="Quattrocento Sans"/>
                  <a:sym typeface="Quattrocento Sans"/>
                </a:rPr>
                <a:t>Support for open source frameworks</a:t>
              </a:r>
              <a:endParaRPr sz="1400"/>
            </a:p>
          </p:txBody>
        </p:sp>
        <p:sp>
          <p:nvSpPr>
            <p:cNvPr id="6341" name="Google Shape;6341;p209"/>
            <p:cNvSpPr/>
            <p:nvPr/>
          </p:nvSpPr>
          <p:spPr>
            <a:xfrm>
              <a:off x="7151769" y="2924678"/>
              <a:ext cx="96900" cy="96900"/>
            </a:xfrm>
            <a:prstGeom prst="ellipse">
              <a:avLst/>
            </a:prstGeom>
            <a:solidFill>
              <a:srgbClr val="A5A5A5"/>
            </a:solid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42" name="Google Shape;6342;p209"/>
            <p:cNvSpPr/>
            <p:nvPr/>
          </p:nvSpPr>
          <p:spPr>
            <a:xfrm>
              <a:off x="7485109" y="3387520"/>
              <a:ext cx="3017400" cy="188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05050"/>
                </a:buClr>
                <a:buSzPts val="1200"/>
                <a:buFont typeface="Quattrocento Sans"/>
                <a:buNone/>
              </a:pPr>
              <a:r>
                <a:rPr lang="en-US" sz="1200" b="0" i="0" u="none" strike="noStrike" cap="none">
                  <a:solidFill>
                    <a:srgbClr val="505050"/>
                  </a:solidFill>
                  <a:latin typeface="Quattrocento Sans"/>
                  <a:ea typeface="Quattrocento Sans"/>
                  <a:cs typeface="Quattrocento Sans"/>
                  <a:sym typeface="Quattrocento Sans"/>
                </a:rPr>
                <a:t>Managed compute</a:t>
              </a:r>
              <a:endParaRPr sz="1400"/>
            </a:p>
          </p:txBody>
        </p:sp>
        <p:sp>
          <p:nvSpPr>
            <p:cNvPr id="6343" name="Google Shape;6343;p209"/>
            <p:cNvSpPr/>
            <p:nvPr/>
          </p:nvSpPr>
          <p:spPr>
            <a:xfrm>
              <a:off x="7151769" y="3432813"/>
              <a:ext cx="96900" cy="96900"/>
            </a:xfrm>
            <a:prstGeom prst="ellipse">
              <a:avLst/>
            </a:prstGeom>
            <a:solidFill>
              <a:srgbClr val="A5A5A5"/>
            </a:solid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44" name="Google Shape;6344;p209"/>
            <p:cNvSpPr/>
            <p:nvPr/>
          </p:nvSpPr>
          <p:spPr>
            <a:xfrm>
              <a:off x="7151769" y="3940948"/>
              <a:ext cx="96900" cy="96900"/>
            </a:xfrm>
            <a:prstGeom prst="ellipse">
              <a:avLst/>
            </a:prstGeom>
            <a:solidFill>
              <a:srgbClr val="A5A5A5"/>
            </a:solid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45" name="Google Shape;6345;p209"/>
            <p:cNvSpPr/>
            <p:nvPr/>
          </p:nvSpPr>
          <p:spPr>
            <a:xfrm>
              <a:off x="7486352" y="4391401"/>
              <a:ext cx="3017400" cy="188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05050"/>
                </a:buClr>
                <a:buSzPts val="1200"/>
                <a:buFont typeface="Quattrocento Sans"/>
                <a:buNone/>
              </a:pPr>
              <a:r>
                <a:rPr lang="en-US" sz="1200" b="0" i="0" u="none" strike="noStrike" cap="none">
                  <a:solidFill>
                    <a:srgbClr val="505050"/>
                  </a:solidFill>
                  <a:latin typeface="Quattrocento Sans"/>
                  <a:ea typeface="Quattrocento Sans"/>
                  <a:cs typeface="Quattrocento Sans"/>
                  <a:sym typeface="Quattrocento Sans"/>
                </a:rPr>
                <a:t>DevOps for machine learning</a:t>
              </a:r>
              <a:endParaRPr sz="1400"/>
            </a:p>
          </p:txBody>
        </p:sp>
        <p:sp>
          <p:nvSpPr>
            <p:cNvPr id="6346" name="Google Shape;6346;p209"/>
            <p:cNvSpPr/>
            <p:nvPr/>
          </p:nvSpPr>
          <p:spPr>
            <a:xfrm>
              <a:off x="7151769" y="4449083"/>
              <a:ext cx="96900" cy="96900"/>
            </a:xfrm>
            <a:prstGeom prst="ellipse">
              <a:avLst/>
            </a:prstGeom>
            <a:solidFill>
              <a:srgbClr val="A5A5A5"/>
            </a:solid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47" name="Google Shape;6347;p209"/>
            <p:cNvSpPr/>
            <p:nvPr/>
          </p:nvSpPr>
          <p:spPr>
            <a:xfrm>
              <a:off x="7486352" y="3898366"/>
              <a:ext cx="3017400" cy="188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05050"/>
                </a:buClr>
                <a:buSzPts val="1200"/>
                <a:buFont typeface="Quattrocento Sans"/>
                <a:buNone/>
              </a:pPr>
              <a:r>
                <a:rPr lang="en-US" sz="1200" b="0" i="0" u="none" strike="noStrike" cap="none">
                  <a:solidFill>
                    <a:srgbClr val="505050"/>
                  </a:solidFill>
                  <a:latin typeface="Quattrocento Sans"/>
                  <a:ea typeface="Quattrocento Sans"/>
                  <a:cs typeface="Quattrocento Sans"/>
                  <a:sym typeface="Quattrocento Sans"/>
                </a:rPr>
                <a:t>Simple deployment</a:t>
              </a:r>
              <a:endParaRPr sz="1400"/>
            </a:p>
          </p:txBody>
        </p:sp>
        <p:sp>
          <p:nvSpPr>
            <p:cNvPr id="6348" name="Google Shape;6348;p209"/>
            <p:cNvSpPr/>
            <p:nvPr/>
          </p:nvSpPr>
          <p:spPr>
            <a:xfrm>
              <a:off x="7151769" y="4957218"/>
              <a:ext cx="96900" cy="96900"/>
            </a:xfrm>
            <a:prstGeom prst="ellipse">
              <a:avLst/>
            </a:prstGeom>
            <a:solidFill>
              <a:srgbClr val="A5A5A5"/>
            </a:solid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49" name="Google Shape;6349;p209"/>
            <p:cNvSpPr/>
            <p:nvPr/>
          </p:nvSpPr>
          <p:spPr>
            <a:xfrm>
              <a:off x="7151769" y="5465355"/>
              <a:ext cx="96900" cy="96900"/>
            </a:xfrm>
            <a:prstGeom prst="ellipse">
              <a:avLst/>
            </a:prstGeom>
            <a:solidFill>
              <a:srgbClr val="A5A5A5"/>
            </a:solid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50" name="Google Shape;6350;p209"/>
            <p:cNvSpPr/>
            <p:nvPr/>
          </p:nvSpPr>
          <p:spPr>
            <a:xfrm>
              <a:off x="7468746" y="2887423"/>
              <a:ext cx="3017400" cy="188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05050"/>
                </a:buClr>
                <a:buSzPts val="1200"/>
                <a:buFont typeface="Quattrocento Sans"/>
                <a:buNone/>
              </a:pPr>
              <a:r>
                <a:rPr lang="en-US" sz="1200" b="0" i="0" u="none" strike="noStrike" cap="none">
                  <a:solidFill>
                    <a:srgbClr val="505050"/>
                  </a:solidFill>
                  <a:latin typeface="Quattrocento Sans"/>
                  <a:ea typeface="Quattrocento Sans"/>
                  <a:cs typeface="Quattrocento Sans"/>
                  <a:sym typeface="Quattrocento Sans"/>
                </a:rPr>
                <a:t>Automated machine learning</a:t>
              </a:r>
              <a:endParaRPr sz="1400"/>
            </a:p>
          </p:txBody>
        </p:sp>
        <p:sp>
          <p:nvSpPr>
            <p:cNvPr id="6351" name="Google Shape;6351;p209" title="Icon of a gear with a wrench"/>
            <p:cNvSpPr/>
            <p:nvPr/>
          </p:nvSpPr>
          <p:spPr>
            <a:xfrm>
              <a:off x="6987276" y="2103429"/>
              <a:ext cx="425804" cy="392062"/>
            </a:xfrm>
            <a:custGeom>
              <a:avLst/>
              <a:gdLst/>
              <a:ahLst/>
              <a:cxnLst/>
              <a:rect l="l" t="t" r="r" b="b"/>
              <a:pathLst>
                <a:path w="356" h="328" extrusionOk="0">
                  <a:moveTo>
                    <a:pt x="224" y="273"/>
                  </a:moveTo>
                  <a:cubicBezTo>
                    <a:pt x="213" y="284"/>
                    <a:pt x="195" y="291"/>
                    <a:pt x="181" y="295"/>
                  </a:cubicBezTo>
                  <a:cubicBezTo>
                    <a:pt x="181" y="295"/>
                    <a:pt x="181" y="295"/>
                    <a:pt x="181" y="328"/>
                  </a:cubicBezTo>
                  <a:cubicBezTo>
                    <a:pt x="181" y="328"/>
                    <a:pt x="181" y="328"/>
                    <a:pt x="121" y="328"/>
                  </a:cubicBezTo>
                  <a:cubicBezTo>
                    <a:pt x="121" y="328"/>
                    <a:pt x="121" y="328"/>
                    <a:pt x="121" y="291"/>
                  </a:cubicBezTo>
                  <a:cubicBezTo>
                    <a:pt x="96" y="287"/>
                    <a:pt x="75" y="273"/>
                    <a:pt x="57" y="254"/>
                  </a:cubicBezTo>
                  <a:cubicBezTo>
                    <a:pt x="57" y="254"/>
                    <a:pt x="57" y="254"/>
                    <a:pt x="28" y="269"/>
                  </a:cubicBezTo>
                  <a:cubicBezTo>
                    <a:pt x="28" y="269"/>
                    <a:pt x="28" y="269"/>
                    <a:pt x="0" y="214"/>
                  </a:cubicBezTo>
                  <a:cubicBezTo>
                    <a:pt x="0" y="214"/>
                    <a:pt x="0" y="214"/>
                    <a:pt x="28" y="199"/>
                  </a:cubicBezTo>
                  <a:cubicBezTo>
                    <a:pt x="25" y="188"/>
                    <a:pt x="21" y="177"/>
                    <a:pt x="21" y="162"/>
                  </a:cubicBezTo>
                  <a:cubicBezTo>
                    <a:pt x="21" y="151"/>
                    <a:pt x="25" y="136"/>
                    <a:pt x="28" y="125"/>
                  </a:cubicBezTo>
                  <a:cubicBezTo>
                    <a:pt x="28" y="125"/>
                    <a:pt x="28" y="125"/>
                    <a:pt x="0" y="111"/>
                  </a:cubicBezTo>
                  <a:cubicBezTo>
                    <a:pt x="0" y="111"/>
                    <a:pt x="0" y="111"/>
                    <a:pt x="28" y="55"/>
                  </a:cubicBezTo>
                  <a:cubicBezTo>
                    <a:pt x="28" y="55"/>
                    <a:pt x="28" y="55"/>
                    <a:pt x="57" y="70"/>
                  </a:cubicBezTo>
                  <a:cubicBezTo>
                    <a:pt x="75" y="52"/>
                    <a:pt x="96" y="37"/>
                    <a:pt x="121" y="33"/>
                  </a:cubicBezTo>
                  <a:cubicBezTo>
                    <a:pt x="121" y="33"/>
                    <a:pt x="121" y="33"/>
                    <a:pt x="121" y="0"/>
                  </a:cubicBezTo>
                  <a:cubicBezTo>
                    <a:pt x="121" y="0"/>
                    <a:pt x="121" y="0"/>
                    <a:pt x="181" y="0"/>
                  </a:cubicBezTo>
                  <a:cubicBezTo>
                    <a:pt x="181" y="0"/>
                    <a:pt x="181" y="0"/>
                    <a:pt x="181" y="30"/>
                  </a:cubicBezTo>
                  <a:cubicBezTo>
                    <a:pt x="206" y="37"/>
                    <a:pt x="231" y="52"/>
                    <a:pt x="249" y="70"/>
                  </a:cubicBezTo>
                  <a:cubicBezTo>
                    <a:pt x="249" y="70"/>
                    <a:pt x="249" y="70"/>
                    <a:pt x="274" y="55"/>
                  </a:cubicBezTo>
                  <a:cubicBezTo>
                    <a:pt x="274" y="55"/>
                    <a:pt x="274" y="55"/>
                    <a:pt x="306" y="111"/>
                  </a:cubicBezTo>
                  <a:cubicBezTo>
                    <a:pt x="306" y="111"/>
                    <a:pt x="306" y="111"/>
                    <a:pt x="277" y="125"/>
                  </a:cubicBezTo>
                  <a:cubicBezTo>
                    <a:pt x="281" y="136"/>
                    <a:pt x="282" y="150"/>
                    <a:pt x="282" y="162"/>
                  </a:cubicBezTo>
                  <a:cubicBezTo>
                    <a:pt x="282" y="169"/>
                    <a:pt x="282" y="178"/>
                    <a:pt x="279" y="188"/>
                  </a:cubicBezTo>
                  <a:moveTo>
                    <a:pt x="186" y="100"/>
                  </a:moveTo>
                  <a:cubicBezTo>
                    <a:pt x="176" y="93"/>
                    <a:pt x="165" y="89"/>
                    <a:pt x="150" y="89"/>
                  </a:cubicBezTo>
                  <a:cubicBezTo>
                    <a:pt x="107" y="89"/>
                    <a:pt x="75" y="126"/>
                    <a:pt x="75" y="166"/>
                  </a:cubicBezTo>
                  <a:cubicBezTo>
                    <a:pt x="75" y="195"/>
                    <a:pt x="85" y="217"/>
                    <a:pt x="107" y="231"/>
                  </a:cubicBezTo>
                  <a:moveTo>
                    <a:pt x="209" y="238"/>
                  </a:moveTo>
                  <a:cubicBezTo>
                    <a:pt x="310" y="302"/>
                    <a:pt x="310" y="302"/>
                    <a:pt x="310" y="302"/>
                  </a:cubicBezTo>
                  <a:cubicBezTo>
                    <a:pt x="323" y="310"/>
                    <a:pt x="340" y="307"/>
                    <a:pt x="348" y="294"/>
                  </a:cubicBezTo>
                  <a:cubicBezTo>
                    <a:pt x="356" y="282"/>
                    <a:pt x="353" y="265"/>
                    <a:pt x="340" y="256"/>
                  </a:cubicBezTo>
                  <a:cubicBezTo>
                    <a:pt x="237" y="195"/>
                    <a:pt x="237" y="195"/>
                    <a:pt x="237" y="195"/>
                  </a:cubicBezTo>
                  <a:cubicBezTo>
                    <a:pt x="235" y="194"/>
                    <a:pt x="235" y="194"/>
                    <a:pt x="235" y="194"/>
                  </a:cubicBezTo>
                  <a:cubicBezTo>
                    <a:pt x="236" y="189"/>
                    <a:pt x="235" y="184"/>
                    <a:pt x="234" y="179"/>
                  </a:cubicBezTo>
                  <a:cubicBezTo>
                    <a:pt x="228" y="151"/>
                    <a:pt x="200" y="132"/>
                    <a:pt x="172" y="139"/>
                  </a:cubicBezTo>
                  <a:cubicBezTo>
                    <a:pt x="162" y="141"/>
                    <a:pt x="152" y="146"/>
                    <a:pt x="145" y="153"/>
                  </a:cubicBezTo>
                  <a:cubicBezTo>
                    <a:pt x="194" y="183"/>
                    <a:pt x="194" y="183"/>
                    <a:pt x="194" y="183"/>
                  </a:cubicBezTo>
                  <a:cubicBezTo>
                    <a:pt x="182" y="199"/>
                    <a:pt x="182" y="199"/>
                    <a:pt x="182" y="199"/>
                  </a:cubicBezTo>
                  <a:cubicBezTo>
                    <a:pt x="135" y="169"/>
                    <a:pt x="135" y="169"/>
                    <a:pt x="135" y="169"/>
                  </a:cubicBezTo>
                  <a:cubicBezTo>
                    <a:pt x="131" y="179"/>
                    <a:pt x="129" y="190"/>
                    <a:pt x="132" y="201"/>
                  </a:cubicBezTo>
                  <a:cubicBezTo>
                    <a:pt x="138" y="229"/>
                    <a:pt x="165" y="247"/>
                    <a:pt x="194" y="241"/>
                  </a:cubicBezTo>
                  <a:cubicBezTo>
                    <a:pt x="198" y="240"/>
                    <a:pt x="203" y="239"/>
                    <a:pt x="207" y="237"/>
                  </a:cubicBezTo>
                  <a:lnTo>
                    <a:pt x="209" y="238"/>
                  </a:lnTo>
                  <a:close/>
                </a:path>
              </a:pathLst>
            </a:custGeom>
            <a:noFill/>
            <a:ln w="12700" cap="sq"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grpSp>
      <p:sp>
        <p:nvSpPr>
          <p:cNvPr id="6352" name="Google Shape;6352;p209"/>
          <p:cNvSpPr txBox="1"/>
          <p:nvPr/>
        </p:nvSpPr>
        <p:spPr>
          <a:xfrm>
            <a:off x="4169345" y="6393319"/>
            <a:ext cx="3853200" cy="614400"/>
          </a:xfrm>
          <a:prstGeom prst="rect">
            <a:avLst/>
          </a:prstGeom>
          <a:noFill/>
          <a:ln>
            <a:noFill/>
          </a:ln>
        </p:spPr>
        <p:txBody>
          <a:bodyPr spcFirstLastPara="1" wrap="square" lIns="358525" tIns="179275" rIns="89575" bIns="146175" anchor="t" anchorCtr="0">
            <a:noAutofit/>
          </a:bodyPr>
          <a:lstStyle/>
          <a:p>
            <a:pPr marL="0" marR="0" lvl="0" indent="0" algn="ctr" rtl="0">
              <a:lnSpc>
                <a:spcPct val="100000"/>
              </a:lnSpc>
              <a:spcBef>
                <a:spcPts val="0"/>
              </a:spcBef>
              <a:spcAft>
                <a:spcPts val="0"/>
              </a:spcAft>
              <a:buClr>
                <a:srgbClr val="505050"/>
              </a:buClr>
              <a:buSzPts val="1200"/>
              <a:buFont typeface="Quattrocento Sans"/>
              <a:buNone/>
            </a:pPr>
            <a:r>
              <a:rPr lang="en-US" sz="1200" b="0" i="0" u="none" strike="noStrike" cap="none">
                <a:solidFill>
                  <a:srgbClr val="505050"/>
                </a:solidFill>
                <a:latin typeface="Quattrocento Sans"/>
                <a:ea typeface="Quattrocento Sans"/>
                <a:cs typeface="Quattrocento Sans"/>
                <a:sym typeface="Quattrocento Sans"/>
              </a:rPr>
              <a:t>Seamlessly integrated with the Azure Portfolio</a:t>
            </a:r>
            <a:endParaRPr sz="1400"/>
          </a:p>
        </p:txBody>
      </p:sp>
      <p:cxnSp>
        <p:nvCxnSpPr>
          <p:cNvPr id="6353" name="Google Shape;6353;p209"/>
          <p:cNvCxnSpPr/>
          <p:nvPr/>
        </p:nvCxnSpPr>
        <p:spPr>
          <a:xfrm rot="10800000">
            <a:off x="1232683" y="6438995"/>
            <a:ext cx="9726600" cy="0"/>
          </a:xfrm>
          <a:prstGeom prst="straightConnector1">
            <a:avLst/>
          </a:prstGeom>
          <a:noFill/>
          <a:ln w="9525" cap="flat" cmpd="sng">
            <a:solidFill>
              <a:schemeClr val="dk2"/>
            </a:solidFill>
            <a:prstDash val="solid"/>
            <a:round/>
            <a:headEnd type="triangle" w="med" len="med"/>
            <a:tailEnd type="triangle" w="med" len="med"/>
          </a:ln>
        </p:spPr>
      </p:cxnSp>
      <p:grpSp>
        <p:nvGrpSpPr>
          <p:cNvPr id="6354" name="Google Shape;6354;p209"/>
          <p:cNvGrpSpPr/>
          <p:nvPr/>
        </p:nvGrpSpPr>
        <p:grpSpPr>
          <a:xfrm>
            <a:off x="1671037" y="1991303"/>
            <a:ext cx="4861709" cy="675942"/>
            <a:chOff x="1670339" y="1991304"/>
            <a:chExt cx="4862196" cy="675942"/>
          </a:xfrm>
        </p:grpSpPr>
        <p:sp>
          <p:nvSpPr>
            <p:cNvPr id="6355" name="Google Shape;6355;p209"/>
            <p:cNvSpPr/>
            <p:nvPr/>
          </p:nvSpPr>
          <p:spPr>
            <a:xfrm>
              <a:off x="3124235" y="2211781"/>
              <a:ext cx="3408300" cy="219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78D7"/>
                </a:buClr>
                <a:buSzPts val="1400"/>
                <a:buFont typeface="Quattrocento Sans"/>
                <a:buNone/>
              </a:pPr>
              <a:r>
                <a:rPr lang="en-US" sz="1400" b="1" i="0" u="none" strike="noStrike" cap="none">
                  <a:solidFill>
                    <a:srgbClr val="0078D7"/>
                  </a:solidFill>
                  <a:latin typeface="Quattrocento Sans"/>
                  <a:ea typeface="Quattrocento Sans"/>
                  <a:cs typeface="Quattrocento Sans"/>
                  <a:sym typeface="Quattrocento Sans"/>
                </a:rPr>
                <a:t>Boost your data science productivity</a:t>
              </a:r>
              <a:endParaRPr sz="1400"/>
            </a:p>
          </p:txBody>
        </p:sp>
        <p:cxnSp>
          <p:nvCxnSpPr>
            <p:cNvPr id="6356" name="Google Shape;6356;p209"/>
            <p:cNvCxnSpPr/>
            <p:nvPr/>
          </p:nvCxnSpPr>
          <p:spPr>
            <a:xfrm>
              <a:off x="2844745" y="2033380"/>
              <a:ext cx="0" cy="603000"/>
            </a:xfrm>
            <a:prstGeom prst="straightConnector1">
              <a:avLst/>
            </a:prstGeom>
            <a:noFill/>
            <a:ln w="12700" cap="rnd" cmpd="sng">
              <a:solidFill>
                <a:srgbClr val="BFBFBF"/>
              </a:solidFill>
              <a:prstDash val="dash"/>
              <a:round/>
              <a:headEnd type="none" w="sm" len="sm"/>
              <a:tailEnd type="none" w="sm" len="sm"/>
            </a:ln>
          </p:spPr>
        </p:cxnSp>
        <p:grpSp>
          <p:nvGrpSpPr>
            <p:cNvPr id="6357" name="Google Shape;6357;p209"/>
            <p:cNvGrpSpPr/>
            <p:nvPr/>
          </p:nvGrpSpPr>
          <p:grpSpPr>
            <a:xfrm>
              <a:off x="1670339" y="1991304"/>
              <a:ext cx="675942" cy="675942"/>
              <a:chOff x="158078" y="2047683"/>
              <a:chExt cx="2143125" cy="2143125"/>
            </a:xfrm>
          </p:grpSpPr>
          <p:sp>
            <p:nvSpPr>
              <p:cNvPr id="6358" name="Google Shape;6358;p209"/>
              <p:cNvSpPr/>
              <p:nvPr/>
            </p:nvSpPr>
            <p:spPr>
              <a:xfrm>
                <a:off x="158078" y="2047683"/>
                <a:ext cx="2143125" cy="2143125"/>
              </a:xfrm>
              <a:custGeom>
                <a:avLst/>
                <a:gdLst/>
                <a:ahLst/>
                <a:cxnLst/>
                <a:rect l="l" t="t" r="r" b="b"/>
                <a:pathLst>
                  <a:path w="2143125" h="2143125" extrusionOk="0">
                    <a:moveTo>
                      <a:pt x="1080292" y="7144"/>
                    </a:moveTo>
                    <a:lnTo>
                      <a:pt x="2137577" y="404012"/>
                    </a:lnTo>
                    <a:lnTo>
                      <a:pt x="2137577" y="1734342"/>
                    </a:lnTo>
                    <a:lnTo>
                      <a:pt x="1089817" y="2140745"/>
                    </a:lnTo>
                    <a:lnTo>
                      <a:pt x="7144" y="1734342"/>
                    </a:lnTo>
                    <a:lnTo>
                      <a:pt x="7144" y="404012"/>
                    </a:lnTo>
                    <a:lnTo>
                      <a:pt x="1080292" y="7144"/>
                    </a:lnTo>
                    <a:close/>
                    <a:moveTo>
                      <a:pt x="188119" y="1622147"/>
                    </a:moveTo>
                    <a:lnTo>
                      <a:pt x="1077130" y="1953417"/>
                    </a:lnTo>
                    <a:lnTo>
                      <a:pt x="1969308" y="1610517"/>
                    </a:lnTo>
                    <a:lnTo>
                      <a:pt x="1969308" y="521018"/>
                    </a:lnTo>
                    <a:lnTo>
                      <a:pt x="1078940" y="188395"/>
                    </a:lnTo>
                    <a:lnTo>
                      <a:pt x="188119" y="531019"/>
                    </a:lnTo>
                    <a:lnTo>
                      <a:pt x="188119" y="1622147"/>
                    </a:lnTo>
                    <a:close/>
                  </a:path>
                </a:pathLst>
              </a:custGeom>
              <a:solidFill>
                <a:srgbClr val="0075DA"/>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59" name="Google Shape;6359;p209"/>
              <p:cNvSpPr/>
              <p:nvPr/>
            </p:nvSpPr>
            <p:spPr>
              <a:xfrm>
                <a:off x="761333" y="2535050"/>
                <a:ext cx="952500" cy="314325"/>
              </a:xfrm>
              <a:custGeom>
                <a:avLst/>
                <a:gdLst/>
                <a:ahLst/>
                <a:cxnLst/>
                <a:rect l="l" t="t" r="r" b="b"/>
                <a:pathLst>
                  <a:path w="952500" h="314325" extrusionOk="0">
                    <a:moveTo>
                      <a:pt x="816766" y="308762"/>
                    </a:moveTo>
                    <a:lnTo>
                      <a:pt x="472275" y="156362"/>
                    </a:lnTo>
                    <a:lnTo>
                      <a:pt x="135731" y="307181"/>
                    </a:lnTo>
                    <a:lnTo>
                      <a:pt x="7144" y="227800"/>
                    </a:lnTo>
                    <a:lnTo>
                      <a:pt x="467513" y="7144"/>
                    </a:lnTo>
                    <a:lnTo>
                      <a:pt x="953288" y="227800"/>
                    </a:lnTo>
                    <a:close/>
                  </a:path>
                </a:pathLst>
              </a:custGeom>
              <a:solidFill>
                <a:srgbClr val="0075DA"/>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60" name="Google Shape;6360;p209"/>
              <p:cNvSpPr/>
              <p:nvPr/>
            </p:nvSpPr>
            <p:spPr>
              <a:xfrm>
                <a:off x="696248" y="2890647"/>
                <a:ext cx="466725" cy="771525"/>
              </a:xfrm>
              <a:custGeom>
                <a:avLst/>
                <a:gdLst/>
                <a:ahLst/>
                <a:cxnLst/>
                <a:rect l="l" t="t" r="r" b="b"/>
                <a:pathLst>
                  <a:path w="466725" h="771525" extrusionOk="0">
                    <a:moveTo>
                      <a:pt x="464342" y="629441"/>
                    </a:moveTo>
                    <a:lnTo>
                      <a:pt x="461161" y="772316"/>
                    </a:lnTo>
                    <a:lnTo>
                      <a:pt x="7144" y="561975"/>
                    </a:lnTo>
                    <a:lnTo>
                      <a:pt x="7144" y="7144"/>
                    </a:lnTo>
                    <a:lnTo>
                      <a:pt x="137312" y="83344"/>
                    </a:lnTo>
                    <a:lnTo>
                      <a:pt x="137312" y="475460"/>
                    </a:lnTo>
                    <a:close/>
                  </a:path>
                </a:pathLst>
              </a:custGeom>
              <a:solidFill>
                <a:srgbClr val="0075DA"/>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61" name="Google Shape;6361;p209"/>
              <p:cNvSpPr/>
              <p:nvPr/>
            </p:nvSpPr>
            <p:spPr>
              <a:xfrm>
                <a:off x="1301083" y="2890647"/>
                <a:ext cx="466725" cy="771525"/>
              </a:xfrm>
              <a:custGeom>
                <a:avLst/>
                <a:gdLst/>
                <a:ahLst/>
                <a:cxnLst/>
                <a:rect l="l" t="t" r="r" b="b"/>
                <a:pathLst>
                  <a:path w="466725" h="771525" extrusionOk="0">
                    <a:moveTo>
                      <a:pt x="7144" y="629441"/>
                    </a:moveTo>
                    <a:lnTo>
                      <a:pt x="10316" y="772316"/>
                    </a:lnTo>
                    <a:lnTo>
                      <a:pt x="464344" y="561975"/>
                    </a:lnTo>
                    <a:lnTo>
                      <a:pt x="464344" y="7144"/>
                    </a:lnTo>
                    <a:lnTo>
                      <a:pt x="334166" y="83344"/>
                    </a:lnTo>
                    <a:lnTo>
                      <a:pt x="334166" y="475460"/>
                    </a:lnTo>
                    <a:close/>
                  </a:path>
                </a:pathLst>
              </a:custGeom>
              <a:solidFill>
                <a:srgbClr val="0075DA"/>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grpSp>
      </p:grpSp>
      <p:grpSp>
        <p:nvGrpSpPr>
          <p:cNvPr id="6362" name="Google Shape;6362;p209"/>
          <p:cNvGrpSpPr/>
          <p:nvPr/>
        </p:nvGrpSpPr>
        <p:grpSpPr>
          <a:xfrm>
            <a:off x="1458790" y="3499943"/>
            <a:ext cx="5254539" cy="740349"/>
            <a:chOff x="1458071" y="3521337"/>
            <a:chExt cx="5255064" cy="740349"/>
          </a:xfrm>
        </p:grpSpPr>
        <p:sp>
          <p:nvSpPr>
            <p:cNvPr id="6363" name="Google Shape;6363;p209"/>
            <p:cNvSpPr/>
            <p:nvPr/>
          </p:nvSpPr>
          <p:spPr>
            <a:xfrm>
              <a:off x="3124235" y="3752885"/>
              <a:ext cx="3588900" cy="219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78D7"/>
                </a:buClr>
                <a:buSzPts val="1400"/>
                <a:buFont typeface="Quattrocento Sans"/>
                <a:buNone/>
              </a:pPr>
              <a:r>
                <a:rPr lang="en-US" sz="1400" b="1" i="0" u="none" strike="noStrike" cap="none">
                  <a:solidFill>
                    <a:srgbClr val="0078D7"/>
                  </a:solidFill>
                  <a:latin typeface="Quattrocento Sans"/>
                  <a:ea typeface="Quattrocento Sans"/>
                  <a:cs typeface="Quattrocento Sans"/>
                  <a:sym typeface="Quattrocento Sans"/>
                </a:rPr>
                <a:t>Increase your rate of experimentation</a:t>
              </a:r>
              <a:endParaRPr sz="1400"/>
            </a:p>
          </p:txBody>
        </p:sp>
        <p:grpSp>
          <p:nvGrpSpPr>
            <p:cNvPr id="6364" name="Google Shape;6364;p209"/>
            <p:cNvGrpSpPr/>
            <p:nvPr/>
          </p:nvGrpSpPr>
          <p:grpSpPr>
            <a:xfrm>
              <a:off x="1458071" y="3521337"/>
              <a:ext cx="1386674" cy="740349"/>
              <a:chOff x="1458071" y="3521337"/>
              <a:chExt cx="1386674" cy="740349"/>
            </a:xfrm>
          </p:grpSpPr>
          <p:cxnSp>
            <p:nvCxnSpPr>
              <p:cNvPr id="6365" name="Google Shape;6365;p209"/>
              <p:cNvCxnSpPr/>
              <p:nvPr/>
            </p:nvCxnSpPr>
            <p:spPr>
              <a:xfrm>
                <a:off x="2844745" y="3574484"/>
                <a:ext cx="0" cy="603000"/>
              </a:xfrm>
              <a:prstGeom prst="straightConnector1">
                <a:avLst/>
              </a:prstGeom>
              <a:noFill/>
              <a:ln w="12700" cap="rnd" cmpd="sng">
                <a:solidFill>
                  <a:srgbClr val="BFBFBF"/>
                </a:solidFill>
                <a:prstDash val="dash"/>
                <a:round/>
                <a:headEnd type="none" w="sm" len="sm"/>
                <a:tailEnd type="none" w="sm" len="sm"/>
              </a:ln>
            </p:spPr>
          </p:cxnSp>
          <p:grpSp>
            <p:nvGrpSpPr>
              <p:cNvPr id="6366" name="Google Shape;6366;p209"/>
              <p:cNvGrpSpPr/>
              <p:nvPr/>
            </p:nvGrpSpPr>
            <p:grpSpPr>
              <a:xfrm>
                <a:off x="1458071" y="3521337"/>
                <a:ext cx="984980" cy="740349"/>
                <a:chOff x="611928" y="3022476"/>
                <a:chExt cx="2341846" cy="1760220"/>
              </a:xfrm>
            </p:grpSpPr>
            <p:sp>
              <p:nvSpPr>
                <p:cNvPr id="6367" name="Google Shape;6367;p209"/>
                <p:cNvSpPr/>
                <p:nvPr/>
              </p:nvSpPr>
              <p:spPr>
                <a:xfrm>
                  <a:off x="1739012" y="3849656"/>
                  <a:ext cx="752475" cy="228600"/>
                </a:xfrm>
                <a:custGeom>
                  <a:avLst/>
                  <a:gdLst/>
                  <a:ahLst/>
                  <a:cxnLst/>
                  <a:rect l="l" t="t" r="r" b="b"/>
                  <a:pathLst>
                    <a:path w="752475" h="228600" extrusionOk="0">
                      <a:moveTo>
                        <a:pt x="545354" y="7144"/>
                      </a:moveTo>
                      <a:lnTo>
                        <a:pt x="237515" y="7144"/>
                      </a:lnTo>
                      <a:cubicBezTo>
                        <a:pt x="274511" y="137741"/>
                        <a:pt x="224809" y="156467"/>
                        <a:pt x="7144" y="156467"/>
                      </a:cubicBezTo>
                      <a:lnTo>
                        <a:pt x="7144" y="224857"/>
                      </a:lnTo>
                      <a:lnTo>
                        <a:pt x="747332" y="224857"/>
                      </a:lnTo>
                      <a:lnTo>
                        <a:pt x="747332" y="156477"/>
                      </a:lnTo>
                      <a:cubicBezTo>
                        <a:pt x="529657" y="156477"/>
                        <a:pt x="508311" y="137817"/>
                        <a:pt x="545344" y="7153"/>
                      </a:cubicBezTo>
                    </a:path>
                  </a:pathLst>
                </a:custGeom>
                <a:solidFill>
                  <a:srgbClr val="7A7A7A"/>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68" name="Google Shape;6368;p209"/>
                <p:cNvSpPr/>
                <p:nvPr/>
              </p:nvSpPr>
              <p:spPr>
                <a:xfrm>
                  <a:off x="1543081" y="3022476"/>
                  <a:ext cx="1143000" cy="838200"/>
                </a:xfrm>
                <a:custGeom>
                  <a:avLst/>
                  <a:gdLst/>
                  <a:ahLst/>
                  <a:cxnLst/>
                  <a:rect l="l" t="t" r="r" b="b"/>
                  <a:pathLst>
                    <a:path w="1143000" h="838200" extrusionOk="0">
                      <a:moveTo>
                        <a:pt x="1070802" y="7144"/>
                      </a:moveTo>
                      <a:lnTo>
                        <a:pt x="68658" y="7144"/>
                      </a:lnTo>
                      <a:cubicBezTo>
                        <a:pt x="34120" y="8500"/>
                        <a:pt x="6887" y="37032"/>
                        <a:pt x="7146" y="71599"/>
                      </a:cubicBezTo>
                      <a:lnTo>
                        <a:pt x="7146" y="770449"/>
                      </a:lnTo>
                      <a:cubicBezTo>
                        <a:pt x="6997" y="804881"/>
                        <a:pt x="34244" y="833193"/>
                        <a:pt x="68658" y="834361"/>
                      </a:cubicBezTo>
                      <a:lnTo>
                        <a:pt x="1070802" y="834361"/>
                      </a:lnTo>
                      <a:cubicBezTo>
                        <a:pt x="1104787" y="834361"/>
                        <a:pt x="1139201" y="804253"/>
                        <a:pt x="1139201" y="770449"/>
                      </a:cubicBezTo>
                      <a:lnTo>
                        <a:pt x="1139201" y="71599"/>
                      </a:lnTo>
                      <a:cubicBezTo>
                        <a:pt x="1139201" y="37509"/>
                        <a:pt x="1104816" y="7144"/>
                        <a:pt x="1070802" y="7144"/>
                      </a:cubicBezTo>
                    </a:path>
                  </a:pathLst>
                </a:custGeom>
                <a:solidFill>
                  <a:srgbClr val="A0A1A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69" name="Google Shape;6369;p209"/>
                <p:cNvSpPr/>
                <p:nvPr/>
              </p:nvSpPr>
              <p:spPr>
                <a:xfrm>
                  <a:off x="1543052" y="3022543"/>
                  <a:ext cx="1076325" cy="838200"/>
                </a:xfrm>
                <a:custGeom>
                  <a:avLst/>
                  <a:gdLst/>
                  <a:ahLst/>
                  <a:cxnLst/>
                  <a:rect l="l" t="t" r="r" b="b"/>
                  <a:pathLst>
                    <a:path w="1076325" h="838200" extrusionOk="0">
                      <a:moveTo>
                        <a:pt x="1071507" y="7144"/>
                      </a:moveTo>
                      <a:cubicBezTo>
                        <a:pt x="1071259" y="7144"/>
                        <a:pt x="1071031" y="7144"/>
                        <a:pt x="1070802" y="7144"/>
                      </a:cubicBezTo>
                      <a:lnTo>
                        <a:pt x="68658" y="7144"/>
                      </a:lnTo>
                      <a:cubicBezTo>
                        <a:pt x="34130" y="8490"/>
                        <a:pt x="6898" y="37004"/>
                        <a:pt x="7145" y="71561"/>
                      </a:cubicBezTo>
                      <a:lnTo>
                        <a:pt x="7145" y="770382"/>
                      </a:lnTo>
                      <a:cubicBezTo>
                        <a:pt x="6982" y="804824"/>
                        <a:pt x="34235" y="833155"/>
                        <a:pt x="68658" y="834323"/>
                      </a:cubicBezTo>
                      <a:lnTo>
                        <a:pt x="92470" y="834323"/>
                      </a:lnTo>
                      <a:close/>
                    </a:path>
                  </a:pathLst>
                </a:custGeom>
                <a:solidFill>
                  <a:srgbClr val="FFFFFF">
                    <a:alpha val="2000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70" name="Google Shape;6370;p209"/>
                <p:cNvSpPr/>
                <p:nvPr/>
              </p:nvSpPr>
              <p:spPr>
                <a:xfrm>
                  <a:off x="1628865" y="3109601"/>
                  <a:ext cx="971550" cy="666750"/>
                </a:xfrm>
                <a:custGeom>
                  <a:avLst/>
                  <a:gdLst/>
                  <a:ahLst/>
                  <a:cxnLst/>
                  <a:rect l="l" t="t" r="r" b="b"/>
                  <a:pathLst>
                    <a:path w="971550" h="666750" extrusionOk="0">
                      <a:moveTo>
                        <a:pt x="965044" y="7144"/>
                      </a:moveTo>
                      <a:lnTo>
                        <a:pt x="965044" y="660140"/>
                      </a:lnTo>
                      <a:lnTo>
                        <a:pt x="7144" y="660140"/>
                      </a:lnTo>
                      <a:lnTo>
                        <a:pt x="7144" y="7144"/>
                      </a:lnTo>
                      <a:lnTo>
                        <a:pt x="965044" y="7144"/>
                      </a:lnTo>
                      <a:close/>
                    </a:path>
                  </a:pathLst>
                </a:custGeom>
                <a:solidFill>
                  <a:srgbClr val="59B4D9"/>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71" name="Google Shape;6371;p209"/>
                <p:cNvSpPr/>
                <p:nvPr/>
              </p:nvSpPr>
              <p:spPr>
                <a:xfrm>
                  <a:off x="1628865" y="3108306"/>
                  <a:ext cx="885825" cy="666750"/>
                </a:xfrm>
                <a:custGeom>
                  <a:avLst/>
                  <a:gdLst/>
                  <a:ahLst/>
                  <a:cxnLst/>
                  <a:rect l="l" t="t" r="r" b="b"/>
                  <a:pathLst>
                    <a:path w="885825" h="666750" extrusionOk="0">
                      <a:moveTo>
                        <a:pt x="7144" y="661435"/>
                      </a:moveTo>
                      <a:lnTo>
                        <a:pt x="8458" y="661435"/>
                      </a:lnTo>
                      <a:lnTo>
                        <a:pt x="8458" y="8458"/>
                      </a:lnTo>
                      <a:lnTo>
                        <a:pt x="884215" y="7144"/>
                      </a:lnTo>
                      <a:lnTo>
                        <a:pt x="884263" y="7144"/>
                      </a:lnTo>
                      <a:lnTo>
                        <a:pt x="7144" y="8458"/>
                      </a:lnTo>
                      <a:lnTo>
                        <a:pt x="7144" y="661435"/>
                      </a:lnTo>
                      <a:close/>
                    </a:path>
                  </a:pathLst>
                </a:custGeom>
                <a:solidFill>
                  <a:srgbClr val="59B4D9"/>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72" name="Google Shape;6372;p209"/>
                <p:cNvSpPr/>
                <p:nvPr/>
              </p:nvSpPr>
              <p:spPr>
                <a:xfrm>
                  <a:off x="1739012" y="3998951"/>
                  <a:ext cx="752475" cy="76200"/>
                </a:xfrm>
                <a:custGeom>
                  <a:avLst/>
                  <a:gdLst/>
                  <a:ahLst/>
                  <a:cxnLst/>
                  <a:rect l="l" t="t" r="r" b="b"/>
                  <a:pathLst>
                    <a:path w="752475" h="76200" extrusionOk="0">
                      <a:moveTo>
                        <a:pt x="7144" y="7144"/>
                      </a:moveTo>
                      <a:lnTo>
                        <a:pt x="747332" y="7144"/>
                      </a:lnTo>
                      <a:lnTo>
                        <a:pt x="747332" y="75543"/>
                      </a:lnTo>
                      <a:lnTo>
                        <a:pt x="7144" y="75543"/>
                      </a:lnTo>
                      <a:close/>
                    </a:path>
                  </a:pathLst>
                </a:custGeom>
                <a:solidFill>
                  <a:srgbClr val="A0A1A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73" name="Google Shape;6373;p209"/>
                <p:cNvSpPr/>
                <p:nvPr/>
              </p:nvSpPr>
              <p:spPr>
                <a:xfrm>
                  <a:off x="2088675" y="3053833"/>
                  <a:ext cx="38100" cy="38100"/>
                </a:xfrm>
                <a:custGeom>
                  <a:avLst/>
                  <a:gdLst/>
                  <a:ahLst/>
                  <a:cxnLst/>
                  <a:rect l="l" t="t" r="r" b="b"/>
                  <a:pathLst>
                    <a:path w="38100" h="38100" extrusionOk="0">
                      <a:moveTo>
                        <a:pt x="39281" y="23222"/>
                      </a:moveTo>
                      <a:cubicBezTo>
                        <a:pt x="39272" y="32096"/>
                        <a:pt x="32080" y="39286"/>
                        <a:pt x="23203" y="39281"/>
                      </a:cubicBezTo>
                      <a:cubicBezTo>
                        <a:pt x="14326" y="39276"/>
                        <a:pt x="7134" y="32077"/>
                        <a:pt x="7144" y="23203"/>
                      </a:cubicBezTo>
                      <a:cubicBezTo>
                        <a:pt x="7153" y="14336"/>
                        <a:pt x="14335" y="7149"/>
                        <a:pt x="23203" y="7144"/>
                      </a:cubicBezTo>
                      <a:cubicBezTo>
                        <a:pt x="32080" y="7144"/>
                        <a:pt x="39281" y="14342"/>
                        <a:pt x="39281" y="23222"/>
                      </a:cubicBezTo>
                    </a:path>
                  </a:pathLst>
                </a:custGeom>
                <a:solidFill>
                  <a:srgbClr val="B8D43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74" name="Google Shape;6374;p209"/>
                <p:cNvSpPr/>
                <p:nvPr/>
              </p:nvSpPr>
              <p:spPr>
                <a:xfrm>
                  <a:off x="1628865" y="3109601"/>
                  <a:ext cx="962025" cy="666750"/>
                </a:xfrm>
                <a:custGeom>
                  <a:avLst/>
                  <a:gdLst/>
                  <a:ahLst/>
                  <a:cxnLst/>
                  <a:rect l="l" t="t" r="r" b="b"/>
                  <a:pathLst>
                    <a:path w="962025" h="666750" extrusionOk="0">
                      <a:moveTo>
                        <a:pt x="7144" y="7144"/>
                      </a:moveTo>
                      <a:lnTo>
                        <a:pt x="963159" y="7144"/>
                      </a:lnTo>
                      <a:lnTo>
                        <a:pt x="963159" y="660140"/>
                      </a:lnTo>
                      <a:lnTo>
                        <a:pt x="7144" y="660140"/>
                      </a:lnTo>
                      <a:close/>
                    </a:path>
                  </a:pathLst>
                </a:custGeom>
                <a:solidFill>
                  <a:srgbClr val="1B348E"/>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75" name="Google Shape;6375;p209"/>
                <p:cNvSpPr/>
                <p:nvPr/>
              </p:nvSpPr>
              <p:spPr>
                <a:xfrm>
                  <a:off x="1708532" y="3207547"/>
                  <a:ext cx="247650" cy="400050"/>
                </a:xfrm>
                <a:custGeom>
                  <a:avLst/>
                  <a:gdLst/>
                  <a:ahLst/>
                  <a:cxnLst/>
                  <a:rect l="l" t="t" r="r" b="b"/>
                  <a:pathLst>
                    <a:path w="247650" h="400050" extrusionOk="0">
                      <a:moveTo>
                        <a:pt x="7144" y="7144"/>
                      </a:moveTo>
                      <a:lnTo>
                        <a:pt x="246145" y="7144"/>
                      </a:lnTo>
                      <a:lnTo>
                        <a:pt x="246145" y="398945"/>
                      </a:lnTo>
                      <a:lnTo>
                        <a:pt x="7144" y="398945"/>
                      </a:lnTo>
                      <a:close/>
                    </a:path>
                  </a:pathLst>
                </a:custGeom>
                <a:solidFill>
                  <a:srgbClr val="FFFFFF"/>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76" name="Google Shape;6376;p209"/>
                <p:cNvSpPr/>
                <p:nvPr/>
              </p:nvSpPr>
              <p:spPr>
                <a:xfrm>
                  <a:off x="1987367" y="3207547"/>
                  <a:ext cx="447675" cy="209550"/>
                </a:xfrm>
                <a:custGeom>
                  <a:avLst/>
                  <a:gdLst/>
                  <a:ahLst/>
                  <a:cxnLst/>
                  <a:rect l="l" t="t" r="r" b="b"/>
                  <a:pathLst>
                    <a:path w="447675" h="209550" extrusionOk="0">
                      <a:moveTo>
                        <a:pt x="7144" y="7144"/>
                      </a:moveTo>
                      <a:lnTo>
                        <a:pt x="445313" y="7144"/>
                      </a:lnTo>
                      <a:lnTo>
                        <a:pt x="445313" y="203044"/>
                      </a:lnTo>
                      <a:lnTo>
                        <a:pt x="7144" y="203044"/>
                      </a:lnTo>
                      <a:close/>
                    </a:path>
                  </a:pathLst>
                </a:custGeom>
                <a:solidFill>
                  <a:srgbClr val="FFFFFF"/>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77" name="Google Shape;6377;p209"/>
                <p:cNvSpPr/>
                <p:nvPr/>
              </p:nvSpPr>
              <p:spPr>
                <a:xfrm>
                  <a:off x="1987367" y="3436099"/>
                  <a:ext cx="209550" cy="171450"/>
                </a:xfrm>
                <a:custGeom>
                  <a:avLst/>
                  <a:gdLst/>
                  <a:ahLst/>
                  <a:cxnLst/>
                  <a:rect l="l" t="t" r="r" b="b"/>
                  <a:pathLst>
                    <a:path w="209550" h="171450" extrusionOk="0">
                      <a:moveTo>
                        <a:pt x="7144" y="7144"/>
                      </a:moveTo>
                      <a:lnTo>
                        <a:pt x="206312" y="7144"/>
                      </a:lnTo>
                      <a:lnTo>
                        <a:pt x="206312" y="170393"/>
                      </a:lnTo>
                      <a:lnTo>
                        <a:pt x="7144" y="170393"/>
                      </a:lnTo>
                      <a:close/>
                    </a:path>
                  </a:pathLst>
                </a:custGeom>
                <a:solidFill>
                  <a:srgbClr val="FFFFFF"/>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78" name="Google Shape;6378;p209"/>
                <p:cNvSpPr/>
                <p:nvPr/>
              </p:nvSpPr>
              <p:spPr>
                <a:xfrm>
                  <a:off x="2226368" y="3436099"/>
                  <a:ext cx="209550" cy="171450"/>
                </a:xfrm>
                <a:custGeom>
                  <a:avLst/>
                  <a:gdLst/>
                  <a:ahLst/>
                  <a:cxnLst/>
                  <a:rect l="l" t="t" r="r" b="b"/>
                  <a:pathLst>
                    <a:path w="209550" h="171450" extrusionOk="0">
                      <a:moveTo>
                        <a:pt x="7144" y="7144"/>
                      </a:moveTo>
                      <a:lnTo>
                        <a:pt x="206311" y="7144"/>
                      </a:lnTo>
                      <a:lnTo>
                        <a:pt x="206311" y="170393"/>
                      </a:lnTo>
                      <a:lnTo>
                        <a:pt x="7144" y="170393"/>
                      </a:lnTo>
                      <a:close/>
                    </a:path>
                  </a:pathLst>
                </a:custGeom>
                <a:solidFill>
                  <a:srgbClr val="FFFFFF"/>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79" name="Google Shape;6379;p209"/>
                <p:cNvSpPr/>
                <p:nvPr/>
              </p:nvSpPr>
              <p:spPr>
                <a:xfrm>
                  <a:off x="914452" y="4562793"/>
                  <a:ext cx="533400" cy="161925"/>
                </a:xfrm>
                <a:custGeom>
                  <a:avLst/>
                  <a:gdLst/>
                  <a:ahLst/>
                  <a:cxnLst/>
                  <a:rect l="l" t="t" r="r" b="b"/>
                  <a:pathLst>
                    <a:path w="533400" h="161925" extrusionOk="0">
                      <a:moveTo>
                        <a:pt x="387477" y="7144"/>
                      </a:moveTo>
                      <a:lnTo>
                        <a:pt x="169945" y="7144"/>
                      </a:lnTo>
                      <a:cubicBezTo>
                        <a:pt x="196091" y="99431"/>
                        <a:pt x="160973" y="112662"/>
                        <a:pt x="7144" y="112662"/>
                      </a:cubicBezTo>
                      <a:lnTo>
                        <a:pt x="7144" y="160982"/>
                      </a:lnTo>
                      <a:lnTo>
                        <a:pt x="530219" y="160982"/>
                      </a:lnTo>
                      <a:lnTo>
                        <a:pt x="530219" y="112662"/>
                      </a:lnTo>
                      <a:cubicBezTo>
                        <a:pt x="376399" y="112662"/>
                        <a:pt x="361312" y="99479"/>
                        <a:pt x="387487" y="7144"/>
                      </a:cubicBezTo>
                    </a:path>
                  </a:pathLst>
                </a:custGeom>
                <a:solidFill>
                  <a:srgbClr val="7A7A7A"/>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80" name="Google Shape;6380;p209"/>
                <p:cNvSpPr/>
                <p:nvPr/>
              </p:nvSpPr>
              <p:spPr>
                <a:xfrm>
                  <a:off x="775986" y="3978253"/>
                  <a:ext cx="809625" cy="590550"/>
                </a:xfrm>
                <a:custGeom>
                  <a:avLst/>
                  <a:gdLst/>
                  <a:ahLst/>
                  <a:cxnLst/>
                  <a:rect l="l" t="t" r="r" b="b"/>
                  <a:pathLst>
                    <a:path w="809625" h="590550" extrusionOk="0">
                      <a:moveTo>
                        <a:pt x="758810" y="7144"/>
                      </a:moveTo>
                      <a:lnTo>
                        <a:pt x="50617" y="7144"/>
                      </a:lnTo>
                      <a:cubicBezTo>
                        <a:pt x="26206" y="8096"/>
                        <a:pt x="6962" y="28261"/>
                        <a:pt x="7145" y="52692"/>
                      </a:cubicBezTo>
                      <a:lnTo>
                        <a:pt x="7145" y="546545"/>
                      </a:lnTo>
                      <a:cubicBezTo>
                        <a:pt x="7038" y="570881"/>
                        <a:pt x="26297" y="590893"/>
                        <a:pt x="50617" y="591712"/>
                      </a:cubicBezTo>
                      <a:lnTo>
                        <a:pt x="758801" y="591712"/>
                      </a:lnTo>
                      <a:cubicBezTo>
                        <a:pt x="782813" y="591712"/>
                        <a:pt x="807140" y="570433"/>
                        <a:pt x="807140" y="546545"/>
                      </a:cubicBezTo>
                      <a:lnTo>
                        <a:pt x="807140" y="52692"/>
                      </a:lnTo>
                      <a:cubicBezTo>
                        <a:pt x="805064" y="27375"/>
                        <a:pt x="784198" y="7715"/>
                        <a:pt x="758801" y="7144"/>
                      </a:cubicBezTo>
                    </a:path>
                  </a:pathLst>
                </a:custGeom>
                <a:solidFill>
                  <a:srgbClr val="A0A1A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81" name="Google Shape;6381;p209"/>
                <p:cNvSpPr/>
                <p:nvPr/>
              </p:nvSpPr>
              <p:spPr>
                <a:xfrm>
                  <a:off x="775976" y="3978300"/>
                  <a:ext cx="762000" cy="590550"/>
                </a:xfrm>
                <a:custGeom>
                  <a:avLst/>
                  <a:gdLst/>
                  <a:ahLst/>
                  <a:cxnLst/>
                  <a:rect l="l" t="t" r="r" b="b"/>
                  <a:pathLst>
                    <a:path w="762000" h="590550" extrusionOk="0">
                      <a:moveTo>
                        <a:pt x="759315" y="7144"/>
                      </a:moveTo>
                      <a:cubicBezTo>
                        <a:pt x="759144" y="7144"/>
                        <a:pt x="758982" y="7144"/>
                        <a:pt x="758820" y="7144"/>
                      </a:cubicBezTo>
                      <a:lnTo>
                        <a:pt x="50617" y="7144"/>
                      </a:lnTo>
                      <a:cubicBezTo>
                        <a:pt x="26204" y="8096"/>
                        <a:pt x="6957" y="28261"/>
                        <a:pt x="7145" y="52692"/>
                      </a:cubicBezTo>
                      <a:lnTo>
                        <a:pt x="7145" y="546526"/>
                      </a:lnTo>
                      <a:cubicBezTo>
                        <a:pt x="7028" y="570871"/>
                        <a:pt x="26289" y="590883"/>
                        <a:pt x="50617" y="591712"/>
                      </a:cubicBezTo>
                      <a:lnTo>
                        <a:pt x="67467" y="591712"/>
                      </a:lnTo>
                      <a:close/>
                    </a:path>
                  </a:pathLst>
                </a:custGeom>
                <a:solidFill>
                  <a:srgbClr val="FFFFFF">
                    <a:alpha val="2000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82" name="Google Shape;6382;p209"/>
                <p:cNvSpPr/>
                <p:nvPr/>
              </p:nvSpPr>
              <p:spPr>
                <a:xfrm>
                  <a:off x="836613" y="4039822"/>
                  <a:ext cx="685800" cy="466725"/>
                </a:xfrm>
                <a:custGeom>
                  <a:avLst/>
                  <a:gdLst/>
                  <a:ahLst/>
                  <a:cxnLst/>
                  <a:rect l="l" t="t" r="r" b="b"/>
                  <a:pathLst>
                    <a:path w="685800" h="466725" extrusionOk="0">
                      <a:moveTo>
                        <a:pt x="684066" y="7144"/>
                      </a:moveTo>
                      <a:lnTo>
                        <a:pt x="684066" y="468592"/>
                      </a:lnTo>
                      <a:lnTo>
                        <a:pt x="7144" y="468592"/>
                      </a:lnTo>
                      <a:lnTo>
                        <a:pt x="7144" y="7144"/>
                      </a:lnTo>
                      <a:lnTo>
                        <a:pt x="684066" y="7144"/>
                      </a:lnTo>
                      <a:close/>
                    </a:path>
                  </a:pathLst>
                </a:custGeom>
                <a:solidFill>
                  <a:srgbClr val="59B4D9"/>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83" name="Google Shape;6383;p209"/>
                <p:cNvSpPr/>
                <p:nvPr/>
              </p:nvSpPr>
              <p:spPr>
                <a:xfrm>
                  <a:off x="836613" y="4038908"/>
                  <a:ext cx="628650" cy="476250"/>
                </a:xfrm>
                <a:custGeom>
                  <a:avLst/>
                  <a:gdLst/>
                  <a:ahLst/>
                  <a:cxnLst/>
                  <a:rect l="l" t="t" r="r" b="b"/>
                  <a:pathLst>
                    <a:path w="628650" h="476250" extrusionOk="0">
                      <a:moveTo>
                        <a:pt x="7144" y="469506"/>
                      </a:moveTo>
                      <a:lnTo>
                        <a:pt x="8077" y="469506"/>
                      </a:lnTo>
                      <a:lnTo>
                        <a:pt x="8077" y="8068"/>
                      </a:lnTo>
                      <a:lnTo>
                        <a:pt x="626945" y="7144"/>
                      </a:lnTo>
                      <a:lnTo>
                        <a:pt x="626983" y="7144"/>
                      </a:lnTo>
                      <a:lnTo>
                        <a:pt x="7144" y="8068"/>
                      </a:lnTo>
                      <a:lnTo>
                        <a:pt x="7144" y="469506"/>
                      </a:lnTo>
                      <a:close/>
                    </a:path>
                  </a:pathLst>
                </a:custGeom>
                <a:solidFill>
                  <a:srgbClr val="59B4D9"/>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84" name="Google Shape;6384;p209"/>
                <p:cNvSpPr/>
                <p:nvPr/>
              </p:nvSpPr>
              <p:spPr>
                <a:xfrm>
                  <a:off x="914452" y="4668291"/>
                  <a:ext cx="533400" cy="57150"/>
                </a:xfrm>
                <a:custGeom>
                  <a:avLst/>
                  <a:gdLst/>
                  <a:ahLst/>
                  <a:cxnLst/>
                  <a:rect l="l" t="t" r="r" b="b"/>
                  <a:pathLst>
                    <a:path w="533400" h="57150" extrusionOk="0">
                      <a:moveTo>
                        <a:pt x="7144" y="7144"/>
                      </a:moveTo>
                      <a:lnTo>
                        <a:pt x="530209" y="7144"/>
                      </a:lnTo>
                      <a:lnTo>
                        <a:pt x="530209" y="55483"/>
                      </a:lnTo>
                      <a:lnTo>
                        <a:pt x="7144" y="55483"/>
                      </a:lnTo>
                      <a:close/>
                    </a:path>
                  </a:pathLst>
                </a:custGeom>
                <a:solidFill>
                  <a:srgbClr val="A0A1A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85" name="Google Shape;6385;p209"/>
                <p:cNvSpPr/>
                <p:nvPr/>
              </p:nvSpPr>
              <p:spPr>
                <a:xfrm>
                  <a:off x="1161549" y="4000408"/>
                  <a:ext cx="28575" cy="28575"/>
                </a:xfrm>
                <a:custGeom>
                  <a:avLst/>
                  <a:gdLst/>
                  <a:ahLst/>
                  <a:cxnLst/>
                  <a:rect l="l" t="t" r="r" b="b"/>
                  <a:pathLst>
                    <a:path w="28575" h="28575" extrusionOk="0">
                      <a:moveTo>
                        <a:pt x="29851" y="18507"/>
                      </a:moveTo>
                      <a:cubicBezTo>
                        <a:pt x="29846" y="24775"/>
                        <a:pt x="24758" y="29861"/>
                        <a:pt x="18488" y="29851"/>
                      </a:cubicBezTo>
                      <a:cubicBezTo>
                        <a:pt x="12218" y="29842"/>
                        <a:pt x="7138" y="24755"/>
                        <a:pt x="7144" y="18488"/>
                      </a:cubicBezTo>
                      <a:cubicBezTo>
                        <a:pt x="7149" y="12221"/>
                        <a:pt x="12225" y="7153"/>
                        <a:pt x="18488" y="7144"/>
                      </a:cubicBezTo>
                      <a:cubicBezTo>
                        <a:pt x="24764" y="7144"/>
                        <a:pt x="29851" y="12230"/>
                        <a:pt x="29851" y="18507"/>
                      </a:cubicBezTo>
                    </a:path>
                  </a:pathLst>
                </a:custGeom>
                <a:solidFill>
                  <a:srgbClr val="B8D43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86" name="Google Shape;6386;p209"/>
                <p:cNvSpPr/>
                <p:nvPr/>
              </p:nvSpPr>
              <p:spPr>
                <a:xfrm>
                  <a:off x="1896499" y="3791225"/>
                  <a:ext cx="1057275" cy="438150"/>
                </a:xfrm>
                <a:custGeom>
                  <a:avLst/>
                  <a:gdLst/>
                  <a:ahLst/>
                  <a:cxnLst/>
                  <a:rect l="l" t="t" r="r" b="b"/>
                  <a:pathLst>
                    <a:path w="1057275" h="438150" extrusionOk="0">
                      <a:moveTo>
                        <a:pt x="987751" y="291860"/>
                      </a:moveTo>
                      <a:cubicBezTo>
                        <a:pt x="986875" y="291860"/>
                        <a:pt x="986113" y="292060"/>
                        <a:pt x="985236" y="292089"/>
                      </a:cubicBezTo>
                      <a:cubicBezTo>
                        <a:pt x="1006763" y="215336"/>
                        <a:pt x="961986" y="135669"/>
                        <a:pt x="885233" y="114147"/>
                      </a:cubicBezTo>
                      <a:cubicBezTo>
                        <a:pt x="837046" y="100634"/>
                        <a:pt x="785297" y="113050"/>
                        <a:pt x="748483" y="146956"/>
                      </a:cubicBezTo>
                      <a:cubicBezTo>
                        <a:pt x="721032" y="45984"/>
                        <a:pt x="616933" y="-13622"/>
                        <a:pt x="515959" y="13825"/>
                      </a:cubicBezTo>
                      <a:cubicBezTo>
                        <a:pt x="439711" y="34552"/>
                        <a:pt x="384323" y="100426"/>
                        <a:pt x="377008" y="179103"/>
                      </a:cubicBezTo>
                      <a:cubicBezTo>
                        <a:pt x="375427" y="178808"/>
                        <a:pt x="373865" y="178579"/>
                        <a:pt x="372245" y="178341"/>
                      </a:cubicBezTo>
                      <a:cubicBezTo>
                        <a:pt x="313791" y="124337"/>
                        <a:pt x="222617" y="127949"/>
                        <a:pt x="168611" y="186409"/>
                      </a:cubicBezTo>
                      <a:cubicBezTo>
                        <a:pt x="154790" y="201373"/>
                        <a:pt x="144293" y="219089"/>
                        <a:pt x="137826" y="238406"/>
                      </a:cubicBezTo>
                      <a:cubicBezTo>
                        <a:pt x="127481" y="234786"/>
                        <a:pt x="116604" y="232938"/>
                        <a:pt x="105650" y="232919"/>
                      </a:cubicBezTo>
                      <a:cubicBezTo>
                        <a:pt x="52367" y="231814"/>
                        <a:pt x="8276" y="274115"/>
                        <a:pt x="7171" y="327398"/>
                      </a:cubicBezTo>
                      <a:cubicBezTo>
                        <a:pt x="7162" y="327960"/>
                        <a:pt x="7152" y="328512"/>
                        <a:pt x="7152" y="329074"/>
                      </a:cubicBezTo>
                      <a:cubicBezTo>
                        <a:pt x="6447" y="383700"/>
                        <a:pt x="49920" y="428677"/>
                        <a:pt x="104536" y="429830"/>
                      </a:cubicBezTo>
                      <a:lnTo>
                        <a:pt x="336289" y="429830"/>
                      </a:lnTo>
                      <a:cubicBezTo>
                        <a:pt x="342404" y="437097"/>
                        <a:pt x="348776" y="429830"/>
                        <a:pt x="355148" y="429830"/>
                      </a:cubicBezTo>
                      <a:lnTo>
                        <a:pt x="987751" y="429830"/>
                      </a:lnTo>
                      <a:cubicBezTo>
                        <a:pt x="1025851" y="429830"/>
                        <a:pt x="1056741" y="398940"/>
                        <a:pt x="1056741" y="360840"/>
                      </a:cubicBezTo>
                      <a:cubicBezTo>
                        <a:pt x="1056741" y="322740"/>
                        <a:pt x="1025851" y="291851"/>
                        <a:pt x="987751" y="291851"/>
                      </a:cubicBezTo>
                      <a:close/>
                    </a:path>
                  </a:pathLst>
                </a:custGeom>
                <a:solidFill>
                  <a:srgbClr val="CBEBF5">
                    <a:alpha val="8000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87" name="Google Shape;6387;p209"/>
                <p:cNvSpPr/>
                <p:nvPr/>
              </p:nvSpPr>
              <p:spPr>
                <a:xfrm>
                  <a:off x="611928" y="4716021"/>
                  <a:ext cx="1743075" cy="66675"/>
                </a:xfrm>
                <a:custGeom>
                  <a:avLst/>
                  <a:gdLst/>
                  <a:ahLst/>
                  <a:cxnLst/>
                  <a:rect l="l" t="t" r="r" b="b"/>
                  <a:pathLst>
                    <a:path w="1743075" h="66675" extrusionOk="0">
                      <a:moveTo>
                        <a:pt x="7144" y="7144"/>
                      </a:moveTo>
                      <a:lnTo>
                        <a:pt x="1739894" y="7144"/>
                      </a:lnTo>
                      <a:lnTo>
                        <a:pt x="1739894" y="67885"/>
                      </a:lnTo>
                      <a:lnTo>
                        <a:pt x="7144" y="67885"/>
                      </a:lnTo>
                      <a:close/>
                    </a:path>
                  </a:pathLst>
                </a:custGeom>
                <a:solidFill>
                  <a:srgbClr val="6A6A6A"/>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88" name="Google Shape;6388;p209"/>
                <p:cNvSpPr/>
                <p:nvPr/>
              </p:nvSpPr>
              <p:spPr>
                <a:xfrm>
                  <a:off x="1751899" y="4567850"/>
                  <a:ext cx="200025" cy="161925"/>
                </a:xfrm>
                <a:custGeom>
                  <a:avLst/>
                  <a:gdLst/>
                  <a:ahLst/>
                  <a:cxnLst/>
                  <a:rect l="l" t="t" r="r" b="b"/>
                  <a:pathLst>
                    <a:path w="200025" h="161925" extrusionOk="0">
                      <a:moveTo>
                        <a:pt x="194520" y="23689"/>
                      </a:moveTo>
                      <a:lnTo>
                        <a:pt x="158191" y="23689"/>
                      </a:lnTo>
                      <a:lnTo>
                        <a:pt x="161049" y="7144"/>
                      </a:lnTo>
                      <a:lnTo>
                        <a:pt x="7144" y="7144"/>
                      </a:lnTo>
                      <a:lnTo>
                        <a:pt x="37871" y="155315"/>
                      </a:lnTo>
                      <a:lnTo>
                        <a:pt x="135617" y="155315"/>
                      </a:lnTo>
                      <a:lnTo>
                        <a:pt x="138474" y="138398"/>
                      </a:lnTo>
                      <a:lnTo>
                        <a:pt x="194482" y="138398"/>
                      </a:lnTo>
                      <a:close/>
                      <a:moveTo>
                        <a:pt x="171717" y="115595"/>
                      </a:moveTo>
                      <a:lnTo>
                        <a:pt x="142427" y="115595"/>
                      </a:lnTo>
                      <a:lnTo>
                        <a:pt x="154286" y="46482"/>
                      </a:lnTo>
                      <a:lnTo>
                        <a:pt x="171726" y="46482"/>
                      </a:lnTo>
                      <a:close/>
                    </a:path>
                  </a:pathLst>
                </a:custGeom>
                <a:solidFill>
                  <a:srgbClr val="1A1A1A"/>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89" name="Google Shape;6389;p209"/>
                <p:cNvSpPr/>
                <p:nvPr/>
              </p:nvSpPr>
              <p:spPr>
                <a:xfrm>
                  <a:off x="1283479" y="4269051"/>
                  <a:ext cx="171450" cy="180975"/>
                </a:xfrm>
                <a:custGeom>
                  <a:avLst/>
                  <a:gdLst/>
                  <a:ahLst/>
                  <a:cxnLst/>
                  <a:rect l="l" t="t" r="r" b="b"/>
                  <a:pathLst>
                    <a:path w="171450" h="180975" extrusionOk="0">
                      <a:moveTo>
                        <a:pt x="164706" y="7144"/>
                      </a:moveTo>
                      <a:lnTo>
                        <a:pt x="7144" y="176670"/>
                      </a:lnTo>
                    </a:path>
                  </a:pathLst>
                </a:custGeom>
                <a:no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90" name="Google Shape;6390;p209"/>
                <p:cNvSpPr/>
                <p:nvPr/>
              </p:nvSpPr>
              <p:spPr>
                <a:xfrm>
                  <a:off x="1067233" y="3108887"/>
                  <a:ext cx="571500" cy="1304925"/>
                </a:xfrm>
                <a:custGeom>
                  <a:avLst/>
                  <a:gdLst/>
                  <a:ahLst/>
                  <a:cxnLst/>
                  <a:rect l="l" t="t" r="r" b="b"/>
                  <a:pathLst>
                    <a:path w="571500" h="1304925" extrusionOk="0">
                      <a:moveTo>
                        <a:pt x="568776" y="660854"/>
                      </a:moveTo>
                      <a:lnTo>
                        <a:pt x="7144" y="1305058"/>
                      </a:lnTo>
                      <a:lnTo>
                        <a:pt x="7144" y="937165"/>
                      </a:lnTo>
                      <a:lnTo>
                        <a:pt x="568785" y="7144"/>
                      </a:lnTo>
                      <a:lnTo>
                        <a:pt x="568776" y="660854"/>
                      </a:lnTo>
                      <a:close/>
                    </a:path>
                  </a:pathLst>
                </a:custGeom>
                <a:solidFill>
                  <a:srgbClr val="0072C6">
                    <a:alpha val="4000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91" name="Google Shape;6391;p209"/>
                <p:cNvSpPr/>
                <p:nvPr/>
              </p:nvSpPr>
              <p:spPr>
                <a:xfrm>
                  <a:off x="1513536" y="3109601"/>
                  <a:ext cx="1085850" cy="1247775"/>
                </a:xfrm>
                <a:custGeom>
                  <a:avLst/>
                  <a:gdLst/>
                  <a:ahLst/>
                  <a:cxnLst/>
                  <a:rect l="l" t="t" r="r" b="b"/>
                  <a:pathLst>
                    <a:path w="1085850" h="1247775" extrusionOk="0">
                      <a:moveTo>
                        <a:pt x="7144" y="1241012"/>
                      </a:moveTo>
                      <a:lnTo>
                        <a:pt x="1080373" y="660140"/>
                      </a:lnTo>
                      <a:lnTo>
                        <a:pt x="1080373" y="7144"/>
                      </a:lnTo>
                      <a:lnTo>
                        <a:pt x="7144" y="937365"/>
                      </a:lnTo>
                      <a:lnTo>
                        <a:pt x="7144" y="1241012"/>
                      </a:lnTo>
                      <a:close/>
                    </a:path>
                  </a:pathLst>
                </a:custGeom>
                <a:solidFill>
                  <a:srgbClr val="0072C6">
                    <a:alpha val="4000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92" name="Google Shape;6392;p209"/>
                <p:cNvSpPr/>
                <p:nvPr/>
              </p:nvSpPr>
              <p:spPr>
                <a:xfrm>
                  <a:off x="759956" y="3220831"/>
                  <a:ext cx="828675" cy="514350"/>
                </a:xfrm>
                <a:custGeom>
                  <a:avLst/>
                  <a:gdLst/>
                  <a:ahLst/>
                  <a:cxnLst/>
                  <a:rect l="l" t="t" r="r" b="b"/>
                  <a:pathLst>
                    <a:path w="828675" h="514350" extrusionOk="0">
                      <a:moveTo>
                        <a:pt x="728872" y="499971"/>
                      </a:moveTo>
                      <a:cubicBezTo>
                        <a:pt x="790562" y="489152"/>
                        <a:pt x="831799" y="430371"/>
                        <a:pt x="820979" y="368680"/>
                      </a:cubicBezTo>
                      <a:cubicBezTo>
                        <a:pt x="811467" y="314435"/>
                        <a:pt x="764354" y="274866"/>
                        <a:pt x="709279" y="274867"/>
                      </a:cubicBezTo>
                      <a:lnTo>
                        <a:pt x="708146" y="274867"/>
                      </a:lnTo>
                      <a:cubicBezTo>
                        <a:pt x="708784" y="267656"/>
                        <a:pt x="709098" y="260370"/>
                        <a:pt x="709098" y="253007"/>
                      </a:cubicBezTo>
                      <a:cubicBezTo>
                        <a:pt x="709100" y="117222"/>
                        <a:pt x="599027" y="7146"/>
                        <a:pt x="463243" y="7144"/>
                      </a:cubicBezTo>
                      <a:cubicBezTo>
                        <a:pt x="357575" y="7142"/>
                        <a:pt x="263725" y="74659"/>
                        <a:pt x="230134" y="174845"/>
                      </a:cubicBezTo>
                      <a:cubicBezTo>
                        <a:pt x="212471" y="168693"/>
                        <a:pt x="193905" y="165536"/>
                        <a:pt x="175203" y="165501"/>
                      </a:cubicBezTo>
                      <a:cubicBezTo>
                        <a:pt x="82372" y="165501"/>
                        <a:pt x="7144" y="244215"/>
                        <a:pt x="7144" y="337017"/>
                      </a:cubicBezTo>
                      <a:cubicBezTo>
                        <a:pt x="7144" y="429819"/>
                        <a:pt x="82391" y="508572"/>
                        <a:pt x="175203" y="508572"/>
                      </a:cubicBezTo>
                      <a:lnTo>
                        <a:pt x="175431" y="508572"/>
                      </a:lnTo>
                      <a:cubicBezTo>
                        <a:pt x="175431" y="508572"/>
                        <a:pt x="728234" y="500085"/>
                        <a:pt x="728872" y="499971"/>
                      </a:cubicBezTo>
                      <a:close/>
                    </a:path>
                  </a:pathLst>
                </a:custGeom>
                <a:solidFill>
                  <a:srgbClr val="CBEBF5">
                    <a:alpha val="8000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93" name="Google Shape;6393;p209"/>
                <p:cNvSpPr/>
                <p:nvPr/>
              </p:nvSpPr>
              <p:spPr>
                <a:xfrm>
                  <a:off x="1067233" y="4038908"/>
                  <a:ext cx="457200" cy="314325"/>
                </a:xfrm>
                <a:custGeom>
                  <a:avLst/>
                  <a:gdLst/>
                  <a:ahLst/>
                  <a:cxnLst/>
                  <a:rect l="l" t="t" r="r" b="b"/>
                  <a:pathLst>
                    <a:path w="457200" h="314325" extrusionOk="0">
                      <a:moveTo>
                        <a:pt x="7144" y="7144"/>
                      </a:moveTo>
                      <a:lnTo>
                        <a:pt x="453447" y="7144"/>
                      </a:lnTo>
                      <a:lnTo>
                        <a:pt x="453447" y="311706"/>
                      </a:lnTo>
                      <a:lnTo>
                        <a:pt x="7144" y="311706"/>
                      </a:lnTo>
                      <a:close/>
                    </a:path>
                  </a:pathLst>
                </a:custGeom>
                <a:solidFill>
                  <a:srgbClr val="1B348E"/>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94" name="Google Shape;6394;p209"/>
                <p:cNvSpPr/>
                <p:nvPr/>
              </p:nvSpPr>
              <p:spPr>
                <a:xfrm>
                  <a:off x="1104428" y="4084590"/>
                  <a:ext cx="123825" cy="190500"/>
                </a:xfrm>
                <a:custGeom>
                  <a:avLst/>
                  <a:gdLst/>
                  <a:ahLst/>
                  <a:cxnLst/>
                  <a:rect l="l" t="t" r="r" b="b"/>
                  <a:pathLst>
                    <a:path w="123825" h="190500" extrusionOk="0">
                      <a:moveTo>
                        <a:pt x="7144" y="7144"/>
                      </a:moveTo>
                      <a:lnTo>
                        <a:pt x="118720" y="7144"/>
                      </a:lnTo>
                      <a:lnTo>
                        <a:pt x="118720" y="189881"/>
                      </a:lnTo>
                      <a:lnTo>
                        <a:pt x="7144" y="189881"/>
                      </a:lnTo>
                      <a:close/>
                    </a:path>
                  </a:pathLst>
                </a:custGeom>
                <a:solidFill>
                  <a:srgbClr val="FFFFFF"/>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95" name="Google Shape;6395;p209"/>
                <p:cNvSpPr/>
                <p:nvPr/>
              </p:nvSpPr>
              <p:spPr>
                <a:xfrm>
                  <a:off x="1234597" y="4084590"/>
                  <a:ext cx="209550" cy="104775"/>
                </a:xfrm>
                <a:custGeom>
                  <a:avLst/>
                  <a:gdLst/>
                  <a:ahLst/>
                  <a:cxnLst/>
                  <a:rect l="l" t="t" r="r" b="b"/>
                  <a:pathLst>
                    <a:path w="209550" h="104775" extrusionOk="0">
                      <a:moveTo>
                        <a:pt x="7144" y="7144"/>
                      </a:moveTo>
                      <a:lnTo>
                        <a:pt x="211703" y="7144"/>
                      </a:lnTo>
                      <a:lnTo>
                        <a:pt x="211703" y="98517"/>
                      </a:lnTo>
                      <a:lnTo>
                        <a:pt x="7144" y="98517"/>
                      </a:lnTo>
                      <a:close/>
                    </a:path>
                  </a:pathLst>
                </a:custGeom>
                <a:solidFill>
                  <a:srgbClr val="FFFFFF"/>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96" name="Google Shape;6396;p209"/>
                <p:cNvSpPr/>
                <p:nvPr/>
              </p:nvSpPr>
              <p:spPr>
                <a:xfrm>
                  <a:off x="1234597" y="4191184"/>
                  <a:ext cx="104775" cy="85725"/>
                </a:xfrm>
                <a:custGeom>
                  <a:avLst/>
                  <a:gdLst/>
                  <a:ahLst/>
                  <a:cxnLst/>
                  <a:rect l="l" t="t" r="r" b="b"/>
                  <a:pathLst>
                    <a:path w="104775" h="85725" extrusionOk="0">
                      <a:moveTo>
                        <a:pt x="7144" y="7144"/>
                      </a:moveTo>
                      <a:lnTo>
                        <a:pt x="100127" y="7144"/>
                      </a:lnTo>
                      <a:lnTo>
                        <a:pt x="100127" y="83287"/>
                      </a:lnTo>
                      <a:lnTo>
                        <a:pt x="7144" y="83287"/>
                      </a:lnTo>
                      <a:close/>
                    </a:path>
                  </a:pathLst>
                </a:custGeom>
                <a:solidFill>
                  <a:srgbClr val="FFFFFF"/>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97" name="Google Shape;6397;p209"/>
                <p:cNvSpPr/>
                <p:nvPr/>
              </p:nvSpPr>
              <p:spPr>
                <a:xfrm>
                  <a:off x="1346172" y="4191184"/>
                  <a:ext cx="104775" cy="85725"/>
                </a:xfrm>
                <a:custGeom>
                  <a:avLst/>
                  <a:gdLst/>
                  <a:ahLst/>
                  <a:cxnLst/>
                  <a:rect l="l" t="t" r="r" b="b"/>
                  <a:pathLst>
                    <a:path w="104775" h="85725" extrusionOk="0">
                      <a:moveTo>
                        <a:pt x="7144" y="7144"/>
                      </a:moveTo>
                      <a:lnTo>
                        <a:pt x="100127" y="7144"/>
                      </a:lnTo>
                      <a:lnTo>
                        <a:pt x="100127" y="83287"/>
                      </a:lnTo>
                      <a:lnTo>
                        <a:pt x="7144" y="83287"/>
                      </a:lnTo>
                      <a:close/>
                    </a:path>
                  </a:pathLst>
                </a:custGeom>
                <a:solidFill>
                  <a:srgbClr val="FFFFFF"/>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98" name="Google Shape;6398;p209"/>
                <p:cNvSpPr/>
                <p:nvPr/>
              </p:nvSpPr>
              <p:spPr>
                <a:xfrm>
                  <a:off x="960658" y="4117804"/>
                  <a:ext cx="457200" cy="314325"/>
                </a:xfrm>
                <a:custGeom>
                  <a:avLst/>
                  <a:gdLst/>
                  <a:ahLst/>
                  <a:cxnLst/>
                  <a:rect l="l" t="t" r="r" b="b"/>
                  <a:pathLst>
                    <a:path w="457200" h="314325" extrusionOk="0">
                      <a:moveTo>
                        <a:pt x="7144" y="7144"/>
                      </a:moveTo>
                      <a:lnTo>
                        <a:pt x="453447" y="7144"/>
                      </a:lnTo>
                      <a:lnTo>
                        <a:pt x="453447" y="311706"/>
                      </a:lnTo>
                      <a:lnTo>
                        <a:pt x="7144" y="311706"/>
                      </a:lnTo>
                      <a:close/>
                    </a:path>
                  </a:pathLst>
                </a:custGeom>
                <a:solidFill>
                  <a:srgbClr val="495DA5"/>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399" name="Google Shape;6399;p209"/>
                <p:cNvSpPr/>
                <p:nvPr/>
              </p:nvSpPr>
              <p:spPr>
                <a:xfrm>
                  <a:off x="997853" y="4163495"/>
                  <a:ext cx="342900" cy="190500"/>
                </a:xfrm>
                <a:custGeom>
                  <a:avLst/>
                  <a:gdLst/>
                  <a:ahLst/>
                  <a:cxnLst/>
                  <a:rect l="l" t="t" r="r" b="b"/>
                  <a:pathLst>
                    <a:path w="342900" h="190500" extrusionOk="0">
                      <a:moveTo>
                        <a:pt x="341871" y="7144"/>
                      </a:moveTo>
                      <a:lnTo>
                        <a:pt x="7144" y="7144"/>
                      </a:lnTo>
                      <a:lnTo>
                        <a:pt x="7144" y="189881"/>
                      </a:lnTo>
                      <a:lnTo>
                        <a:pt x="144580" y="189881"/>
                      </a:lnTo>
                      <a:lnTo>
                        <a:pt x="144580" y="98508"/>
                      </a:lnTo>
                      <a:lnTo>
                        <a:pt x="341871" y="98508"/>
                      </a:lnTo>
                      <a:lnTo>
                        <a:pt x="341871" y="7144"/>
                      </a:lnTo>
                      <a:close/>
                    </a:path>
                  </a:pathLst>
                </a:custGeom>
                <a:solidFill>
                  <a:srgbClr val="FFFFFF"/>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00" name="Google Shape;6400;p209"/>
                <p:cNvSpPr/>
                <p:nvPr/>
              </p:nvSpPr>
              <p:spPr>
                <a:xfrm>
                  <a:off x="1128021" y="4270089"/>
                  <a:ext cx="104775" cy="85725"/>
                </a:xfrm>
                <a:custGeom>
                  <a:avLst/>
                  <a:gdLst/>
                  <a:ahLst/>
                  <a:cxnLst/>
                  <a:rect l="l" t="t" r="r" b="b"/>
                  <a:pathLst>
                    <a:path w="104775" h="85725" extrusionOk="0">
                      <a:moveTo>
                        <a:pt x="7144" y="7144"/>
                      </a:moveTo>
                      <a:lnTo>
                        <a:pt x="100127" y="7144"/>
                      </a:lnTo>
                      <a:lnTo>
                        <a:pt x="100127" y="83287"/>
                      </a:lnTo>
                      <a:lnTo>
                        <a:pt x="7144" y="83287"/>
                      </a:lnTo>
                      <a:close/>
                    </a:path>
                  </a:pathLst>
                </a:custGeom>
                <a:solidFill>
                  <a:srgbClr val="FFFFFF"/>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01" name="Google Shape;6401;p209"/>
                <p:cNvSpPr/>
                <p:nvPr/>
              </p:nvSpPr>
              <p:spPr>
                <a:xfrm>
                  <a:off x="1239597" y="4270089"/>
                  <a:ext cx="104775" cy="85725"/>
                </a:xfrm>
                <a:custGeom>
                  <a:avLst/>
                  <a:gdLst/>
                  <a:ahLst/>
                  <a:cxnLst/>
                  <a:rect l="l" t="t" r="r" b="b"/>
                  <a:pathLst>
                    <a:path w="104775" h="85725" extrusionOk="0">
                      <a:moveTo>
                        <a:pt x="7144" y="7144"/>
                      </a:moveTo>
                      <a:lnTo>
                        <a:pt x="100127" y="7144"/>
                      </a:lnTo>
                      <a:lnTo>
                        <a:pt x="100127" y="83287"/>
                      </a:lnTo>
                      <a:lnTo>
                        <a:pt x="7144" y="83287"/>
                      </a:lnTo>
                      <a:close/>
                    </a:path>
                  </a:pathLst>
                </a:custGeom>
                <a:solidFill>
                  <a:srgbClr val="FFFFFF"/>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02" name="Google Shape;6402;p209"/>
                <p:cNvSpPr/>
                <p:nvPr/>
              </p:nvSpPr>
              <p:spPr>
                <a:xfrm>
                  <a:off x="836613" y="4196709"/>
                  <a:ext cx="457200" cy="314325"/>
                </a:xfrm>
                <a:custGeom>
                  <a:avLst/>
                  <a:gdLst/>
                  <a:ahLst/>
                  <a:cxnLst/>
                  <a:rect l="l" t="t" r="r" b="b"/>
                  <a:pathLst>
                    <a:path w="457200" h="314325" extrusionOk="0">
                      <a:moveTo>
                        <a:pt x="7144" y="7144"/>
                      </a:moveTo>
                      <a:lnTo>
                        <a:pt x="453447" y="7144"/>
                      </a:lnTo>
                      <a:lnTo>
                        <a:pt x="453447" y="311706"/>
                      </a:lnTo>
                      <a:lnTo>
                        <a:pt x="7144" y="311706"/>
                      </a:lnTo>
                      <a:close/>
                    </a:path>
                  </a:pathLst>
                </a:custGeom>
                <a:solidFill>
                  <a:srgbClr val="7685BB"/>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03" name="Google Shape;6403;p209"/>
                <p:cNvSpPr/>
                <p:nvPr/>
              </p:nvSpPr>
              <p:spPr>
                <a:xfrm>
                  <a:off x="873809" y="4242391"/>
                  <a:ext cx="123825" cy="190500"/>
                </a:xfrm>
                <a:custGeom>
                  <a:avLst/>
                  <a:gdLst/>
                  <a:ahLst/>
                  <a:cxnLst/>
                  <a:rect l="l" t="t" r="r" b="b"/>
                  <a:pathLst>
                    <a:path w="123825" h="190500" extrusionOk="0">
                      <a:moveTo>
                        <a:pt x="7144" y="7144"/>
                      </a:moveTo>
                      <a:lnTo>
                        <a:pt x="118720" y="7144"/>
                      </a:lnTo>
                      <a:lnTo>
                        <a:pt x="118720" y="189881"/>
                      </a:lnTo>
                      <a:lnTo>
                        <a:pt x="7144" y="189881"/>
                      </a:lnTo>
                      <a:close/>
                    </a:path>
                  </a:pathLst>
                </a:custGeom>
                <a:solidFill>
                  <a:srgbClr val="FFFFFF"/>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04" name="Google Shape;6404;p209"/>
                <p:cNvSpPr/>
                <p:nvPr/>
              </p:nvSpPr>
              <p:spPr>
                <a:xfrm>
                  <a:off x="1003977" y="4348994"/>
                  <a:ext cx="104775" cy="85725"/>
                </a:xfrm>
                <a:custGeom>
                  <a:avLst/>
                  <a:gdLst/>
                  <a:ahLst/>
                  <a:cxnLst/>
                  <a:rect l="l" t="t" r="r" b="b"/>
                  <a:pathLst>
                    <a:path w="104775" h="85725" extrusionOk="0">
                      <a:moveTo>
                        <a:pt x="7144" y="7144"/>
                      </a:moveTo>
                      <a:lnTo>
                        <a:pt x="100127" y="7144"/>
                      </a:lnTo>
                      <a:lnTo>
                        <a:pt x="100127" y="83287"/>
                      </a:lnTo>
                      <a:lnTo>
                        <a:pt x="7144" y="83287"/>
                      </a:lnTo>
                      <a:close/>
                    </a:path>
                  </a:pathLst>
                </a:custGeom>
                <a:solidFill>
                  <a:srgbClr val="FFFFFF"/>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05" name="Google Shape;6405;p209"/>
                <p:cNvSpPr/>
                <p:nvPr/>
              </p:nvSpPr>
              <p:spPr>
                <a:xfrm>
                  <a:off x="1003977" y="4242391"/>
                  <a:ext cx="209550" cy="190500"/>
                </a:xfrm>
                <a:custGeom>
                  <a:avLst/>
                  <a:gdLst/>
                  <a:ahLst/>
                  <a:cxnLst/>
                  <a:rect l="l" t="t" r="r" b="b"/>
                  <a:pathLst>
                    <a:path w="209550" h="190500" extrusionOk="0">
                      <a:moveTo>
                        <a:pt x="7144" y="7144"/>
                      </a:moveTo>
                      <a:lnTo>
                        <a:pt x="7144" y="98517"/>
                      </a:lnTo>
                      <a:lnTo>
                        <a:pt x="118720" y="98517"/>
                      </a:lnTo>
                      <a:lnTo>
                        <a:pt x="118720" y="189881"/>
                      </a:lnTo>
                      <a:lnTo>
                        <a:pt x="211703" y="189881"/>
                      </a:lnTo>
                      <a:lnTo>
                        <a:pt x="211703" y="7144"/>
                      </a:lnTo>
                      <a:lnTo>
                        <a:pt x="7144" y="7144"/>
                      </a:lnTo>
                      <a:close/>
                    </a:path>
                  </a:pathLst>
                </a:custGeom>
                <a:solidFill>
                  <a:srgbClr val="FFFFFF"/>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06" name="Google Shape;6406;p209"/>
                <p:cNvSpPr/>
                <p:nvPr/>
              </p:nvSpPr>
              <p:spPr>
                <a:xfrm>
                  <a:off x="1231072" y="4220778"/>
                  <a:ext cx="238125" cy="238125"/>
                </a:xfrm>
                <a:custGeom>
                  <a:avLst/>
                  <a:gdLst/>
                  <a:ahLst/>
                  <a:cxnLst/>
                  <a:rect l="l" t="t" r="r" b="b"/>
                  <a:pathLst>
                    <a:path w="238125" h="238125" extrusionOk="0">
                      <a:moveTo>
                        <a:pt x="233724" y="120129"/>
                      </a:moveTo>
                      <a:cubicBezTo>
                        <a:pt x="233724" y="182530"/>
                        <a:pt x="183003" y="233115"/>
                        <a:pt x="120434" y="233115"/>
                      </a:cubicBezTo>
                      <a:cubicBezTo>
                        <a:pt x="57866" y="233115"/>
                        <a:pt x="7144" y="182530"/>
                        <a:pt x="7144" y="120129"/>
                      </a:cubicBezTo>
                      <a:cubicBezTo>
                        <a:pt x="7144" y="57729"/>
                        <a:pt x="57866" y="7144"/>
                        <a:pt x="120434" y="7144"/>
                      </a:cubicBezTo>
                      <a:cubicBezTo>
                        <a:pt x="183003" y="7144"/>
                        <a:pt x="233724" y="57729"/>
                        <a:pt x="233724" y="120129"/>
                      </a:cubicBezTo>
                      <a:close/>
                    </a:path>
                  </a:pathLst>
                </a:custGeom>
                <a:solidFill>
                  <a:srgbClr val="D5D841"/>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07" name="Google Shape;6407;p209"/>
                <p:cNvSpPr/>
                <p:nvPr/>
              </p:nvSpPr>
              <p:spPr>
                <a:xfrm>
                  <a:off x="1272327" y="4271832"/>
                  <a:ext cx="57150" cy="123825"/>
                </a:xfrm>
                <a:custGeom>
                  <a:avLst/>
                  <a:gdLst/>
                  <a:ahLst/>
                  <a:cxnLst/>
                  <a:rect l="l" t="t" r="r" b="b"/>
                  <a:pathLst>
                    <a:path w="57150" h="123825" extrusionOk="0">
                      <a:moveTo>
                        <a:pt x="30526" y="123977"/>
                      </a:moveTo>
                      <a:cubicBezTo>
                        <a:pt x="954" y="96574"/>
                        <a:pt x="-804" y="50387"/>
                        <a:pt x="26599" y="20812"/>
                      </a:cubicBezTo>
                      <a:cubicBezTo>
                        <a:pt x="31600" y="15421"/>
                        <a:pt x="37387" y="10811"/>
                        <a:pt x="43765" y="7144"/>
                      </a:cubicBezTo>
                      <a:lnTo>
                        <a:pt x="52947" y="22955"/>
                      </a:lnTo>
                      <a:cubicBezTo>
                        <a:pt x="35983" y="32766"/>
                        <a:pt x="25516" y="50854"/>
                        <a:pt x="25468" y="70447"/>
                      </a:cubicBezTo>
                      <a:cubicBezTo>
                        <a:pt x="25406" y="85706"/>
                        <a:pt x="31775" y="100279"/>
                        <a:pt x="43013" y="110595"/>
                      </a:cubicBezTo>
                      <a:close/>
                    </a:path>
                  </a:pathLst>
                </a:custGeom>
                <a:solidFill>
                  <a:srgbClr val="FFFFFF"/>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08" name="Google Shape;6408;p209"/>
                <p:cNvSpPr/>
                <p:nvPr/>
              </p:nvSpPr>
              <p:spPr>
                <a:xfrm>
                  <a:off x="1277688" y="4263184"/>
                  <a:ext cx="76200" cy="66675"/>
                </a:xfrm>
                <a:custGeom>
                  <a:avLst/>
                  <a:gdLst/>
                  <a:ahLst/>
                  <a:cxnLst/>
                  <a:rect l="l" t="t" r="r" b="b"/>
                  <a:pathLst>
                    <a:path w="76200" h="66675" extrusionOk="0">
                      <a:moveTo>
                        <a:pt x="77219" y="7144"/>
                      </a:moveTo>
                      <a:lnTo>
                        <a:pt x="60731" y="38005"/>
                      </a:lnTo>
                      <a:lnTo>
                        <a:pt x="44234" y="68866"/>
                      </a:lnTo>
                      <a:lnTo>
                        <a:pt x="25689" y="39195"/>
                      </a:lnTo>
                      <a:lnTo>
                        <a:pt x="7144" y="9516"/>
                      </a:lnTo>
                      <a:lnTo>
                        <a:pt x="42177" y="8334"/>
                      </a:lnTo>
                      <a:lnTo>
                        <a:pt x="77219" y="7144"/>
                      </a:lnTo>
                      <a:close/>
                    </a:path>
                  </a:pathLst>
                </a:custGeom>
                <a:solidFill>
                  <a:srgbClr val="FFFFFF"/>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09" name="Google Shape;6409;p209"/>
                <p:cNvSpPr/>
                <p:nvPr/>
              </p:nvSpPr>
              <p:spPr>
                <a:xfrm>
                  <a:off x="1370595" y="4278824"/>
                  <a:ext cx="57150" cy="123825"/>
                </a:xfrm>
                <a:custGeom>
                  <a:avLst/>
                  <a:gdLst/>
                  <a:ahLst/>
                  <a:cxnLst/>
                  <a:rect l="l" t="t" r="r" b="b"/>
                  <a:pathLst>
                    <a:path w="57150" h="123825" extrusionOk="0">
                      <a:moveTo>
                        <a:pt x="16326" y="124016"/>
                      </a:moveTo>
                      <a:lnTo>
                        <a:pt x="7144" y="108204"/>
                      </a:lnTo>
                      <a:cubicBezTo>
                        <a:pt x="33361" y="93135"/>
                        <a:pt x="42401" y="59674"/>
                        <a:pt x="27337" y="33452"/>
                      </a:cubicBezTo>
                      <a:cubicBezTo>
                        <a:pt x="24586" y="28670"/>
                        <a:pt x="21127" y="24327"/>
                        <a:pt x="17078" y="20574"/>
                      </a:cubicBezTo>
                      <a:lnTo>
                        <a:pt x="29527" y="7144"/>
                      </a:lnTo>
                      <a:cubicBezTo>
                        <a:pt x="59104" y="34538"/>
                        <a:pt x="60874" y="80715"/>
                        <a:pt x="33483" y="110290"/>
                      </a:cubicBezTo>
                      <a:cubicBezTo>
                        <a:pt x="28476" y="115700"/>
                        <a:pt x="22678" y="120320"/>
                        <a:pt x="16288" y="123987"/>
                      </a:cubicBezTo>
                      <a:close/>
                    </a:path>
                  </a:pathLst>
                </a:custGeom>
                <a:solidFill>
                  <a:srgbClr val="FFFFFF"/>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10" name="Google Shape;6410;p209"/>
                <p:cNvSpPr/>
                <p:nvPr/>
              </p:nvSpPr>
              <p:spPr>
                <a:xfrm>
                  <a:off x="1340972" y="4342622"/>
                  <a:ext cx="76200" cy="66675"/>
                </a:xfrm>
                <a:custGeom>
                  <a:avLst/>
                  <a:gdLst/>
                  <a:ahLst/>
                  <a:cxnLst/>
                  <a:rect l="l" t="t" r="r" b="b"/>
                  <a:pathLst>
                    <a:path w="76200" h="66675" extrusionOk="0">
                      <a:moveTo>
                        <a:pt x="7144" y="68856"/>
                      </a:moveTo>
                      <a:lnTo>
                        <a:pt x="23632" y="38005"/>
                      </a:lnTo>
                      <a:lnTo>
                        <a:pt x="40119" y="7144"/>
                      </a:lnTo>
                      <a:lnTo>
                        <a:pt x="58674" y="36814"/>
                      </a:lnTo>
                      <a:lnTo>
                        <a:pt x="77219" y="66484"/>
                      </a:lnTo>
                      <a:lnTo>
                        <a:pt x="42177" y="67675"/>
                      </a:lnTo>
                      <a:lnTo>
                        <a:pt x="7144" y="68856"/>
                      </a:lnTo>
                      <a:close/>
                    </a:path>
                  </a:pathLst>
                </a:custGeom>
                <a:solidFill>
                  <a:srgbClr val="FFFFFF"/>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grpSp>
        </p:grpSp>
      </p:grpSp>
      <p:grpSp>
        <p:nvGrpSpPr>
          <p:cNvPr id="6411" name="Google Shape;6411;p209"/>
          <p:cNvGrpSpPr/>
          <p:nvPr/>
        </p:nvGrpSpPr>
        <p:grpSpPr>
          <a:xfrm>
            <a:off x="10061722" y="2210121"/>
            <a:ext cx="2132967" cy="3341857"/>
            <a:chOff x="10061863" y="2210121"/>
            <a:chExt cx="2133180" cy="3341857"/>
          </a:xfrm>
        </p:grpSpPr>
        <p:sp>
          <p:nvSpPr>
            <p:cNvPr id="6412" name="Google Shape;6412;p209"/>
            <p:cNvSpPr/>
            <p:nvPr/>
          </p:nvSpPr>
          <p:spPr>
            <a:xfrm>
              <a:off x="11385337" y="3549079"/>
              <a:ext cx="295275" cy="95250"/>
            </a:xfrm>
            <a:custGeom>
              <a:avLst/>
              <a:gdLst/>
              <a:ahLst/>
              <a:cxnLst/>
              <a:rect l="l" t="t" r="r" b="b"/>
              <a:pathLst>
                <a:path w="295275" h="95250" extrusionOk="0">
                  <a:moveTo>
                    <a:pt x="7144" y="91916"/>
                  </a:moveTo>
                  <a:lnTo>
                    <a:pt x="292894" y="91916"/>
                  </a:lnTo>
                  <a:lnTo>
                    <a:pt x="205264" y="7144"/>
                  </a:lnTo>
                  <a:lnTo>
                    <a:pt x="80486" y="7144"/>
                  </a:lnTo>
                  <a:close/>
                </a:path>
              </a:pathLst>
            </a:custGeom>
            <a:solidFill>
              <a:srgbClr val="BFBFBF">
                <a:alpha val="2784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13" name="Google Shape;6413;p209"/>
            <p:cNvSpPr/>
            <p:nvPr/>
          </p:nvSpPr>
          <p:spPr>
            <a:xfrm>
              <a:off x="11363429" y="3419539"/>
              <a:ext cx="219075" cy="228600"/>
            </a:xfrm>
            <a:custGeom>
              <a:avLst/>
              <a:gdLst/>
              <a:ahLst/>
              <a:cxnLst/>
              <a:rect l="l" t="t" r="r" b="b"/>
              <a:pathLst>
                <a:path w="219075" h="228600" extrusionOk="0">
                  <a:moveTo>
                    <a:pt x="29051" y="221456"/>
                  </a:moveTo>
                  <a:lnTo>
                    <a:pt x="7144" y="136684"/>
                  </a:lnTo>
                  <a:lnTo>
                    <a:pt x="128111" y="7144"/>
                  </a:lnTo>
                  <a:lnTo>
                    <a:pt x="212884" y="7144"/>
                  </a:lnTo>
                  <a:close/>
                </a:path>
              </a:pathLst>
            </a:custGeom>
            <a:solidFill>
              <a:srgbClr val="D8D8D8">
                <a:alpha val="2078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14" name="Google Shape;6414;p209"/>
            <p:cNvSpPr/>
            <p:nvPr/>
          </p:nvSpPr>
          <p:spPr>
            <a:xfrm>
              <a:off x="11483444" y="3287141"/>
              <a:ext cx="95250" cy="142875"/>
            </a:xfrm>
            <a:custGeom>
              <a:avLst/>
              <a:gdLst/>
              <a:ahLst/>
              <a:cxnLst/>
              <a:rect l="l" t="t" r="r" b="b"/>
              <a:pathLst>
                <a:path w="95250" h="142875" extrusionOk="0">
                  <a:moveTo>
                    <a:pt x="7144" y="7144"/>
                  </a:moveTo>
                  <a:lnTo>
                    <a:pt x="92869" y="7144"/>
                  </a:lnTo>
                  <a:lnTo>
                    <a:pt x="92869" y="139541"/>
                  </a:lnTo>
                  <a:lnTo>
                    <a:pt x="8096" y="139541"/>
                  </a:lnTo>
                  <a:close/>
                </a:path>
              </a:pathLst>
            </a:custGeom>
            <a:solidFill>
              <a:srgbClr val="F2F2F2">
                <a:alpha val="7373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15" name="Google Shape;6415;p209"/>
            <p:cNvSpPr/>
            <p:nvPr/>
          </p:nvSpPr>
          <p:spPr>
            <a:xfrm>
              <a:off x="11537737" y="3441446"/>
              <a:ext cx="161925" cy="200025"/>
            </a:xfrm>
            <a:custGeom>
              <a:avLst/>
              <a:gdLst/>
              <a:ahLst/>
              <a:cxnLst/>
              <a:rect l="l" t="t" r="r" b="b"/>
              <a:pathLst>
                <a:path w="161925" h="200025" extrusionOk="0">
                  <a:moveTo>
                    <a:pt x="7144" y="70009"/>
                  </a:moveTo>
                  <a:lnTo>
                    <a:pt x="61436" y="7144"/>
                  </a:lnTo>
                  <a:lnTo>
                    <a:pt x="159544" y="116681"/>
                  </a:lnTo>
                  <a:lnTo>
                    <a:pt x="140494" y="199549"/>
                  </a:lnTo>
                  <a:close/>
                </a:path>
              </a:pathLst>
            </a:custGeom>
            <a:solidFill>
              <a:srgbClr val="D8D8D8">
                <a:alpha val="1765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16" name="Google Shape;6416;p209"/>
            <p:cNvSpPr/>
            <p:nvPr/>
          </p:nvSpPr>
          <p:spPr>
            <a:xfrm>
              <a:off x="11055303" y="4542350"/>
              <a:ext cx="415171" cy="133926"/>
            </a:xfrm>
            <a:custGeom>
              <a:avLst/>
              <a:gdLst/>
              <a:ahLst/>
              <a:cxnLst/>
              <a:rect l="l" t="t" r="r" b="b"/>
              <a:pathLst>
                <a:path w="415171" h="133926" extrusionOk="0">
                  <a:moveTo>
                    <a:pt x="10044" y="129239"/>
                  </a:moveTo>
                  <a:lnTo>
                    <a:pt x="411823" y="129239"/>
                  </a:lnTo>
                  <a:lnTo>
                    <a:pt x="288611" y="10044"/>
                  </a:lnTo>
                  <a:lnTo>
                    <a:pt x="113168" y="10044"/>
                  </a:lnTo>
                  <a:close/>
                </a:path>
              </a:pathLst>
            </a:custGeom>
            <a:solidFill>
              <a:srgbClr val="BFBFBF">
                <a:alpha val="2784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17" name="Google Shape;6417;p209"/>
            <p:cNvSpPr/>
            <p:nvPr/>
          </p:nvSpPr>
          <p:spPr>
            <a:xfrm>
              <a:off x="11024500" y="4360211"/>
              <a:ext cx="308030" cy="321422"/>
            </a:xfrm>
            <a:custGeom>
              <a:avLst/>
              <a:gdLst/>
              <a:ahLst/>
              <a:cxnLst/>
              <a:rect l="l" t="t" r="r" b="b"/>
              <a:pathLst>
                <a:path w="308030" h="321422" extrusionOk="0">
                  <a:moveTo>
                    <a:pt x="40847" y="311378"/>
                  </a:moveTo>
                  <a:lnTo>
                    <a:pt x="10044" y="192184"/>
                  </a:lnTo>
                  <a:lnTo>
                    <a:pt x="180131" y="10044"/>
                  </a:lnTo>
                  <a:lnTo>
                    <a:pt x="299325" y="10044"/>
                  </a:lnTo>
                  <a:close/>
                </a:path>
              </a:pathLst>
            </a:custGeom>
            <a:solidFill>
              <a:srgbClr val="D8D8D8">
                <a:alpha val="2078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18" name="Google Shape;6418;p209"/>
            <p:cNvSpPr/>
            <p:nvPr/>
          </p:nvSpPr>
          <p:spPr>
            <a:xfrm>
              <a:off x="11193247" y="4174054"/>
              <a:ext cx="133926" cy="200889"/>
            </a:xfrm>
            <a:custGeom>
              <a:avLst/>
              <a:gdLst/>
              <a:ahLst/>
              <a:cxnLst/>
              <a:rect l="l" t="t" r="r" b="b"/>
              <a:pathLst>
                <a:path w="133926" h="200889" extrusionOk="0">
                  <a:moveTo>
                    <a:pt x="10044" y="10044"/>
                  </a:moveTo>
                  <a:lnTo>
                    <a:pt x="130578" y="10044"/>
                  </a:lnTo>
                  <a:lnTo>
                    <a:pt x="130578" y="196202"/>
                  </a:lnTo>
                  <a:lnTo>
                    <a:pt x="11384" y="196202"/>
                  </a:lnTo>
                  <a:close/>
                </a:path>
              </a:pathLst>
            </a:custGeom>
            <a:solidFill>
              <a:srgbClr val="F2F2F2">
                <a:alpha val="7373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19" name="Google Shape;6419;p209"/>
            <p:cNvSpPr/>
            <p:nvPr/>
          </p:nvSpPr>
          <p:spPr>
            <a:xfrm>
              <a:off x="11269584" y="4391014"/>
              <a:ext cx="227674" cy="281244"/>
            </a:xfrm>
            <a:custGeom>
              <a:avLst/>
              <a:gdLst/>
              <a:ahLst/>
              <a:cxnLst/>
              <a:rect l="l" t="t" r="r" b="b"/>
              <a:pathLst>
                <a:path w="227674" h="281244" extrusionOk="0">
                  <a:moveTo>
                    <a:pt x="10044" y="98436"/>
                  </a:moveTo>
                  <a:lnTo>
                    <a:pt x="86382" y="10044"/>
                  </a:lnTo>
                  <a:lnTo>
                    <a:pt x="224326" y="164059"/>
                  </a:lnTo>
                  <a:lnTo>
                    <a:pt x="197541" y="280575"/>
                  </a:lnTo>
                  <a:close/>
                </a:path>
              </a:pathLst>
            </a:custGeom>
            <a:solidFill>
              <a:srgbClr val="D8D8D8">
                <a:alpha val="1765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20" name="Google Shape;6420;p209"/>
            <p:cNvSpPr/>
            <p:nvPr/>
          </p:nvSpPr>
          <p:spPr>
            <a:xfrm>
              <a:off x="10128571" y="3721189"/>
              <a:ext cx="899103" cy="290033"/>
            </a:xfrm>
            <a:custGeom>
              <a:avLst/>
              <a:gdLst/>
              <a:ahLst/>
              <a:cxnLst/>
              <a:rect l="l" t="t" r="r" b="b"/>
              <a:pathLst>
                <a:path w="899103" h="290033" extrusionOk="0">
                  <a:moveTo>
                    <a:pt x="21753" y="279882"/>
                  </a:moveTo>
                  <a:lnTo>
                    <a:pt x="891853" y="279882"/>
                  </a:lnTo>
                  <a:lnTo>
                    <a:pt x="625022" y="21753"/>
                  </a:lnTo>
                  <a:lnTo>
                    <a:pt x="245078" y="21753"/>
                  </a:lnTo>
                  <a:close/>
                </a:path>
              </a:pathLst>
            </a:custGeom>
            <a:solidFill>
              <a:srgbClr val="BFBFBF">
                <a:alpha val="2784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21" name="Google Shape;6421;p209"/>
            <p:cNvSpPr/>
            <p:nvPr/>
          </p:nvSpPr>
          <p:spPr>
            <a:xfrm>
              <a:off x="10061863" y="3326744"/>
              <a:ext cx="667077" cy="696080"/>
            </a:xfrm>
            <a:custGeom>
              <a:avLst/>
              <a:gdLst/>
              <a:ahLst/>
              <a:cxnLst/>
              <a:rect l="l" t="t" r="r" b="b"/>
              <a:pathLst>
                <a:path w="667077" h="696080" extrusionOk="0">
                  <a:moveTo>
                    <a:pt x="88460" y="674328"/>
                  </a:moveTo>
                  <a:lnTo>
                    <a:pt x="21753" y="416198"/>
                  </a:lnTo>
                  <a:lnTo>
                    <a:pt x="390095" y="21753"/>
                  </a:lnTo>
                  <a:lnTo>
                    <a:pt x="648225" y="21753"/>
                  </a:lnTo>
                  <a:close/>
                </a:path>
              </a:pathLst>
            </a:custGeom>
            <a:solidFill>
              <a:srgbClr val="D8D8D8">
                <a:alpha val="2078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22" name="Google Shape;6422;p209"/>
            <p:cNvSpPr/>
            <p:nvPr/>
          </p:nvSpPr>
          <p:spPr>
            <a:xfrm>
              <a:off x="10427306" y="2923598"/>
              <a:ext cx="290033" cy="435050"/>
            </a:xfrm>
            <a:custGeom>
              <a:avLst/>
              <a:gdLst/>
              <a:ahLst/>
              <a:cxnLst/>
              <a:rect l="l" t="t" r="r" b="b"/>
              <a:pathLst>
                <a:path w="290033" h="435050" extrusionOk="0">
                  <a:moveTo>
                    <a:pt x="21753" y="21753"/>
                  </a:moveTo>
                  <a:lnTo>
                    <a:pt x="282783" y="21753"/>
                  </a:lnTo>
                  <a:lnTo>
                    <a:pt x="282783" y="424899"/>
                  </a:lnTo>
                  <a:lnTo>
                    <a:pt x="24653" y="424899"/>
                  </a:lnTo>
                  <a:close/>
                </a:path>
              </a:pathLst>
            </a:custGeom>
            <a:solidFill>
              <a:srgbClr val="F2F2F2">
                <a:alpha val="7373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23" name="Google Shape;6423;p209"/>
            <p:cNvSpPr/>
            <p:nvPr/>
          </p:nvSpPr>
          <p:spPr>
            <a:xfrm>
              <a:off x="10592625" y="3393452"/>
              <a:ext cx="493057" cy="609070"/>
            </a:xfrm>
            <a:custGeom>
              <a:avLst/>
              <a:gdLst/>
              <a:ahLst/>
              <a:cxnLst/>
              <a:rect l="l" t="t" r="r" b="b"/>
              <a:pathLst>
                <a:path w="493057" h="609070" extrusionOk="0">
                  <a:moveTo>
                    <a:pt x="21753" y="213174"/>
                  </a:moveTo>
                  <a:lnTo>
                    <a:pt x="187072" y="21753"/>
                  </a:lnTo>
                  <a:lnTo>
                    <a:pt x="485806" y="355291"/>
                  </a:lnTo>
                  <a:lnTo>
                    <a:pt x="427799" y="607620"/>
                  </a:lnTo>
                  <a:close/>
                </a:path>
              </a:pathLst>
            </a:custGeom>
            <a:solidFill>
              <a:srgbClr val="D8D8D8">
                <a:alpha val="1765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24" name="Google Shape;6424;p209"/>
            <p:cNvSpPr/>
            <p:nvPr/>
          </p:nvSpPr>
          <p:spPr>
            <a:xfrm>
              <a:off x="11515354" y="5260941"/>
              <a:ext cx="676646" cy="268418"/>
            </a:xfrm>
            <a:custGeom>
              <a:avLst/>
              <a:gdLst/>
              <a:ahLst/>
              <a:cxnLst/>
              <a:rect l="l" t="t" r="r" b="b"/>
              <a:pathLst>
                <a:path w="676646" h="268418" extrusionOk="0">
                  <a:moveTo>
                    <a:pt x="232227" y="0"/>
                  </a:moveTo>
                  <a:lnTo>
                    <a:pt x="627313" y="0"/>
                  </a:lnTo>
                  <a:lnTo>
                    <a:pt x="676646" y="47725"/>
                  </a:lnTo>
                  <a:lnTo>
                    <a:pt x="676646" y="268418"/>
                  </a:lnTo>
                  <a:lnTo>
                    <a:pt x="0" y="268418"/>
                  </a:lnTo>
                  <a:close/>
                </a:path>
              </a:pathLst>
            </a:custGeom>
            <a:solidFill>
              <a:srgbClr val="BFBFBF">
                <a:alpha val="2784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25" name="Google Shape;6425;p209"/>
            <p:cNvSpPr/>
            <p:nvPr/>
          </p:nvSpPr>
          <p:spPr>
            <a:xfrm>
              <a:off x="11423369" y="4828157"/>
              <a:ext cx="693662" cy="723821"/>
            </a:xfrm>
            <a:custGeom>
              <a:avLst/>
              <a:gdLst/>
              <a:ahLst/>
              <a:cxnLst/>
              <a:rect l="l" t="t" r="r" b="b"/>
              <a:pathLst>
                <a:path w="693662" h="723821" extrusionOk="0">
                  <a:moveTo>
                    <a:pt x="91986" y="701202"/>
                  </a:moveTo>
                  <a:lnTo>
                    <a:pt x="22619" y="432785"/>
                  </a:lnTo>
                  <a:lnTo>
                    <a:pt x="405642" y="22619"/>
                  </a:lnTo>
                  <a:lnTo>
                    <a:pt x="674059" y="22619"/>
                  </a:lnTo>
                  <a:close/>
                </a:path>
              </a:pathLst>
            </a:custGeom>
            <a:solidFill>
              <a:srgbClr val="D8D8D8">
                <a:alpha val="2078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26" name="Google Shape;6426;p209"/>
            <p:cNvSpPr/>
            <p:nvPr/>
          </p:nvSpPr>
          <p:spPr>
            <a:xfrm>
              <a:off x="11803375" y="4408944"/>
              <a:ext cx="301592" cy="452388"/>
            </a:xfrm>
            <a:custGeom>
              <a:avLst/>
              <a:gdLst/>
              <a:ahLst/>
              <a:cxnLst/>
              <a:rect l="l" t="t" r="r" b="b"/>
              <a:pathLst>
                <a:path w="301592" h="452388" extrusionOk="0">
                  <a:moveTo>
                    <a:pt x="22619" y="22619"/>
                  </a:moveTo>
                  <a:lnTo>
                    <a:pt x="294053" y="22619"/>
                  </a:lnTo>
                  <a:lnTo>
                    <a:pt x="294053" y="441833"/>
                  </a:lnTo>
                  <a:lnTo>
                    <a:pt x="25635" y="441833"/>
                  </a:lnTo>
                  <a:close/>
                </a:path>
              </a:pathLst>
            </a:custGeom>
            <a:solidFill>
              <a:srgbClr val="F2F2F2">
                <a:alpha val="7373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27" name="Google Shape;6427;p209"/>
            <p:cNvSpPr/>
            <p:nvPr/>
          </p:nvSpPr>
          <p:spPr>
            <a:xfrm>
              <a:off x="11997902" y="4920143"/>
              <a:ext cx="187704" cy="381393"/>
            </a:xfrm>
            <a:custGeom>
              <a:avLst/>
              <a:gdLst/>
              <a:ahLst/>
              <a:cxnLst/>
              <a:rect l="l" t="t" r="r" b="b"/>
              <a:pathLst>
                <a:path w="187704" h="381393" extrusionOk="0">
                  <a:moveTo>
                    <a:pt x="171908" y="0"/>
                  </a:moveTo>
                  <a:lnTo>
                    <a:pt x="187704" y="17637"/>
                  </a:lnTo>
                  <a:lnTo>
                    <a:pt x="187704" y="381393"/>
                  </a:lnTo>
                  <a:lnTo>
                    <a:pt x="0" y="199052"/>
                  </a:lnTo>
                  <a:close/>
                </a:path>
              </a:pathLst>
            </a:custGeom>
            <a:solidFill>
              <a:srgbClr val="D8D8D8">
                <a:alpha val="1765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28" name="Google Shape;6428;p209"/>
            <p:cNvSpPr/>
            <p:nvPr/>
          </p:nvSpPr>
          <p:spPr>
            <a:xfrm>
              <a:off x="11808642" y="2971190"/>
              <a:ext cx="386401" cy="246311"/>
            </a:xfrm>
            <a:custGeom>
              <a:avLst/>
              <a:gdLst/>
              <a:ahLst/>
              <a:cxnLst/>
              <a:rect l="l" t="t" r="r" b="b"/>
              <a:pathLst>
                <a:path w="386401" h="246311" extrusionOk="0">
                  <a:moveTo>
                    <a:pt x="213100" y="0"/>
                  </a:moveTo>
                  <a:lnTo>
                    <a:pt x="386401" y="0"/>
                  </a:lnTo>
                  <a:lnTo>
                    <a:pt x="386401" y="246311"/>
                  </a:lnTo>
                  <a:lnTo>
                    <a:pt x="0" y="246311"/>
                  </a:lnTo>
                  <a:close/>
                </a:path>
              </a:pathLst>
            </a:custGeom>
            <a:solidFill>
              <a:srgbClr val="BFBFBF">
                <a:alpha val="2784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29" name="Google Shape;6429;p209"/>
            <p:cNvSpPr/>
            <p:nvPr/>
          </p:nvSpPr>
          <p:spPr>
            <a:xfrm>
              <a:off x="11744989" y="2594807"/>
              <a:ext cx="450054" cy="622694"/>
            </a:xfrm>
            <a:custGeom>
              <a:avLst/>
              <a:gdLst/>
              <a:ahLst/>
              <a:cxnLst/>
              <a:rect l="l" t="t" r="r" b="b"/>
              <a:pathLst>
                <a:path w="450054" h="622694" extrusionOk="0">
                  <a:moveTo>
                    <a:pt x="351476" y="0"/>
                  </a:moveTo>
                  <a:lnTo>
                    <a:pt x="450054" y="0"/>
                  </a:lnTo>
                  <a:lnTo>
                    <a:pt x="450054" y="172227"/>
                  </a:lnTo>
                  <a:lnTo>
                    <a:pt x="63654" y="622694"/>
                  </a:lnTo>
                  <a:lnTo>
                    <a:pt x="0" y="376384"/>
                  </a:lnTo>
                  <a:close/>
                </a:path>
              </a:pathLst>
            </a:custGeom>
            <a:solidFill>
              <a:srgbClr val="D8D8D8">
                <a:alpha val="2078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30" name="Google Shape;6430;p209"/>
            <p:cNvSpPr/>
            <p:nvPr/>
          </p:nvSpPr>
          <p:spPr>
            <a:xfrm>
              <a:off x="12093697" y="2210121"/>
              <a:ext cx="101346" cy="384687"/>
            </a:xfrm>
            <a:custGeom>
              <a:avLst/>
              <a:gdLst/>
              <a:ahLst/>
              <a:cxnLst/>
              <a:rect l="l" t="t" r="r" b="b"/>
              <a:pathLst>
                <a:path w="101346" h="384687" extrusionOk="0">
                  <a:moveTo>
                    <a:pt x="0" y="0"/>
                  </a:moveTo>
                  <a:lnTo>
                    <a:pt x="101346" y="0"/>
                  </a:lnTo>
                  <a:lnTo>
                    <a:pt x="101346" y="384687"/>
                  </a:lnTo>
                  <a:lnTo>
                    <a:pt x="2768" y="384687"/>
                  </a:lnTo>
                  <a:close/>
                </a:path>
              </a:pathLst>
            </a:custGeom>
            <a:solidFill>
              <a:srgbClr val="F2F2F2">
                <a:alpha val="7373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grpSp>
      <p:grpSp>
        <p:nvGrpSpPr>
          <p:cNvPr id="6431" name="Google Shape;6431;p209"/>
          <p:cNvGrpSpPr/>
          <p:nvPr/>
        </p:nvGrpSpPr>
        <p:grpSpPr>
          <a:xfrm>
            <a:off x="1369198" y="5083254"/>
            <a:ext cx="5585904" cy="635330"/>
            <a:chOff x="1368471" y="5083258"/>
            <a:chExt cx="5586463" cy="635330"/>
          </a:xfrm>
        </p:grpSpPr>
        <p:sp>
          <p:nvSpPr>
            <p:cNvPr id="6432" name="Google Shape;6432;p209"/>
            <p:cNvSpPr/>
            <p:nvPr/>
          </p:nvSpPr>
          <p:spPr>
            <a:xfrm>
              <a:off x="3124234" y="5276129"/>
              <a:ext cx="3830700" cy="219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78D7"/>
                </a:buClr>
                <a:buSzPts val="1400"/>
                <a:buFont typeface="Quattrocento Sans"/>
                <a:buNone/>
              </a:pPr>
              <a:r>
                <a:rPr lang="en-US" sz="1400" b="1" i="0" u="none" strike="noStrike" cap="none">
                  <a:solidFill>
                    <a:srgbClr val="0078D7"/>
                  </a:solidFill>
                  <a:latin typeface="Quattrocento Sans"/>
                  <a:ea typeface="Quattrocento Sans"/>
                  <a:cs typeface="Quattrocento Sans"/>
                  <a:sym typeface="Quattrocento Sans"/>
                </a:rPr>
                <a:t>Deploy and manage your models everywhere</a:t>
              </a:r>
              <a:endParaRPr sz="1400"/>
            </a:p>
          </p:txBody>
        </p:sp>
        <p:cxnSp>
          <p:nvCxnSpPr>
            <p:cNvPr id="6433" name="Google Shape;6433;p209"/>
            <p:cNvCxnSpPr/>
            <p:nvPr/>
          </p:nvCxnSpPr>
          <p:spPr>
            <a:xfrm>
              <a:off x="2844745" y="5115588"/>
              <a:ext cx="0" cy="603000"/>
            </a:xfrm>
            <a:prstGeom prst="straightConnector1">
              <a:avLst/>
            </a:prstGeom>
            <a:noFill/>
            <a:ln w="12700" cap="rnd" cmpd="sng">
              <a:solidFill>
                <a:srgbClr val="BFBFBF"/>
              </a:solidFill>
              <a:prstDash val="dash"/>
              <a:round/>
              <a:headEnd type="none" w="sm" len="sm"/>
              <a:tailEnd type="none" w="sm" len="sm"/>
            </a:ln>
          </p:spPr>
        </p:cxnSp>
        <p:grpSp>
          <p:nvGrpSpPr>
            <p:cNvPr id="6434" name="Google Shape;6434;p209"/>
            <p:cNvGrpSpPr/>
            <p:nvPr/>
          </p:nvGrpSpPr>
          <p:grpSpPr>
            <a:xfrm>
              <a:off x="1368471" y="5083258"/>
              <a:ext cx="1279303" cy="549088"/>
              <a:chOff x="1349791" y="3168457"/>
              <a:chExt cx="5678220" cy="2437139"/>
            </a:xfrm>
          </p:grpSpPr>
          <p:sp>
            <p:nvSpPr>
              <p:cNvPr id="6435" name="Google Shape;6435;p209"/>
              <p:cNvSpPr/>
              <p:nvPr/>
            </p:nvSpPr>
            <p:spPr>
              <a:xfrm>
                <a:off x="4411612" y="4538106"/>
                <a:ext cx="2616398" cy="1067491"/>
              </a:xfrm>
              <a:custGeom>
                <a:avLst/>
                <a:gdLst/>
                <a:ahLst/>
                <a:cxnLst/>
                <a:rect l="l" t="t" r="r" b="b"/>
                <a:pathLst>
                  <a:path w="1190625" h="485775" extrusionOk="0">
                    <a:moveTo>
                      <a:pt x="1108234" y="325991"/>
                    </a:moveTo>
                    <a:cubicBezTo>
                      <a:pt x="1107281" y="325991"/>
                      <a:pt x="1106329" y="325991"/>
                      <a:pt x="1105376" y="325991"/>
                    </a:cubicBezTo>
                    <a:cubicBezTo>
                      <a:pt x="1129189" y="240266"/>
                      <a:pt x="1079659" y="150731"/>
                      <a:pt x="992981" y="126918"/>
                    </a:cubicBezTo>
                    <a:cubicBezTo>
                      <a:pt x="938689" y="111678"/>
                      <a:pt x="880586" y="125966"/>
                      <a:pt x="839629" y="164066"/>
                    </a:cubicBezTo>
                    <a:cubicBezTo>
                      <a:pt x="809149" y="50718"/>
                      <a:pt x="691991" y="-15957"/>
                      <a:pt x="578644" y="14523"/>
                    </a:cubicBezTo>
                    <a:cubicBezTo>
                      <a:pt x="492919" y="37383"/>
                      <a:pt x="431006" y="111678"/>
                      <a:pt x="422434" y="200261"/>
                    </a:cubicBezTo>
                    <a:cubicBezTo>
                      <a:pt x="420529" y="200261"/>
                      <a:pt x="418624" y="199308"/>
                      <a:pt x="416719" y="199308"/>
                    </a:cubicBezTo>
                    <a:cubicBezTo>
                      <a:pt x="350996" y="138348"/>
                      <a:pt x="249079" y="143111"/>
                      <a:pt x="188119" y="207881"/>
                    </a:cubicBezTo>
                    <a:cubicBezTo>
                      <a:pt x="172879" y="225026"/>
                      <a:pt x="160496" y="244076"/>
                      <a:pt x="153829" y="265983"/>
                    </a:cubicBezTo>
                    <a:cubicBezTo>
                      <a:pt x="142399" y="262173"/>
                      <a:pt x="130016" y="260268"/>
                      <a:pt x="117634" y="260268"/>
                    </a:cubicBezTo>
                    <a:cubicBezTo>
                      <a:pt x="57626" y="259316"/>
                      <a:pt x="8096" y="305988"/>
                      <a:pt x="7144" y="365996"/>
                    </a:cubicBezTo>
                    <a:cubicBezTo>
                      <a:pt x="7144" y="366948"/>
                      <a:pt x="7144" y="366948"/>
                      <a:pt x="7144" y="367901"/>
                    </a:cubicBezTo>
                    <a:cubicBezTo>
                      <a:pt x="7144" y="428861"/>
                      <a:pt x="55721" y="481248"/>
                      <a:pt x="116681" y="481248"/>
                    </a:cubicBezTo>
                    <a:lnTo>
                      <a:pt x="376714" y="481248"/>
                    </a:lnTo>
                    <a:cubicBezTo>
                      <a:pt x="383381" y="489821"/>
                      <a:pt x="391001" y="481248"/>
                      <a:pt x="397669" y="481248"/>
                    </a:cubicBezTo>
                    <a:lnTo>
                      <a:pt x="1107281" y="481248"/>
                    </a:lnTo>
                    <a:cubicBezTo>
                      <a:pt x="1150144" y="482201"/>
                      <a:pt x="1185386" y="447911"/>
                      <a:pt x="1185386" y="405048"/>
                    </a:cubicBezTo>
                    <a:cubicBezTo>
                      <a:pt x="1186339" y="362186"/>
                      <a:pt x="1152049" y="326943"/>
                      <a:pt x="1109186" y="326943"/>
                    </a:cubicBezTo>
                    <a:cubicBezTo>
                      <a:pt x="1109186" y="325991"/>
                      <a:pt x="1108234" y="325991"/>
                      <a:pt x="1108234" y="325991"/>
                    </a:cubicBezTo>
                    <a:lnTo>
                      <a:pt x="1108234" y="325991"/>
                    </a:lnTo>
                    <a:close/>
                  </a:path>
                </a:pathLst>
              </a:custGeom>
              <a:solidFill>
                <a:srgbClr val="CBEBF5">
                  <a:alpha val="8000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36" name="Google Shape;6436;p209"/>
              <p:cNvSpPr/>
              <p:nvPr/>
            </p:nvSpPr>
            <p:spPr>
              <a:xfrm>
                <a:off x="2008442" y="3914466"/>
                <a:ext cx="4249031" cy="1255871"/>
              </a:xfrm>
              <a:custGeom>
                <a:avLst/>
                <a:gdLst/>
                <a:ahLst/>
                <a:cxnLst/>
                <a:rect l="l" t="t" r="r" b="b"/>
                <a:pathLst>
                  <a:path w="1933575" h="571500" extrusionOk="0">
                    <a:moveTo>
                      <a:pt x="42863" y="165766"/>
                    </a:moveTo>
                    <a:cubicBezTo>
                      <a:pt x="69532" y="30511"/>
                      <a:pt x="505778" y="2888"/>
                      <a:pt x="1016317" y="102901"/>
                    </a:cubicBezTo>
                    <a:cubicBezTo>
                      <a:pt x="1526858" y="202913"/>
                      <a:pt x="1921192" y="393413"/>
                      <a:pt x="1894523" y="528668"/>
                    </a:cubicBezTo>
                  </a:path>
                </a:pathLst>
              </a:custGeom>
              <a:noFill/>
              <a:ln w="57150" cap="flat" cmpd="sng">
                <a:solidFill>
                  <a:schemeClr val="accent1"/>
                </a:solidFill>
                <a:prstDash val="solid"/>
                <a:miter lim="8000"/>
                <a:headEnd type="none" w="sm" len="sm"/>
                <a:tailEnd type="none" w="sm" len="sm"/>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37" name="Google Shape;6437;p209"/>
              <p:cNvSpPr/>
              <p:nvPr/>
            </p:nvSpPr>
            <p:spPr>
              <a:xfrm>
                <a:off x="1349791" y="3168457"/>
                <a:ext cx="2616398" cy="1067491"/>
              </a:xfrm>
              <a:custGeom>
                <a:avLst/>
                <a:gdLst/>
                <a:ahLst/>
                <a:cxnLst/>
                <a:rect l="l" t="t" r="r" b="b"/>
                <a:pathLst>
                  <a:path w="1190625" h="485775" extrusionOk="0">
                    <a:moveTo>
                      <a:pt x="1106329" y="325991"/>
                    </a:moveTo>
                    <a:cubicBezTo>
                      <a:pt x="1105376" y="325991"/>
                      <a:pt x="1104424" y="325991"/>
                      <a:pt x="1103471" y="325991"/>
                    </a:cubicBezTo>
                    <a:cubicBezTo>
                      <a:pt x="1127284" y="240266"/>
                      <a:pt x="1077754" y="150731"/>
                      <a:pt x="991076" y="126918"/>
                    </a:cubicBezTo>
                    <a:cubicBezTo>
                      <a:pt x="936784" y="111678"/>
                      <a:pt x="878681" y="125966"/>
                      <a:pt x="837724" y="164066"/>
                    </a:cubicBezTo>
                    <a:cubicBezTo>
                      <a:pt x="808196" y="50718"/>
                      <a:pt x="691039" y="-15957"/>
                      <a:pt x="577691" y="14523"/>
                    </a:cubicBezTo>
                    <a:cubicBezTo>
                      <a:pt x="491966" y="37383"/>
                      <a:pt x="430054" y="111678"/>
                      <a:pt x="421481" y="200261"/>
                    </a:cubicBezTo>
                    <a:cubicBezTo>
                      <a:pt x="419576" y="200261"/>
                      <a:pt x="417671" y="199308"/>
                      <a:pt x="415766" y="199308"/>
                    </a:cubicBezTo>
                    <a:cubicBezTo>
                      <a:pt x="350044" y="138348"/>
                      <a:pt x="248126" y="143111"/>
                      <a:pt x="187166" y="207881"/>
                    </a:cubicBezTo>
                    <a:cubicBezTo>
                      <a:pt x="171926" y="225026"/>
                      <a:pt x="159544" y="244076"/>
                      <a:pt x="152876" y="265983"/>
                    </a:cubicBezTo>
                    <a:cubicBezTo>
                      <a:pt x="141446" y="262173"/>
                      <a:pt x="129064" y="260268"/>
                      <a:pt x="116681" y="260268"/>
                    </a:cubicBezTo>
                    <a:cubicBezTo>
                      <a:pt x="57626" y="259316"/>
                      <a:pt x="8096" y="305988"/>
                      <a:pt x="7144" y="365996"/>
                    </a:cubicBezTo>
                    <a:cubicBezTo>
                      <a:pt x="7144" y="366948"/>
                      <a:pt x="7144" y="366948"/>
                      <a:pt x="7144" y="367901"/>
                    </a:cubicBezTo>
                    <a:cubicBezTo>
                      <a:pt x="7144" y="428861"/>
                      <a:pt x="55721" y="481248"/>
                      <a:pt x="116681" y="481248"/>
                    </a:cubicBezTo>
                    <a:lnTo>
                      <a:pt x="376714" y="481248"/>
                    </a:lnTo>
                    <a:cubicBezTo>
                      <a:pt x="383381" y="489821"/>
                      <a:pt x="391001" y="481248"/>
                      <a:pt x="397669" y="481248"/>
                    </a:cubicBezTo>
                    <a:lnTo>
                      <a:pt x="1107281" y="481248"/>
                    </a:lnTo>
                    <a:cubicBezTo>
                      <a:pt x="1150144" y="482201"/>
                      <a:pt x="1185386" y="447911"/>
                      <a:pt x="1185386" y="405048"/>
                    </a:cubicBezTo>
                    <a:cubicBezTo>
                      <a:pt x="1185386" y="362186"/>
                      <a:pt x="1152049" y="326943"/>
                      <a:pt x="1109186" y="326943"/>
                    </a:cubicBezTo>
                    <a:cubicBezTo>
                      <a:pt x="1108234" y="325991"/>
                      <a:pt x="1107281" y="325991"/>
                      <a:pt x="1106329" y="325991"/>
                    </a:cubicBezTo>
                    <a:lnTo>
                      <a:pt x="1106329" y="325991"/>
                    </a:lnTo>
                    <a:close/>
                  </a:path>
                </a:pathLst>
              </a:custGeom>
              <a:solidFill>
                <a:srgbClr val="CBEBF5">
                  <a:alpha val="8000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38" name="Google Shape;6438;p209"/>
              <p:cNvSpPr/>
              <p:nvPr/>
            </p:nvSpPr>
            <p:spPr>
              <a:xfrm>
                <a:off x="3697468" y="3745946"/>
                <a:ext cx="397693" cy="627936"/>
              </a:xfrm>
              <a:custGeom>
                <a:avLst/>
                <a:gdLst/>
                <a:ahLst/>
                <a:cxnLst/>
                <a:rect l="l" t="t" r="r" b="b"/>
                <a:pathLst>
                  <a:path w="180975" h="285750" extrusionOk="0">
                    <a:moveTo>
                      <a:pt x="179546" y="218599"/>
                    </a:moveTo>
                    <a:lnTo>
                      <a:pt x="7144" y="285274"/>
                    </a:lnTo>
                    <a:lnTo>
                      <a:pt x="7144" y="7144"/>
                    </a:lnTo>
                    <a:lnTo>
                      <a:pt x="179546" y="68104"/>
                    </a:lnTo>
                    <a:close/>
                  </a:path>
                </a:pathLst>
              </a:custGeom>
              <a:solidFill>
                <a:srgbClr val="804998"/>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39" name="Google Shape;6439;p209"/>
              <p:cNvSpPr/>
              <p:nvPr/>
            </p:nvSpPr>
            <p:spPr>
              <a:xfrm>
                <a:off x="3356099" y="3752232"/>
                <a:ext cx="293037" cy="627936"/>
              </a:xfrm>
              <a:custGeom>
                <a:avLst/>
                <a:gdLst/>
                <a:ahLst/>
                <a:cxnLst/>
                <a:rect l="l" t="t" r="r" b="b"/>
                <a:pathLst>
                  <a:path w="133350" h="285750" extrusionOk="0">
                    <a:moveTo>
                      <a:pt x="7144" y="51911"/>
                    </a:moveTo>
                    <a:lnTo>
                      <a:pt x="7144" y="233839"/>
                    </a:lnTo>
                    <a:lnTo>
                      <a:pt x="134779" y="283369"/>
                    </a:lnTo>
                    <a:lnTo>
                      <a:pt x="134779" y="7144"/>
                    </a:lnTo>
                    <a:lnTo>
                      <a:pt x="7144" y="51911"/>
                    </a:lnTo>
                    <a:close/>
                    <a:moveTo>
                      <a:pt x="20479" y="219551"/>
                    </a:moveTo>
                    <a:lnTo>
                      <a:pt x="13811" y="217646"/>
                    </a:lnTo>
                    <a:lnTo>
                      <a:pt x="13811" y="67151"/>
                    </a:lnTo>
                    <a:lnTo>
                      <a:pt x="20479" y="65246"/>
                    </a:lnTo>
                    <a:lnTo>
                      <a:pt x="27146" y="63341"/>
                    </a:lnTo>
                    <a:lnTo>
                      <a:pt x="33814" y="61436"/>
                    </a:lnTo>
                    <a:lnTo>
                      <a:pt x="33814" y="225266"/>
                    </a:lnTo>
                    <a:lnTo>
                      <a:pt x="27146" y="223361"/>
                    </a:lnTo>
                    <a:lnTo>
                      <a:pt x="20479" y="219551"/>
                    </a:lnTo>
                    <a:close/>
                    <a:moveTo>
                      <a:pt x="54769" y="229076"/>
                    </a:moveTo>
                    <a:lnTo>
                      <a:pt x="46196" y="227171"/>
                    </a:lnTo>
                    <a:lnTo>
                      <a:pt x="46196" y="58579"/>
                    </a:lnTo>
                    <a:lnTo>
                      <a:pt x="54769" y="56674"/>
                    </a:lnTo>
                    <a:lnTo>
                      <a:pt x="63341" y="54769"/>
                    </a:lnTo>
                    <a:lnTo>
                      <a:pt x="71914" y="52864"/>
                    </a:lnTo>
                    <a:lnTo>
                      <a:pt x="71914" y="236696"/>
                    </a:lnTo>
                    <a:lnTo>
                      <a:pt x="63341" y="234791"/>
                    </a:lnTo>
                    <a:lnTo>
                      <a:pt x="54769" y="229076"/>
                    </a:lnTo>
                    <a:close/>
                    <a:moveTo>
                      <a:pt x="94774" y="242411"/>
                    </a:moveTo>
                    <a:lnTo>
                      <a:pt x="83344" y="237649"/>
                    </a:lnTo>
                    <a:lnTo>
                      <a:pt x="83344" y="47149"/>
                    </a:lnTo>
                    <a:lnTo>
                      <a:pt x="94774" y="45244"/>
                    </a:lnTo>
                    <a:lnTo>
                      <a:pt x="106204" y="40481"/>
                    </a:lnTo>
                    <a:lnTo>
                      <a:pt x="119539" y="35719"/>
                    </a:lnTo>
                    <a:lnTo>
                      <a:pt x="119539" y="249079"/>
                    </a:lnTo>
                    <a:lnTo>
                      <a:pt x="106204" y="244316"/>
                    </a:lnTo>
                    <a:lnTo>
                      <a:pt x="94774" y="242411"/>
                    </a:lnTo>
                    <a:close/>
                  </a:path>
                </a:pathLst>
              </a:custGeom>
              <a:solidFill>
                <a:schemeClr val="accent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40" name="Google Shape;6440;p209"/>
              <p:cNvSpPr/>
              <p:nvPr/>
            </p:nvSpPr>
            <p:spPr>
              <a:xfrm>
                <a:off x="4579152" y="3745946"/>
                <a:ext cx="397693" cy="627936"/>
              </a:xfrm>
              <a:custGeom>
                <a:avLst/>
                <a:gdLst/>
                <a:ahLst/>
                <a:cxnLst/>
                <a:rect l="l" t="t" r="r" b="b"/>
                <a:pathLst>
                  <a:path w="180975" h="285750" extrusionOk="0">
                    <a:moveTo>
                      <a:pt x="179546" y="218599"/>
                    </a:moveTo>
                    <a:lnTo>
                      <a:pt x="7144" y="285274"/>
                    </a:lnTo>
                    <a:lnTo>
                      <a:pt x="7144" y="7144"/>
                    </a:lnTo>
                    <a:lnTo>
                      <a:pt x="179546" y="68104"/>
                    </a:lnTo>
                    <a:close/>
                  </a:path>
                </a:pathLst>
              </a:custGeom>
              <a:solidFill>
                <a:srgbClr val="804998"/>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41" name="Google Shape;6441;p209"/>
              <p:cNvSpPr/>
              <p:nvPr/>
            </p:nvSpPr>
            <p:spPr>
              <a:xfrm>
                <a:off x="4239880" y="3752232"/>
                <a:ext cx="293037" cy="627936"/>
              </a:xfrm>
              <a:custGeom>
                <a:avLst/>
                <a:gdLst/>
                <a:ahLst/>
                <a:cxnLst/>
                <a:rect l="l" t="t" r="r" b="b"/>
                <a:pathLst>
                  <a:path w="133350" h="285750" extrusionOk="0">
                    <a:moveTo>
                      <a:pt x="7144" y="51911"/>
                    </a:moveTo>
                    <a:lnTo>
                      <a:pt x="7144" y="233839"/>
                    </a:lnTo>
                    <a:lnTo>
                      <a:pt x="134779" y="283369"/>
                    </a:lnTo>
                    <a:lnTo>
                      <a:pt x="134779" y="7144"/>
                    </a:lnTo>
                    <a:lnTo>
                      <a:pt x="7144" y="51911"/>
                    </a:lnTo>
                    <a:close/>
                    <a:moveTo>
                      <a:pt x="20479" y="219551"/>
                    </a:moveTo>
                    <a:lnTo>
                      <a:pt x="13811" y="217646"/>
                    </a:lnTo>
                    <a:lnTo>
                      <a:pt x="13811" y="67151"/>
                    </a:lnTo>
                    <a:lnTo>
                      <a:pt x="20479" y="65246"/>
                    </a:lnTo>
                    <a:lnTo>
                      <a:pt x="27146" y="63341"/>
                    </a:lnTo>
                    <a:lnTo>
                      <a:pt x="33814" y="61436"/>
                    </a:lnTo>
                    <a:lnTo>
                      <a:pt x="33814" y="225266"/>
                    </a:lnTo>
                    <a:lnTo>
                      <a:pt x="27146" y="223361"/>
                    </a:lnTo>
                    <a:lnTo>
                      <a:pt x="20479" y="219551"/>
                    </a:lnTo>
                    <a:close/>
                    <a:moveTo>
                      <a:pt x="53816" y="229076"/>
                    </a:moveTo>
                    <a:lnTo>
                      <a:pt x="45244" y="227171"/>
                    </a:lnTo>
                    <a:lnTo>
                      <a:pt x="45244" y="58579"/>
                    </a:lnTo>
                    <a:lnTo>
                      <a:pt x="53816" y="56674"/>
                    </a:lnTo>
                    <a:lnTo>
                      <a:pt x="62389" y="54769"/>
                    </a:lnTo>
                    <a:lnTo>
                      <a:pt x="70961" y="52864"/>
                    </a:lnTo>
                    <a:lnTo>
                      <a:pt x="70961" y="236696"/>
                    </a:lnTo>
                    <a:lnTo>
                      <a:pt x="62389" y="234791"/>
                    </a:lnTo>
                    <a:lnTo>
                      <a:pt x="53816" y="229076"/>
                    </a:lnTo>
                    <a:close/>
                    <a:moveTo>
                      <a:pt x="93821" y="242411"/>
                    </a:moveTo>
                    <a:lnTo>
                      <a:pt x="82391" y="237649"/>
                    </a:lnTo>
                    <a:lnTo>
                      <a:pt x="82391" y="47149"/>
                    </a:lnTo>
                    <a:lnTo>
                      <a:pt x="93821" y="45244"/>
                    </a:lnTo>
                    <a:lnTo>
                      <a:pt x="105251" y="40481"/>
                    </a:lnTo>
                    <a:lnTo>
                      <a:pt x="118586" y="35719"/>
                    </a:lnTo>
                    <a:lnTo>
                      <a:pt x="118586" y="249079"/>
                    </a:lnTo>
                    <a:lnTo>
                      <a:pt x="105251" y="244316"/>
                    </a:lnTo>
                    <a:lnTo>
                      <a:pt x="93821" y="242411"/>
                    </a:lnTo>
                    <a:close/>
                  </a:path>
                </a:pathLst>
              </a:custGeom>
              <a:solidFill>
                <a:schemeClr val="accent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42" name="Google Shape;6442;p209"/>
              <p:cNvSpPr/>
              <p:nvPr/>
            </p:nvSpPr>
            <p:spPr>
              <a:xfrm>
                <a:off x="3697468" y="4958526"/>
                <a:ext cx="397693" cy="627936"/>
              </a:xfrm>
              <a:custGeom>
                <a:avLst/>
                <a:gdLst/>
                <a:ahLst/>
                <a:cxnLst/>
                <a:rect l="l" t="t" r="r" b="b"/>
                <a:pathLst>
                  <a:path w="180975" h="285750" extrusionOk="0">
                    <a:moveTo>
                      <a:pt x="179546" y="218599"/>
                    </a:moveTo>
                    <a:lnTo>
                      <a:pt x="7144" y="285274"/>
                    </a:lnTo>
                    <a:lnTo>
                      <a:pt x="7144" y="7144"/>
                    </a:lnTo>
                    <a:lnTo>
                      <a:pt x="179546" y="68104"/>
                    </a:lnTo>
                    <a:close/>
                  </a:path>
                </a:pathLst>
              </a:custGeom>
              <a:solidFill>
                <a:srgbClr val="804998"/>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43" name="Google Shape;6443;p209"/>
              <p:cNvSpPr/>
              <p:nvPr/>
            </p:nvSpPr>
            <p:spPr>
              <a:xfrm>
                <a:off x="3356099" y="4964810"/>
                <a:ext cx="293037" cy="627936"/>
              </a:xfrm>
              <a:custGeom>
                <a:avLst/>
                <a:gdLst/>
                <a:ahLst/>
                <a:cxnLst/>
                <a:rect l="l" t="t" r="r" b="b"/>
                <a:pathLst>
                  <a:path w="133350" h="285750" extrusionOk="0">
                    <a:moveTo>
                      <a:pt x="7144" y="51911"/>
                    </a:moveTo>
                    <a:lnTo>
                      <a:pt x="7144" y="233839"/>
                    </a:lnTo>
                    <a:lnTo>
                      <a:pt x="134779" y="283369"/>
                    </a:lnTo>
                    <a:lnTo>
                      <a:pt x="134779" y="7144"/>
                    </a:lnTo>
                    <a:lnTo>
                      <a:pt x="7144" y="51911"/>
                    </a:lnTo>
                    <a:close/>
                    <a:moveTo>
                      <a:pt x="20479" y="219551"/>
                    </a:moveTo>
                    <a:lnTo>
                      <a:pt x="13811" y="217646"/>
                    </a:lnTo>
                    <a:lnTo>
                      <a:pt x="13811" y="67151"/>
                    </a:lnTo>
                    <a:lnTo>
                      <a:pt x="20479" y="65246"/>
                    </a:lnTo>
                    <a:lnTo>
                      <a:pt x="27146" y="63341"/>
                    </a:lnTo>
                    <a:lnTo>
                      <a:pt x="33814" y="61436"/>
                    </a:lnTo>
                    <a:lnTo>
                      <a:pt x="33814" y="225266"/>
                    </a:lnTo>
                    <a:lnTo>
                      <a:pt x="27146" y="223361"/>
                    </a:lnTo>
                    <a:lnTo>
                      <a:pt x="20479" y="219551"/>
                    </a:lnTo>
                    <a:close/>
                    <a:moveTo>
                      <a:pt x="54769" y="229076"/>
                    </a:moveTo>
                    <a:lnTo>
                      <a:pt x="46196" y="227171"/>
                    </a:lnTo>
                    <a:lnTo>
                      <a:pt x="46196" y="58579"/>
                    </a:lnTo>
                    <a:lnTo>
                      <a:pt x="54769" y="56674"/>
                    </a:lnTo>
                    <a:lnTo>
                      <a:pt x="63341" y="54769"/>
                    </a:lnTo>
                    <a:lnTo>
                      <a:pt x="71914" y="52864"/>
                    </a:lnTo>
                    <a:lnTo>
                      <a:pt x="71914" y="236696"/>
                    </a:lnTo>
                    <a:lnTo>
                      <a:pt x="63341" y="234791"/>
                    </a:lnTo>
                    <a:lnTo>
                      <a:pt x="54769" y="229076"/>
                    </a:lnTo>
                    <a:close/>
                    <a:moveTo>
                      <a:pt x="94774" y="242411"/>
                    </a:moveTo>
                    <a:lnTo>
                      <a:pt x="83344" y="237649"/>
                    </a:lnTo>
                    <a:lnTo>
                      <a:pt x="83344" y="47149"/>
                    </a:lnTo>
                    <a:lnTo>
                      <a:pt x="94774" y="45244"/>
                    </a:lnTo>
                    <a:lnTo>
                      <a:pt x="106204" y="40481"/>
                    </a:lnTo>
                    <a:lnTo>
                      <a:pt x="119539" y="35719"/>
                    </a:lnTo>
                    <a:lnTo>
                      <a:pt x="119539" y="249079"/>
                    </a:lnTo>
                    <a:lnTo>
                      <a:pt x="106204" y="244316"/>
                    </a:lnTo>
                    <a:lnTo>
                      <a:pt x="94774" y="242411"/>
                    </a:lnTo>
                    <a:close/>
                  </a:path>
                </a:pathLst>
              </a:custGeom>
              <a:solidFill>
                <a:schemeClr val="accent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44" name="Google Shape;6444;p209"/>
              <p:cNvSpPr/>
              <p:nvPr/>
            </p:nvSpPr>
            <p:spPr>
              <a:xfrm>
                <a:off x="4579152" y="4958526"/>
                <a:ext cx="397693" cy="627936"/>
              </a:xfrm>
              <a:custGeom>
                <a:avLst/>
                <a:gdLst/>
                <a:ahLst/>
                <a:cxnLst/>
                <a:rect l="l" t="t" r="r" b="b"/>
                <a:pathLst>
                  <a:path w="180975" h="285750" extrusionOk="0">
                    <a:moveTo>
                      <a:pt x="179546" y="218599"/>
                    </a:moveTo>
                    <a:lnTo>
                      <a:pt x="7144" y="285274"/>
                    </a:lnTo>
                    <a:lnTo>
                      <a:pt x="7144" y="7144"/>
                    </a:lnTo>
                    <a:lnTo>
                      <a:pt x="179546" y="68104"/>
                    </a:lnTo>
                    <a:close/>
                  </a:path>
                </a:pathLst>
              </a:custGeom>
              <a:solidFill>
                <a:srgbClr val="804998"/>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45" name="Google Shape;6445;p209"/>
              <p:cNvSpPr/>
              <p:nvPr/>
            </p:nvSpPr>
            <p:spPr>
              <a:xfrm>
                <a:off x="4239880" y="4964801"/>
                <a:ext cx="293037" cy="627936"/>
              </a:xfrm>
              <a:custGeom>
                <a:avLst/>
                <a:gdLst/>
                <a:ahLst/>
                <a:cxnLst/>
                <a:rect l="l" t="t" r="r" b="b"/>
                <a:pathLst>
                  <a:path w="133350" h="285750" extrusionOk="0">
                    <a:moveTo>
                      <a:pt x="7144" y="51911"/>
                    </a:moveTo>
                    <a:lnTo>
                      <a:pt x="7144" y="233839"/>
                    </a:lnTo>
                    <a:lnTo>
                      <a:pt x="134779" y="283369"/>
                    </a:lnTo>
                    <a:lnTo>
                      <a:pt x="134779" y="7144"/>
                    </a:lnTo>
                    <a:lnTo>
                      <a:pt x="7144" y="51911"/>
                    </a:lnTo>
                    <a:close/>
                    <a:moveTo>
                      <a:pt x="20479" y="219551"/>
                    </a:moveTo>
                    <a:lnTo>
                      <a:pt x="13811" y="217646"/>
                    </a:lnTo>
                    <a:lnTo>
                      <a:pt x="13811" y="67151"/>
                    </a:lnTo>
                    <a:lnTo>
                      <a:pt x="20479" y="65246"/>
                    </a:lnTo>
                    <a:lnTo>
                      <a:pt x="27146" y="63341"/>
                    </a:lnTo>
                    <a:lnTo>
                      <a:pt x="33814" y="61436"/>
                    </a:lnTo>
                    <a:lnTo>
                      <a:pt x="33814" y="225266"/>
                    </a:lnTo>
                    <a:lnTo>
                      <a:pt x="27146" y="223361"/>
                    </a:lnTo>
                    <a:lnTo>
                      <a:pt x="20479" y="219551"/>
                    </a:lnTo>
                    <a:close/>
                    <a:moveTo>
                      <a:pt x="53816" y="229076"/>
                    </a:moveTo>
                    <a:lnTo>
                      <a:pt x="45244" y="227171"/>
                    </a:lnTo>
                    <a:lnTo>
                      <a:pt x="45244" y="58579"/>
                    </a:lnTo>
                    <a:lnTo>
                      <a:pt x="53816" y="56674"/>
                    </a:lnTo>
                    <a:lnTo>
                      <a:pt x="62389" y="54769"/>
                    </a:lnTo>
                    <a:lnTo>
                      <a:pt x="70961" y="52864"/>
                    </a:lnTo>
                    <a:lnTo>
                      <a:pt x="70961" y="236696"/>
                    </a:lnTo>
                    <a:lnTo>
                      <a:pt x="62389" y="234791"/>
                    </a:lnTo>
                    <a:lnTo>
                      <a:pt x="53816" y="229076"/>
                    </a:lnTo>
                    <a:close/>
                    <a:moveTo>
                      <a:pt x="93821" y="242411"/>
                    </a:moveTo>
                    <a:lnTo>
                      <a:pt x="83344" y="237649"/>
                    </a:lnTo>
                    <a:lnTo>
                      <a:pt x="83344" y="47149"/>
                    </a:lnTo>
                    <a:lnTo>
                      <a:pt x="94774" y="45244"/>
                    </a:lnTo>
                    <a:lnTo>
                      <a:pt x="106204" y="40481"/>
                    </a:lnTo>
                    <a:lnTo>
                      <a:pt x="119539" y="35719"/>
                    </a:lnTo>
                    <a:lnTo>
                      <a:pt x="119539" y="249079"/>
                    </a:lnTo>
                    <a:lnTo>
                      <a:pt x="106204" y="244316"/>
                    </a:lnTo>
                    <a:lnTo>
                      <a:pt x="93821" y="242411"/>
                    </a:lnTo>
                    <a:close/>
                  </a:path>
                </a:pathLst>
              </a:custGeom>
              <a:solidFill>
                <a:schemeClr val="accent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46" name="Google Shape;6446;p209"/>
              <p:cNvSpPr/>
              <p:nvPr/>
            </p:nvSpPr>
            <p:spPr>
              <a:xfrm>
                <a:off x="4170772" y="4353272"/>
                <a:ext cx="397693" cy="627936"/>
              </a:xfrm>
              <a:custGeom>
                <a:avLst/>
                <a:gdLst/>
                <a:ahLst/>
                <a:cxnLst/>
                <a:rect l="l" t="t" r="r" b="b"/>
                <a:pathLst>
                  <a:path w="180975" h="285750" extrusionOk="0">
                    <a:moveTo>
                      <a:pt x="176689" y="217646"/>
                    </a:moveTo>
                    <a:lnTo>
                      <a:pt x="7144" y="282416"/>
                    </a:lnTo>
                    <a:lnTo>
                      <a:pt x="7144" y="7144"/>
                    </a:lnTo>
                    <a:lnTo>
                      <a:pt x="176689" y="67151"/>
                    </a:lnTo>
                    <a:close/>
                  </a:path>
                </a:pathLst>
              </a:custGeom>
              <a:solidFill>
                <a:srgbClr val="804998"/>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47" name="Google Shape;6447;p209"/>
              <p:cNvSpPr/>
              <p:nvPr/>
            </p:nvSpPr>
            <p:spPr>
              <a:xfrm>
                <a:off x="3825216" y="4353272"/>
                <a:ext cx="293037" cy="627936"/>
              </a:xfrm>
              <a:custGeom>
                <a:avLst/>
                <a:gdLst/>
                <a:ahLst/>
                <a:cxnLst/>
                <a:rect l="l" t="t" r="r" b="b"/>
                <a:pathLst>
                  <a:path w="133350" h="285750" extrusionOk="0">
                    <a:moveTo>
                      <a:pt x="7144" y="51911"/>
                    </a:moveTo>
                    <a:lnTo>
                      <a:pt x="7144" y="233839"/>
                    </a:lnTo>
                    <a:lnTo>
                      <a:pt x="134779" y="283369"/>
                    </a:lnTo>
                    <a:lnTo>
                      <a:pt x="134779" y="7144"/>
                    </a:lnTo>
                    <a:lnTo>
                      <a:pt x="7144" y="51911"/>
                    </a:lnTo>
                    <a:close/>
                    <a:moveTo>
                      <a:pt x="20479" y="219551"/>
                    </a:moveTo>
                    <a:lnTo>
                      <a:pt x="13811" y="217646"/>
                    </a:lnTo>
                    <a:lnTo>
                      <a:pt x="13811" y="67151"/>
                    </a:lnTo>
                    <a:lnTo>
                      <a:pt x="20479" y="65246"/>
                    </a:lnTo>
                    <a:lnTo>
                      <a:pt x="27146" y="63341"/>
                    </a:lnTo>
                    <a:lnTo>
                      <a:pt x="33814" y="61436"/>
                    </a:lnTo>
                    <a:lnTo>
                      <a:pt x="33814" y="225266"/>
                    </a:lnTo>
                    <a:lnTo>
                      <a:pt x="27146" y="223361"/>
                    </a:lnTo>
                    <a:lnTo>
                      <a:pt x="20479" y="219551"/>
                    </a:lnTo>
                    <a:close/>
                    <a:moveTo>
                      <a:pt x="53816" y="230981"/>
                    </a:moveTo>
                    <a:lnTo>
                      <a:pt x="45244" y="229076"/>
                    </a:lnTo>
                    <a:lnTo>
                      <a:pt x="45244" y="60484"/>
                    </a:lnTo>
                    <a:lnTo>
                      <a:pt x="53816" y="58579"/>
                    </a:lnTo>
                    <a:lnTo>
                      <a:pt x="62389" y="56674"/>
                    </a:lnTo>
                    <a:lnTo>
                      <a:pt x="70961" y="54769"/>
                    </a:lnTo>
                    <a:lnTo>
                      <a:pt x="70961" y="238601"/>
                    </a:lnTo>
                    <a:lnTo>
                      <a:pt x="62389" y="236696"/>
                    </a:lnTo>
                    <a:lnTo>
                      <a:pt x="53816" y="230981"/>
                    </a:lnTo>
                    <a:close/>
                    <a:moveTo>
                      <a:pt x="94774" y="244316"/>
                    </a:moveTo>
                    <a:lnTo>
                      <a:pt x="83344" y="239554"/>
                    </a:lnTo>
                    <a:lnTo>
                      <a:pt x="83344" y="49054"/>
                    </a:lnTo>
                    <a:lnTo>
                      <a:pt x="94774" y="47149"/>
                    </a:lnTo>
                    <a:lnTo>
                      <a:pt x="106204" y="42386"/>
                    </a:lnTo>
                    <a:lnTo>
                      <a:pt x="119539" y="37624"/>
                    </a:lnTo>
                    <a:lnTo>
                      <a:pt x="119539" y="250984"/>
                    </a:lnTo>
                    <a:lnTo>
                      <a:pt x="106204" y="246221"/>
                    </a:lnTo>
                    <a:lnTo>
                      <a:pt x="94774" y="244316"/>
                    </a:lnTo>
                    <a:close/>
                  </a:path>
                </a:pathLst>
              </a:custGeom>
              <a:solidFill>
                <a:schemeClr val="accent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48" name="Google Shape;6448;p209"/>
              <p:cNvSpPr/>
              <p:nvPr/>
            </p:nvSpPr>
            <p:spPr>
              <a:xfrm>
                <a:off x="3293270" y="4353272"/>
                <a:ext cx="397693" cy="627936"/>
              </a:xfrm>
              <a:custGeom>
                <a:avLst/>
                <a:gdLst/>
                <a:ahLst/>
                <a:cxnLst/>
                <a:rect l="l" t="t" r="r" b="b"/>
                <a:pathLst>
                  <a:path w="180975" h="285750" extrusionOk="0">
                    <a:moveTo>
                      <a:pt x="176689" y="217646"/>
                    </a:moveTo>
                    <a:lnTo>
                      <a:pt x="7144" y="282416"/>
                    </a:lnTo>
                    <a:lnTo>
                      <a:pt x="7144" y="7144"/>
                    </a:lnTo>
                    <a:lnTo>
                      <a:pt x="176689" y="67151"/>
                    </a:lnTo>
                    <a:close/>
                  </a:path>
                </a:pathLst>
              </a:custGeom>
              <a:solidFill>
                <a:srgbClr val="804998"/>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49" name="Google Shape;6449;p209"/>
              <p:cNvSpPr/>
              <p:nvPr/>
            </p:nvSpPr>
            <p:spPr>
              <a:xfrm>
                <a:off x="2947718" y="4353272"/>
                <a:ext cx="293037" cy="627936"/>
              </a:xfrm>
              <a:custGeom>
                <a:avLst/>
                <a:gdLst/>
                <a:ahLst/>
                <a:cxnLst/>
                <a:rect l="l" t="t" r="r" b="b"/>
                <a:pathLst>
                  <a:path w="133350" h="285750" extrusionOk="0">
                    <a:moveTo>
                      <a:pt x="7144" y="51911"/>
                    </a:moveTo>
                    <a:lnTo>
                      <a:pt x="7144" y="233839"/>
                    </a:lnTo>
                    <a:lnTo>
                      <a:pt x="134779" y="283369"/>
                    </a:lnTo>
                    <a:lnTo>
                      <a:pt x="134779" y="7144"/>
                    </a:lnTo>
                    <a:lnTo>
                      <a:pt x="7144" y="51911"/>
                    </a:lnTo>
                    <a:close/>
                    <a:moveTo>
                      <a:pt x="20479" y="219551"/>
                    </a:moveTo>
                    <a:lnTo>
                      <a:pt x="13811" y="217646"/>
                    </a:lnTo>
                    <a:lnTo>
                      <a:pt x="13811" y="67151"/>
                    </a:lnTo>
                    <a:lnTo>
                      <a:pt x="20479" y="65246"/>
                    </a:lnTo>
                    <a:lnTo>
                      <a:pt x="27146" y="63341"/>
                    </a:lnTo>
                    <a:lnTo>
                      <a:pt x="33814" y="61436"/>
                    </a:lnTo>
                    <a:lnTo>
                      <a:pt x="33814" y="225266"/>
                    </a:lnTo>
                    <a:lnTo>
                      <a:pt x="27146" y="223361"/>
                    </a:lnTo>
                    <a:lnTo>
                      <a:pt x="20479" y="219551"/>
                    </a:lnTo>
                    <a:close/>
                    <a:moveTo>
                      <a:pt x="53816" y="230981"/>
                    </a:moveTo>
                    <a:lnTo>
                      <a:pt x="45244" y="229076"/>
                    </a:lnTo>
                    <a:lnTo>
                      <a:pt x="45244" y="60484"/>
                    </a:lnTo>
                    <a:lnTo>
                      <a:pt x="53816" y="58579"/>
                    </a:lnTo>
                    <a:lnTo>
                      <a:pt x="62389" y="56674"/>
                    </a:lnTo>
                    <a:lnTo>
                      <a:pt x="70961" y="54769"/>
                    </a:lnTo>
                    <a:lnTo>
                      <a:pt x="70961" y="238601"/>
                    </a:lnTo>
                    <a:lnTo>
                      <a:pt x="62389" y="236696"/>
                    </a:lnTo>
                    <a:lnTo>
                      <a:pt x="53816" y="230981"/>
                    </a:lnTo>
                    <a:close/>
                    <a:moveTo>
                      <a:pt x="94774" y="244316"/>
                    </a:moveTo>
                    <a:lnTo>
                      <a:pt x="83344" y="239554"/>
                    </a:lnTo>
                    <a:lnTo>
                      <a:pt x="83344" y="49054"/>
                    </a:lnTo>
                    <a:lnTo>
                      <a:pt x="94774" y="47149"/>
                    </a:lnTo>
                    <a:lnTo>
                      <a:pt x="106204" y="42386"/>
                    </a:lnTo>
                    <a:lnTo>
                      <a:pt x="119539" y="37624"/>
                    </a:lnTo>
                    <a:lnTo>
                      <a:pt x="119539" y="250984"/>
                    </a:lnTo>
                    <a:lnTo>
                      <a:pt x="106204" y="246221"/>
                    </a:lnTo>
                    <a:lnTo>
                      <a:pt x="94774" y="244316"/>
                    </a:lnTo>
                    <a:close/>
                  </a:path>
                </a:pathLst>
              </a:custGeom>
              <a:solidFill>
                <a:schemeClr val="accent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50" name="Google Shape;6450;p209"/>
              <p:cNvSpPr/>
              <p:nvPr/>
            </p:nvSpPr>
            <p:spPr>
              <a:xfrm>
                <a:off x="5037799" y="4353272"/>
                <a:ext cx="397693" cy="627936"/>
              </a:xfrm>
              <a:custGeom>
                <a:avLst/>
                <a:gdLst/>
                <a:ahLst/>
                <a:cxnLst/>
                <a:rect l="l" t="t" r="r" b="b"/>
                <a:pathLst>
                  <a:path w="180975" h="285750" extrusionOk="0">
                    <a:moveTo>
                      <a:pt x="177641" y="217646"/>
                    </a:moveTo>
                    <a:lnTo>
                      <a:pt x="7144" y="282416"/>
                    </a:lnTo>
                    <a:lnTo>
                      <a:pt x="7144" y="7144"/>
                    </a:lnTo>
                    <a:lnTo>
                      <a:pt x="177641" y="67151"/>
                    </a:lnTo>
                    <a:close/>
                  </a:path>
                </a:pathLst>
              </a:custGeom>
              <a:solidFill>
                <a:srgbClr val="804998"/>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51" name="Google Shape;6451;p209"/>
              <p:cNvSpPr/>
              <p:nvPr/>
            </p:nvSpPr>
            <p:spPr>
              <a:xfrm>
                <a:off x="3697468" y="3745937"/>
                <a:ext cx="397693" cy="627936"/>
              </a:xfrm>
              <a:custGeom>
                <a:avLst/>
                <a:gdLst/>
                <a:ahLst/>
                <a:cxnLst/>
                <a:rect l="l" t="t" r="r" b="b"/>
                <a:pathLst>
                  <a:path w="180975" h="285750" extrusionOk="0">
                    <a:moveTo>
                      <a:pt x="179546" y="218599"/>
                    </a:moveTo>
                    <a:lnTo>
                      <a:pt x="7144" y="285274"/>
                    </a:lnTo>
                    <a:lnTo>
                      <a:pt x="7144" y="7144"/>
                    </a:lnTo>
                    <a:lnTo>
                      <a:pt x="179546" y="68104"/>
                    </a:lnTo>
                    <a:close/>
                  </a:path>
                </a:pathLst>
              </a:custGeom>
              <a:solidFill>
                <a:schemeClr val="accent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52" name="Google Shape;6452;p209"/>
              <p:cNvSpPr/>
              <p:nvPr/>
            </p:nvSpPr>
            <p:spPr>
              <a:xfrm>
                <a:off x="4579152" y="3745937"/>
                <a:ext cx="397693" cy="627936"/>
              </a:xfrm>
              <a:custGeom>
                <a:avLst/>
                <a:gdLst/>
                <a:ahLst/>
                <a:cxnLst/>
                <a:rect l="l" t="t" r="r" b="b"/>
                <a:pathLst>
                  <a:path w="180975" h="285750" extrusionOk="0">
                    <a:moveTo>
                      <a:pt x="179546" y="218599"/>
                    </a:moveTo>
                    <a:lnTo>
                      <a:pt x="7144" y="285274"/>
                    </a:lnTo>
                    <a:lnTo>
                      <a:pt x="7144" y="7144"/>
                    </a:lnTo>
                    <a:lnTo>
                      <a:pt x="179546" y="68104"/>
                    </a:lnTo>
                    <a:close/>
                  </a:path>
                </a:pathLst>
              </a:custGeom>
              <a:solidFill>
                <a:schemeClr val="accent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53" name="Google Shape;6453;p209"/>
              <p:cNvSpPr/>
              <p:nvPr/>
            </p:nvSpPr>
            <p:spPr>
              <a:xfrm>
                <a:off x="3697468" y="4958515"/>
                <a:ext cx="397693" cy="627936"/>
              </a:xfrm>
              <a:custGeom>
                <a:avLst/>
                <a:gdLst/>
                <a:ahLst/>
                <a:cxnLst/>
                <a:rect l="l" t="t" r="r" b="b"/>
                <a:pathLst>
                  <a:path w="180975" h="285750" extrusionOk="0">
                    <a:moveTo>
                      <a:pt x="179546" y="218599"/>
                    </a:moveTo>
                    <a:lnTo>
                      <a:pt x="7144" y="285274"/>
                    </a:lnTo>
                    <a:lnTo>
                      <a:pt x="7144" y="7144"/>
                    </a:lnTo>
                    <a:lnTo>
                      <a:pt x="179546" y="68104"/>
                    </a:lnTo>
                    <a:close/>
                  </a:path>
                </a:pathLst>
              </a:custGeom>
              <a:solidFill>
                <a:schemeClr val="accent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54" name="Google Shape;6454;p209"/>
              <p:cNvSpPr/>
              <p:nvPr/>
            </p:nvSpPr>
            <p:spPr>
              <a:xfrm>
                <a:off x="4579152" y="4958515"/>
                <a:ext cx="397693" cy="627936"/>
              </a:xfrm>
              <a:custGeom>
                <a:avLst/>
                <a:gdLst/>
                <a:ahLst/>
                <a:cxnLst/>
                <a:rect l="l" t="t" r="r" b="b"/>
                <a:pathLst>
                  <a:path w="180975" h="285750" extrusionOk="0">
                    <a:moveTo>
                      <a:pt x="179546" y="218599"/>
                    </a:moveTo>
                    <a:lnTo>
                      <a:pt x="7144" y="285274"/>
                    </a:lnTo>
                    <a:lnTo>
                      <a:pt x="7144" y="7144"/>
                    </a:lnTo>
                    <a:lnTo>
                      <a:pt x="179546" y="68104"/>
                    </a:lnTo>
                    <a:close/>
                  </a:path>
                </a:pathLst>
              </a:custGeom>
              <a:solidFill>
                <a:schemeClr val="accent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55" name="Google Shape;6455;p209"/>
              <p:cNvSpPr/>
              <p:nvPr/>
            </p:nvSpPr>
            <p:spPr>
              <a:xfrm>
                <a:off x="4170772" y="4353272"/>
                <a:ext cx="397693" cy="627936"/>
              </a:xfrm>
              <a:custGeom>
                <a:avLst/>
                <a:gdLst/>
                <a:ahLst/>
                <a:cxnLst/>
                <a:rect l="l" t="t" r="r" b="b"/>
                <a:pathLst>
                  <a:path w="180975" h="285750" extrusionOk="0">
                    <a:moveTo>
                      <a:pt x="176689" y="217646"/>
                    </a:moveTo>
                    <a:lnTo>
                      <a:pt x="7144" y="282416"/>
                    </a:lnTo>
                    <a:lnTo>
                      <a:pt x="7144" y="7144"/>
                    </a:lnTo>
                    <a:lnTo>
                      <a:pt x="176689" y="67151"/>
                    </a:lnTo>
                    <a:close/>
                  </a:path>
                </a:pathLst>
              </a:custGeom>
              <a:solidFill>
                <a:schemeClr val="accent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56" name="Google Shape;6456;p209"/>
              <p:cNvSpPr/>
              <p:nvPr/>
            </p:nvSpPr>
            <p:spPr>
              <a:xfrm>
                <a:off x="3293270" y="4353272"/>
                <a:ext cx="397693" cy="627936"/>
              </a:xfrm>
              <a:custGeom>
                <a:avLst/>
                <a:gdLst/>
                <a:ahLst/>
                <a:cxnLst/>
                <a:rect l="l" t="t" r="r" b="b"/>
                <a:pathLst>
                  <a:path w="180975" h="285750" extrusionOk="0">
                    <a:moveTo>
                      <a:pt x="176689" y="217646"/>
                    </a:moveTo>
                    <a:lnTo>
                      <a:pt x="7144" y="282416"/>
                    </a:lnTo>
                    <a:lnTo>
                      <a:pt x="7144" y="7144"/>
                    </a:lnTo>
                    <a:lnTo>
                      <a:pt x="176689" y="67151"/>
                    </a:lnTo>
                    <a:close/>
                  </a:path>
                </a:pathLst>
              </a:custGeom>
              <a:solidFill>
                <a:schemeClr val="accent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57" name="Google Shape;6457;p209"/>
              <p:cNvSpPr/>
              <p:nvPr/>
            </p:nvSpPr>
            <p:spPr>
              <a:xfrm>
                <a:off x="5037799" y="4353272"/>
                <a:ext cx="397693" cy="627936"/>
              </a:xfrm>
              <a:custGeom>
                <a:avLst/>
                <a:gdLst/>
                <a:ahLst/>
                <a:cxnLst/>
                <a:rect l="l" t="t" r="r" b="b"/>
                <a:pathLst>
                  <a:path w="180975" h="285750" extrusionOk="0">
                    <a:moveTo>
                      <a:pt x="177641" y="217646"/>
                    </a:moveTo>
                    <a:lnTo>
                      <a:pt x="7144" y="282416"/>
                    </a:lnTo>
                    <a:lnTo>
                      <a:pt x="7144" y="7144"/>
                    </a:lnTo>
                    <a:lnTo>
                      <a:pt x="177641" y="67151"/>
                    </a:lnTo>
                    <a:close/>
                  </a:path>
                </a:pathLst>
              </a:custGeom>
              <a:solidFill>
                <a:schemeClr val="accent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58" name="Google Shape;6458;p209"/>
              <p:cNvSpPr/>
              <p:nvPr/>
            </p:nvSpPr>
            <p:spPr>
              <a:xfrm>
                <a:off x="4692243" y="4353272"/>
                <a:ext cx="293037" cy="627936"/>
              </a:xfrm>
              <a:custGeom>
                <a:avLst/>
                <a:gdLst/>
                <a:ahLst/>
                <a:cxnLst/>
                <a:rect l="l" t="t" r="r" b="b"/>
                <a:pathLst>
                  <a:path w="133350" h="285750" extrusionOk="0">
                    <a:moveTo>
                      <a:pt x="7144" y="51911"/>
                    </a:moveTo>
                    <a:lnTo>
                      <a:pt x="7144" y="233839"/>
                    </a:lnTo>
                    <a:lnTo>
                      <a:pt x="134779" y="283369"/>
                    </a:lnTo>
                    <a:lnTo>
                      <a:pt x="134779" y="7144"/>
                    </a:lnTo>
                    <a:lnTo>
                      <a:pt x="7144" y="51911"/>
                    </a:lnTo>
                    <a:close/>
                    <a:moveTo>
                      <a:pt x="20479" y="219551"/>
                    </a:moveTo>
                    <a:lnTo>
                      <a:pt x="13811" y="217646"/>
                    </a:lnTo>
                    <a:lnTo>
                      <a:pt x="13811" y="67151"/>
                    </a:lnTo>
                    <a:lnTo>
                      <a:pt x="20479" y="65246"/>
                    </a:lnTo>
                    <a:lnTo>
                      <a:pt x="27146" y="63341"/>
                    </a:lnTo>
                    <a:lnTo>
                      <a:pt x="33814" y="61436"/>
                    </a:lnTo>
                    <a:lnTo>
                      <a:pt x="33814" y="225266"/>
                    </a:lnTo>
                    <a:lnTo>
                      <a:pt x="27146" y="223361"/>
                    </a:lnTo>
                    <a:lnTo>
                      <a:pt x="20479" y="219551"/>
                    </a:lnTo>
                    <a:close/>
                    <a:moveTo>
                      <a:pt x="54769" y="230981"/>
                    </a:moveTo>
                    <a:lnTo>
                      <a:pt x="46196" y="229076"/>
                    </a:lnTo>
                    <a:lnTo>
                      <a:pt x="46196" y="60484"/>
                    </a:lnTo>
                    <a:lnTo>
                      <a:pt x="54769" y="58579"/>
                    </a:lnTo>
                    <a:lnTo>
                      <a:pt x="63341" y="56674"/>
                    </a:lnTo>
                    <a:lnTo>
                      <a:pt x="71914" y="54769"/>
                    </a:lnTo>
                    <a:lnTo>
                      <a:pt x="71914" y="238601"/>
                    </a:lnTo>
                    <a:lnTo>
                      <a:pt x="63341" y="236696"/>
                    </a:lnTo>
                    <a:lnTo>
                      <a:pt x="54769" y="230981"/>
                    </a:lnTo>
                    <a:close/>
                    <a:moveTo>
                      <a:pt x="94774" y="244316"/>
                    </a:moveTo>
                    <a:lnTo>
                      <a:pt x="83344" y="239554"/>
                    </a:lnTo>
                    <a:lnTo>
                      <a:pt x="83344" y="49054"/>
                    </a:lnTo>
                    <a:lnTo>
                      <a:pt x="94774" y="47149"/>
                    </a:lnTo>
                    <a:lnTo>
                      <a:pt x="106204" y="42386"/>
                    </a:lnTo>
                    <a:lnTo>
                      <a:pt x="119539" y="37624"/>
                    </a:lnTo>
                    <a:lnTo>
                      <a:pt x="119539" y="250984"/>
                    </a:lnTo>
                    <a:lnTo>
                      <a:pt x="106204" y="246221"/>
                    </a:lnTo>
                    <a:lnTo>
                      <a:pt x="94774" y="244316"/>
                    </a:lnTo>
                    <a:close/>
                  </a:path>
                </a:pathLst>
              </a:custGeom>
              <a:solidFill>
                <a:schemeClr val="accent2"/>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59" name="Google Shape;6459;p209"/>
              <p:cNvSpPr/>
              <p:nvPr/>
            </p:nvSpPr>
            <p:spPr>
              <a:xfrm>
                <a:off x="2005632" y="4184679"/>
                <a:ext cx="4249031" cy="1255871"/>
              </a:xfrm>
              <a:custGeom>
                <a:avLst/>
                <a:gdLst/>
                <a:ahLst/>
                <a:cxnLst/>
                <a:rect l="l" t="t" r="r" b="b"/>
                <a:pathLst>
                  <a:path w="1933575" h="571500" extrusionOk="0">
                    <a:moveTo>
                      <a:pt x="1895800" y="405765"/>
                    </a:moveTo>
                    <a:cubicBezTo>
                      <a:pt x="1869130" y="541020"/>
                      <a:pt x="1432885" y="568643"/>
                      <a:pt x="922345" y="468630"/>
                    </a:cubicBezTo>
                    <a:cubicBezTo>
                      <a:pt x="411805" y="368618"/>
                      <a:pt x="17469" y="178118"/>
                      <a:pt x="44139" y="42863"/>
                    </a:cubicBezTo>
                  </a:path>
                </a:pathLst>
              </a:custGeom>
              <a:noFill/>
              <a:ln w="57150" cap="flat" cmpd="sng">
                <a:solidFill>
                  <a:schemeClr val="accent1"/>
                </a:solidFill>
                <a:prstDash val="solid"/>
                <a:miter lim="8000"/>
                <a:headEnd type="none" w="sm" len="sm"/>
                <a:tailEnd type="none" w="sm" len="sm"/>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60" name="Google Shape;6460;p209"/>
              <p:cNvSpPr/>
              <p:nvPr/>
            </p:nvSpPr>
            <p:spPr>
              <a:xfrm>
                <a:off x="5092248" y="5176315"/>
                <a:ext cx="523280" cy="272105"/>
              </a:xfrm>
              <a:custGeom>
                <a:avLst/>
                <a:gdLst/>
                <a:ahLst/>
                <a:cxnLst/>
                <a:rect l="l" t="t" r="r" b="b"/>
                <a:pathLst>
                  <a:path w="238125" h="123825" extrusionOk="0">
                    <a:moveTo>
                      <a:pt x="136684" y="122396"/>
                    </a:moveTo>
                    <a:lnTo>
                      <a:pt x="7144" y="39529"/>
                    </a:lnTo>
                    <a:lnTo>
                      <a:pt x="123349" y="21431"/>
                    </a:lnTo>
                    <a:lnTo>
                      <a:pt x="226219" y="7144"/>
                    </a:lnTo>
                    <a:lnTo>
                      <a:pt x="239554" y="108109"/>
                    </a:lnTo>
                    <a:close/>
                  </a:path>
                </a:pathLst>
              </a:custGeom>
              <a:solidFill>
                <a:srgbClr val="D83B01">
                  <a:alpha val="6000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61" name="Google Shape;6461;p209"/>
              <p:cNvSpPr/>
              <p:nvPr/>
            </p:nvSpPr>
            <p:spPr>
              <a:xfrm>
                <a:off x="5119472" y="5176315"/>
                <a:ext cx="502349" cy="293037"/>
              </a:xfrm>
              <a:custGeom>
                <a:avLst/>
                <a:gdLst/>
                <a:ahLst/>
                <a:cxnLst/>
                <a:rect l="l" t="t" r="r" b="b"/>
                <a:pathLst>
                  <a:path w="228600" h="133350" extrusionOk="0">
                    <a:moveTo>
                      <a:pt x="79534" y="25241"/>
                    </a:moveTo>
                    <a:lnTo>
                      <a:pt x="7144" y="134779"/>
                    </a:lnTo>
                    <a:lnTo>
                      <a:pt x="124301" y="122396"/>
                    </a:lnTo>
                    <a:lnTo>
                      <a:pt x="227171" y="108109"/>
                    </a:lnTo>
                    <a:lnTo>
                      <a:pt x="213836" y="7144"/>
                    </a:lnTo>
                    <a:close/>
                  </a:path>
                </a:pathLst>
              </a:custGeom>
              <a:solidFill>
                <a:srgbClr val="DD5900">
                  <a:alpha val="6980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62" name="Google Shape;6462;p209"/>
              <p:cNvSpPr/>
              <p:nvPr/>
            </p:nvSpPr>
            <p:spPr>
              <a:xfrm>
                <a:off x="5027329" y="5176315"/>
                <a:ext cx="607004" cy="272105"/>
              </a:xfrm>
              <a:custGeom>
                <a:avLst/>
                <a:gdLst/>
                <a:ahLst/>
                <a:cxnLst/>
                <a:rect l="l" t="t" r="r" b="b"/>
                <a:pathLst>
                  <a:path w="276225" h="123825" extrusionOk="0">
                    <a:moveTo>
                      <a:pt x="121444" y="25241"/>
                    </a:moveTo>
                    <a:lnTo>
                      <a:pt x="7144" y="95726"/>
                    </a:lnTo>
                    <a:lnTo>
                      <a:pt x="166211" y="122396"/>
                    </a:lnTo>
                    <a:lnTo>
                      <a:pt x="269081" y="108109"/>
                    </a:lnTo>
                    <a:lnTo>
                      <a:pt x="255746" y="7144"/>
                    </a:lnTo>
                    <a:close/>
                  </a:path>
                </a:pathLst>
              </a:custGeom>
              <a:solidFill>
                <a:srgbClr val="EAE42D">
                  <a:alpha val="69800"/>
                </a:srgbClr>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63" name="Google Shape;6463;p209"/>
              <p:cNvSpPr/>
              <p:nvPr/>
            </p:nvSpPr>
            <p:spPr>
              <a:xfrm>
                <a:off x="5278642" y="5111370"/>
                <a:ext cx="313968" cy="125587"/>
              </a:xfrm>
              <a:custGeom>
                <a:avLst/>
                <a:gdLst/>
                <a:ahLst/>
                <a:cxnLst/>
                <a:rect l="l" t="t" r="r" b="b"/>
                <a:pathLst>
                  <a:path w="142875" h="57150" extrusionOk="0">
                    <a:moveTo>
                      <a:pt x="7144" y="54769"/>
                    </a:moveTo>
                    <a:lnTo>
                      <a:pt x="21431" y="7144"/>
                    </a:lnTo>
                    <a:lnTo>
                      <a:pt x="141446" y="36671"/>
                    </a:lnTo>
                    <a:close/>
                  </a:path>
                </a:pathLst>
              </a:custGeom>
              <a:solidFill>
                <a:srgbClr val="022050"/>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64" name="Google Shape;6464;p209"/>
              <p:cNvSpPr/>
              <p:nvPr/>
            </p:nvSpPr>
            <p:spPr>
              <a:xfrm>
                <a:off x="5307962" y="5398277"/>
                <a:ext cx="313968" cy="146518"/>
              </a:xfrm>
              <a:custGeom>
                <a:avLst/>
                <a:gdLst/>
                <a:ahLst/>
                <a:cxnLst/>
                <a:rect l="l" t="t" r="r" b="b"/>
                <a:pathLst>
                  <a:path w="142875" h="66675" extrusionOk="0">
                    <a:moveTo>
                      <a:pt x="7144" y="25241"/>
                    </a:moveTo>
                    <a:lnTo>
                      <a:pt x="32861" y="68104"/>
                    </a:lnTo>
                    <a:lnTo>
                      <a:pt x="141446" y="7144"/>
                    </a:lnTo>
                    <a:close/>
                  </a:path>
                </a:pathLst>
              </a:custGeom>
              <a:solidFill>
                <a:srgbClr val="022050"/>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65" name="Google Shape;6465;p209"/>
              <p:cNvSpPr/>
              <p:nvPr/>
            </p:nvSpPr>
            <p:spPr>
              <a:xfrm>
                <a:off x="5343565" y="5153246"/>
                <a:ext cx="502349" cy="188381"/>
              </a:xfrm>
              <a:custGeom>
                <a:avLst/>
                <a:gdLst/>
                <a:ahLst/>
                <a:cxnLst/>
                <a:rect l="l" t="t" r="r" b="b"/>
                <a:pathLst>
                  <a:path w="228600" h="85725" extrusionOk="0">
                    <a:moveTo>
                      <a:pt x="14764" y="80486"/>
                    </a:moveTo>
                    <a:lnTo>
                      <a:pt x="7144" y="21431"/>
                    </a:lnTo>
                    <a:lnTo>
                      <a:pt x="215741" y="7144"/>
                    </a:lnTo>
                    <a:lnTo>
                      <a:pt x="222409" y="53816"/>
                    </a:lnTo>
                    <a:close/>
                  </a:path>
                </a:pathLst>
              </a:custGeom>
              <a:solidFill>
                <a:srgbClr val="354D73"/>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66" name="Google Shape;6466;p209"/>
              <p:cNvSpPr/>
              <p:nvPr/>
            </p:nvSpPr>
            <p:spPr>
              <a:xfrm>
                <a:off x="5802208" y="5153213"/>
                <a:ext cx="188381" cy="125587"/>
              </a:xfrm>
              <a:custGeom>
                <a:avLst/>
                <a:gdLst/>
                <a:ahLst/>
                <a:cxnLst/>
                <a:rect l="l" t="t" r="r" b="b"/>
                <a:pathLst>
                  <a:path w="85725" h="57150" extrusionOk="0">
                    <a:moveTo>
                      <a:pt x="13811" y="53816"/>
                    </a:moveTo>
                    <a:lnTo>
                      <a:pt x="7144" y="7144"/>
                    </a:lnTo>
                    <a:lnTo>
                      <a:pt x="87154" y="43339"/>
                    </a:lnTo>
                    <a:close/>
                  </a:path>
                </a:pathLst>
              </a:custGeom>
              <a:solidFill>
                <a:srgbClr val="022050"/>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67" name="Google Shape;6467;p209"/>
              <p:cNvSpPr/>
              <p:nvPr/>
            </p:nvSpPr>
            <p:spPr>
              <a:xfrm>
                <a:off x="5360319" y="5255827"/>
                <a:ext cx="481417" cy="209312"/>
              </a:xfrm>
              <a:custGeom>
                <a:avLst/>
                <a:gdLst/>
                <a:ahLst/>
                <a:cxnLst/>
                <a:rect l="l" t="t" r="r" b="b"/>
                <a:pathLst>
                  <a:path w="219075" h="95250" extrusionOk="0">
                    <a:moveTo>
                      <a:pt x="7144" y="33814"/>
                    </a:moveTo>
                    <a:lnTo>
                      <a:pt x="15716" y="92869"/>
                    </a:lnTo>
                    <a:lnTo>
                      <a:pt x="220504" y="52864"/>
                    </a:lnTo>
                    <a:lnTo>
                      <a:pt x="214789" y="7144"/>
                    </a:lnTo>
                    <a:close/>
                  </a:path>
                </a:pathLst>
              </a:custGeom>
              <a:solidFill>
                <a:srgbClr val="354D73"/>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68" name="Google Shape;6468;p209"/>
              <p:cNvSpPr/>
              <p:nvPr/>
            </p:nvSpPr>
            <p:spPr>
              <a:xfrm>
                <a:off x="5816878" y="5232829"/>
                <a:ext cx="188381" cy="146518"/>
              </a:xfrm>
              <a:custGeom>
                <a:avLst/>
                <a:gdLst/>
                <a:ahLst/>
                <a:cxnLst/>
                <a:rect l="l" t="t" r="r" b="b"/>
                <a:pathLst>
                  <a:path w="85725" h="66675" extrusionOk="0">
                    <a:moveTo>
                      <a:pt x="7144" y="17621"/>
                    </a:moveTo>
                    <a:lnTo>
                      <a:pt x="12859" y="63341"/>
                    </a:lnTo>
                    <a:lnTo>
                      <a:pt x="80486" y="7144"/>
                    </a:lnTo>
                    <a:close/>
                  </a:path>
                </a:pathLst>
              </a:custGeom>
              <a:solidFill>
                <a:srgbClr val="022050"/>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69" name="Google Shape;6469;p209"/>
              <p:cNvSpPr/>
              <p:nvPr/>
            </p:nvSpPr>
            <p:spPr>
              <a:xfrm>
                <a:off x="5224197" y="5257966"/>
                <a:ext cx="355830" cy="104656"/>
              </a:xfrm>
              <a:custGeom>
                <a:avLst/>
                <a:gdLst/>
                <a:ahLst/>
                <a:cxnLst/>
                <a:rect l="l" t="t" r="r" b="b"/>
                <a:pathLst>
                  <a:path w="161925" h="47625" extrusionOk="0">
                    <a:moveTo>
                      <a:pt x="7144" y="43339"/>
                    </a:moveTo>
                    <a:lnTo>
                      <a:pt x="37624" y="7144"/>
                    </a:lnTo>
                    <a:lnTo>
                      <a:pt x="155734" y="23336"/>
                    </a:lnTo>
                    <a:close/>
                  </a:path>
                </a:pathLst>
              </a:custGeom>
              <a:solidFill>
                <a:srgbClr val="022050"/>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sp>
            <p:nvSpPr>
              <p:cNvPr id="6470" name="Google Shape;6470;p209"/>
              <p:cNvSpPr/>
              <p:nvPr/>
            </p:nvSpPr>
            <p:spPr>
              <a:xfrm>
                <a:off x="5224197" y="5293625"/>
                <a:ext cx="355830" cy="125587"/>
              </a:xfrm>
              <a:custGeom>
                <a:avLst/>
                <a:gdLst/>
                <a:ahLst/>
                <a:cxnLst/>
                <a:rect l="l" t="t" r="r" b="b"/>
                <a:pathLst>
                  <a:path w="161925" h="57150" extrusionOk="0">
                    <a:moveTo>
                      <a:pt x="7144" y="26194"/>
                    </a:moveTo>
                    <a:lnTo>
                      <a:pt x="45244" y="52864"/>
                    </a:lnTo>
                    <a:lnTo>
                      <a:pt x="155734" y="7144"/>
                    </a:lnTo>
                    <a:close/>
                  </a:path>
                </a:pathLst>
              </a:custGeom>
              <a:solidFill>
                <a:srgbClr val="022050"/>
              </a:solidFill>
              <a:ln>
                <a:noFill/>
              </a:ln>
            </p:spPr>
            <p:txBody>
              <a:bodyPr spcFirstLastPara="1" wrap="square" lIns="89625" tIns="44800" rIns="89625" bIns="44800" anchor="ctr" anchorCtr="0">
                <a:noAutofit/>
              </a:bodyPr>
              <a:lstStyle/>
              <a:p>
                <a:pPr marL="0" marR="0" lvl="0" indent="0" algn="l" rtl="0">
                  <a:lnSpc>
                    <a:spcPct val="100000"/>
                  </a:lnSpc>
                  <a:spcBef>
                    <a:spcPts val="0"/>
                  </a:spcBef>
                  <a:spcAft>
                    <a:spcPts val="0"/>
                  </a:spcAft>
                  <a:buClr>
                    <a:schemeClr val="dk1"/>
                  </a:buClr>
                  <a:buSzPts val="1800"/>
                  <a:buFont typeface="Quattrocento Sans"/>
                  <a:buNone/>
                </a:pPr>
                <a:endParaRPr sz="1800" b="0" i="0" u="none" strike="noStrike" cap="none">
                  <a:solidFill>
                    <a:srgbClr val="505050"/>
                  </a:solidFill>
                  <a:latin typeface="Quattrocento Sans"/>
                  <a:ea typeface="Quattrocento Sans"/>
                  <a:cs typeface="Quattrocento Sans"/>
                  <a:sym typeface="Quattrocento Sans"/>
                </a:endParaRPr>
              </a:p>
            </p:txBody>
          </p:sp>
        </p:grpSp>
      </p:grpSp>
      <p:sp>
        <p:nvSpPr>
          <p:cNvPr id="6471" name="Google Shape;6471;p209"/>
          <p:cNvSpPr/>
          <p:nvPr/>
        </p:nvSpPr>
        <p:spPr>
          <a:xfrm>
            <a:off x="7467179" y="5406062"/>
            <a:ext cx="3017100" cy="188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505050"/>
              </a:buClr>
              <a:buSzPts val="1200"/>
              <a:buFont typeface="Quattrocento Sans"/>
              <a:buNone/>
            </a:pPr>
            <a:r>
              <a:rPr lang="en-US" sz="1200" b="0" i="0" u="none" strike="noStrike" cap="none">
                <a:solidFill>
                  <a:srgbClr val="505050"/>
                </a:solidFill>
                <a:latin typeface="Quattrocento Sans"/>
                <a:ea typeface="Quattrocento Sans"/>
                <a:cs typeface="Quattrocento Sans"/>
                <a:sym typeface="Quattrocento Sans"/>
              </a:rPr>
              <a:t>Tool agnostic Python SDK</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54"/>
                                        </p:tgtEl>
                                        <p:attrNameLst>
                                          <p:attrName>style.visibility</p:attrName>
                                        </p:attrNameLst>
                                      </p:cBhvr>
                                      <p:to>
                                        <p:strVal val="visible"/>
                                      </p:to>
                                    </p:set>
                                    <p:animEffect transition="in" filter="fade">
                                      <p:cBhvr>
                                        <p:cTn id="7" dur="500"/>
                                        <p:tgtEl>
                                          <p:spTgt spid="63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62"/>
                                        </p:tgtEl>
                                        <p:attrNameLst>
                                          <p:attrName>style.visibility</p:attrName>
                                        </p:attrNameLst>
                                      </p:cBhvr>
                                      <p:to>
                                        <p:strVal val="visible"/>
                                      </p:to>
                                    </p:set>
                                    <p:animEffect transition="in" filter="fade">
                                      <p:cBhvr>
                                        <p:cTn id="12" dur="500"/>
                                        <p:tgtEl>
                                          <p:spTgt spid="63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31"/>
                                        </p:tgtEl>
                                        <p:attrNameLst>
                                          <p:attrName>style.visibility</p:attrName>
                                        </p:attrNameLst>
                                      </p:cBhvr>
                                      <p:to>
                                        <p:strVal val="visible"/>
                                      </p:to>
                                    </p:set>
                                    <p:animEffect transition="in" filter="fade">
                                      <p:cBhvr>
                                        <p:cTn id="17" dur="500"/>
                                        <p:tgtEl>
                                          <p:spTgt spid="64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34"/>
                                        </p:tgtEl>
                                        <p:attrNameLst>
                                          <p:attrName>style.visibility</p:attrName>
                                        </p:attrNameLst>
                                      </p:cBhvr>
                                      <p:to>
                                        <p:strVal val="visible"/>
                                      </p:to>
                                    </p:set>
                                    <p:animEffect transition="in" filter="fade">
                                      <p:cBhvr>
                                        <p:cTn id="22" dur="500"/>
                                        <p:tgtEl>
                                          <p:spTgt spid="6334"/>
                                        </p:tgtEl>
                                      </p:cBhvr>
                                    </p:animEffect>
                                  </p:childTnLst>
                                </p:cTn>
                              </p:par>
                              <p:par>
                                <p:cTn id="23" presetID="10" presetClass="entr" presetSubtype="0" fill="hold" nodeType="withEffect">
                                  <p:stCondLst>
                                    <p:cond delay="0"/>
                                  </p:stCondLst>
                                  <p:childTnLst>
                                    <p:set>
                                      <p:cBhvr>
                                        <p:cTn id="24" dur="1" fill="hold">
                                          <p:stCondLst>
                                            <p:cond delay="0"/>
                                          </p:stCondLst>
                                        </p:cTn>
                                        <p:tgtEl>
                                          <p:spTgt spid="6352"/>
                                        </p:tgtEl>
                                        <p:attrNameLst>
                                          <p:attrName>style.visibility</p:attrName>
                                        </p:attrNameLst>
                                      </p:cBhvr>
                                      <p:to>
                                        <p:strVal val="visible"/>
                                      </p:to>
                                    </p:set>
                                    <p:animEffect transition="in" filter="fade">
                                      <p:cBhvr>
                                        <p:cTn id="25" dur="500"/>
                                        <p:tgtEl>
                                          <p:spTgt spid="6352"/>
                                        </p:tgtEl>
                                      </p:cBhvr>
                                    </p:animEffect>
                                  </p:childTnLst>
                                </p:cTn>
                              </p:par>
                              <p:par>
                                <p:cTn id="26" presetID="10" presetClass="entr" presetSubtype="0" fill="hold" nodeType="withEffect">
                                  <p:stCondLst>
                                    <p:cond delay="0"/>
                                  </p:stCondLst>
                                  <p:childTnLst>
                                    <p:set>
                                      <p:cBhvr>
                                        <p:cTn id="27" dur="1" fill="hold">
                                          <p:stCondLst>
                                            <p:cond delay="0"/>
                                          </p:stCondLst>
                                        </p:cTn>
                                        <p:tgtEl>
                                          <p:spTgt spid="6353"/>
                                        </p:tgtEl>
                                        <p:attrNameLst>
                                          <p:attrName>style.visibility</p:attrName>
                                        </p:attrNameLst>
                                      </p:cBhvr>
                                      <p:to>
                                        <p:strVal val="visible"/>
                                      </p:to>
                                    </p:set>
                                    <p:animEffect transition="in" filter="fade">
                                      <p:cBhvr>
                                        <p:cTn id="28" dur="500"/>
                                        <p:tgtEl>
                                          <p:spTgt spid="6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79"/>
        <p:cNvGrpSpPr/>
        <p:nvPr/>
      </p:nvGrpSpPr>
      <p:grpSpPr>
        <a:xfrm>
          <a:off x="0" y="0"/>
          <a:ext cx="0" cy="0"/>
          <a:chOff x="0" y="0"/>
          <a:chExt cx="0" cy="0"/>
        </a:xfrm>
      </p:grpSpPr>
      <p:sp>
        <p:nvSpPr>
          <p:cNvPr id="6480" name="Google Shape;6480;p210"/>
          <p:cNvSpPr txBox="1">
            <a:spLocks noGrp="1"/>
          </p:cNvSpPr>
          <p:nvPr>
            <p:ph type="title"/>
          </p:nvPr>
        </p:nvSpPr>
        <p:spPr>
          <a:xfrm>
            <a:off x="434975" y="1557825"/>
            <a:ext cx="9658200" cy="3223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Quattrocento Sans"/>
              <a:buNone/>
            </a:pPr>
            <a:r>
              <a:rPr lang="en-US" sz="2400">
                <a:latin typeface="Calibri"/>
                <a:ea typeface="Calibri"/>
                <a:cs typeface="Calibri"/>
                <a:sym typeface="Calibri"/>
              </a:rPr>
              <a:t>Azure Machine Learning with Azure Databricks</a:t>
            </a:r>
            <a:br>
              <a:rPr lang="en-US" sz="2400">
                <a:latin typeface="Calibri"/>
                <a:ea typeface="Calibri"/>
                <a:cs typeface="Calibri"/>
                <a:sym typeface="Calibri"/>
              </a:rPr>
            </a:br>
            <a:r>
              <a:rPr lang="en-US" sz="2400" u="sng">
                <a:solidFill>
                  <a:schemeClr val="hlink"/>
                </a:solidFill>
                <a:latin typeface="Calibri"/>
                <a:ea typeface="Calibri"/>
                <a:cs typeface="Calibri"/>
                <a:sym typeface="Calibri"/>
                <a:hlinkClick r:id="rId3"/>
              </a:rPr>
              <a:t>https://aka.ms/aml-notebook-databricks-e2e</a:t>
            </a:r>
            <a:r>
              <a:rPr lang="en-US" sz="2400">
                <a:latin typeface="Calibri"/>
                <a:ea typeface="Calibri"/>
                <a:cs typeface="Calibri"/>
                <a:sym typeface="Calibri"/>
              </a:rPr>
              <a:t> </a:t>
            </a:r>
            <a:br>
              <a:rPr lang="en-US" sz="2400">
                <a:latin typeface="Calibri"/>
                <a:ea typeface="Calibri"/>
                <a:cs typeface="Calibri"/>
                <a:sym typeface="Calibri"/>
              </a:rPr>
            </a:br>
            <a:br>
              <a:rPr lang="en-US" sz="2400">
                <a:latin typeface="Calibri"/>
                <a:ea typeface="Calibri"/>
                <a:cs typeface="Calibri"/>
                <a:sym typeface="Calibri"/>
              </a:rPr>
            </a:br>
            <a:r>
              <a:rPr lang="en-US" sz="2400">
                <a:latin typeface="Calibri"/>
                <a:ea typeface="Calibri"/>
                <a:cs typeface="Calibri"/>
                <a:sym typeface="Calibri"/>
              </a:rPr>
              <a:t>Azure Notebooks</a:t>
            </a:r>
            <a:br>
              <a:rPr lang="en-US" sz="2400">
                <a:latin typeface="Calibri"/>
                <a:ea typeface="Calibri"/>
                <a:cs typeface="Calibri"/>
                <a:sym typeface="Calibri"/>
              </a:rPr>
            </a:br>
            <a:r>
              <a:rPr lang="en-US" sz="2400" u="sng">
                <a:solidFill>
                  <a:schemeClr val="hlink"/>
                </a:solidFill>
                <a:latin typeface="Calibri"/>
                <a:ea typeface="Calibri"/>
                <a:cs typeface="Calibri"/>
                <a:sym typeface="Calibri"/>
                <a:hlinkClick r:id="rId4"/>
              </a:rPr>
              <a:t>https://notebooks.azure.com/azureml/projects/azureml-getting-started</a:t>
            </a:r>
            <a:r>
              <a:rPr lang="en-US" sz="2400">
                <a:latin typeface="Calibri"/>
                <a:ea typeface="Calibri"/>
                <a:cs typeface="Calibri"/>
                <a:sym typeface="Calibri"/>
              </a:rPr>
              <a:t> </a:t>
            </a:r>
            <a:br>
              <a:rPr lang="en-US" sz="2400">
                <a:latin typeface="Calibri"/>
                <a:ea typeface="Calibri"/>
                <a:cs typeface="Calibri"/>
                <a:sym typeface="Calibri"/>
              </a:rPr>
            </a:br>
            <a:br>
              <a:rPr lang="en-US" sz="2400">
                <a:latin typeface="Calibri"/>
                <a:ea typeface="Calibri"/>
                <a:cs typeface="Calibri"/>
                <a:sym typeface="Calibri"/>
              </a:rPr>
            </a:br>
            <a:r>
              <a:rPr lang="en-US" sz="2400">
                <a:latin typeface="Calibri"/>
                <a:ea typeface="Calibri"/>
                <a:cs typeface="Calibri"/>
                <a:sym typeface="Calibri"/>
              </a:rPr>
              <a:t>Azure ML Docs  </a:t>
            </a:r>
            <a:br>
              <a:rPr lang="en-US" sz="2400">
                <a:latin typeface="Calibri"/>
                <a:ea typeface="Calibri"/>
                <a:cs typeface="Calibri"/>
                <a:sym typeface="Calibri"/>
              </a:rPr>
            </a:br>
            <a:r>
              <a:rPr lang="en-US" sz="2400" u="sng">
                <a:solidFill>
                  <a:schemeClr val="hlink"/>
                </a:solidFill>
                <a:latin typeface="Calibri"/>
                <a:ea typeface="Calibri"/>
                <a:cs typeface="Calibri"/>
                <a:sym typeface="Calibri"/>
                <a:hlinkClick r:id="rId5"/>
              </a:rPr>
              <a:t>https://docs.microsoft.com/en-us/azure/machine-learning/service/</a:t>
            </a:r>
            <a:r>
              <a:rPr lang="en-US" sz="2400">
                <a:latin typeface="Calibri"/>
                <a:ea typeface="Calibri"/>
                <a:cs typeface="Calibri"/>
                <a:sym typeface="Calibri"/>
              </a:rPr>
              <a:t>  </a:t>
            </a:r>
            <a:endParaRPr sz="2400">
              <a:latin typeface="Calibri"/>
              <a:ea typeface="Calibri"/>
              <a:cs typeface="Calibri"/>
              <a:sym typeface="Calibri"/>
            </a:endParaRPr>
          </a:p>
        </p:txBody>
      </p:sp>
      <p:sp>
        <p:nvSpPr>
          <p:cNvPr id="6481" name="Google Shape;6481;p210"/>
          <p:cNvSpPr txBox="1">
            <a:spLocks noGrp="1"/>
          </p:cNvSpPr>
          <p:nvPr>
            <p:ph type="title"/>
          </p:nvPr>
        </p:nvSpPr>
        <p:spPr>
          <a:xfrm>
            <a:off x="319475" y="74400"/>
            <a:ext cx="9828900" cy="1004100"/>
          </a:xfrm>
          <a:prstGeom prst="rect">
            <a:avLst/>
          </a:prstGeom>
          <a:noFill/>
          <a:ln>
            <a:noFill/>
          </a:ln>
        </p:spPr>
        <p:txBody>
          <a:bodyPr spcFirstLastPara="1" wrap="square" lIns="0" tIns="164575"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sz="4500" dirty="0">
                <a:latin typeface="Calibri"/>
                <a:ea typeface="Calibri"/>
                <a:cs typeface="Calibri"/>
                <a:sym typeface="Calibri"/>
              </a:rPr>
              <a:t>Resources beyond this AI Airlift</a:t>
            </a:r>
            <a:endParaRPr sz="4500" b="1"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85"/>
        <p:cNvGrpSpPr/>
        <p:nvPr/>
      </p:nvGrpSpPr>
      <p:grpSpPr>
        <a:xfrm>
          <a:off x="0" y="0"/>
          <a:ext cx="0" cy="0"/>
          <a:chOff x="0" y="0"/>
          <a:chExt cx="0" cy="0"/>
        </a:xfrm>
      </p:grpSpPr>
      <p:sp>
        <p:nvSpPr>
          <p:cNvPr id="6486" name="Google Shape;6486;p211"/>
          <p:cNvSpPr txBox="1">
            <a:spLocks noGrp="1"/>
          </p:cNvSpPr>
          <p:nvPr>
            <p:ph type="title"/>
          </p:nvPr>
        </p:nvSpPr>
        <p:spPr>
          <a:xfrm>
            <a:off x="585225" y="2739620"/>
            <a:ext cx="6400800" cy="794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Quattrocento Sans"/>
              <a:buNone/>
            </a:pPr>
            <a:r>
              <a:rPr lang="en-US" sz="4500">
                <a:latin typeface="Calibri"/>
                <a:ea typeface="Calibri"/>
                <a:cs typeface="Calibri"/>
                <a:sym typeface="Calibri"/>
              </a:rPr>
              <a:t>Questions</a:t>
            </a:r>
            <a:endParaRPr sz="45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79"/>
        <p:cNvGrpSpPr/>
        <p:nvPr/>
      </p:nvGrpSpPr>
      <p:grpSpPr>
        <a:xfrm>
          <a:off x="0" y="0"/>
          <a:ext cx="0" cy="0"/>
          <a:chOff x="0" y="0"/>
          <a:chExt cx="0" cy="0"/>
        </a:xfrm>
      </p:grpSpPr>
      <p:sp>
        <p:nvSpPr>
          <p:cNvPr id="6480" name="Google Shape;6480;p210"/>
          <p:cNvSpPr txBox="1">
            <a:spLocks noGrp="1"/>
          </p:cNvSpPr>
          <p:nvPr>
            <p:ph type="title"/>
          </p:nvPr>
        </p:nvSpPr>
        <p:spPr>
          <a:xfrm>
            <a:off x="434975" y="1557825"/>
            <a:ext cx="9658200" cy="3223800"/>
          </a:xfrm>
          <a:prstGeom prst="rect">
            <a:avLst/>
          </a:prstGeom>
          <a:noFill/>
          <a:ln>
            <a:noFill/>
          </a:ln>
        </p:spPr>
        <p:txBody>
          <a:bodyPr spcFirstLastPara="1" wrap="square" lIns="0" tIns="0" rIns="0" bIns="0" anchor="b" anchorCtr="0">
            <a:noAutofit/>
          </a:bodyPr>
          <a:lstStyle/>
          <a:p>
            <a:pPr lvl="0"/>
            <a:r>
              <a:rPr lang="en-US" sz="2400" dirty="0">
                <a:latin typeface="Calibri"/>
                <a:ea typeface="Calibri"/>
                <a:cs typeface="Calibri"/>
                <a:sym typeface="Calibri"/>
              </a:rPr>
              <a:t>Azure Subscriptions </a:t>
            </a:r>
            <a:br>
              <a:rPr lang="en-US" sz="2400" dirty="0">
                <a:latin typeface="Calibri"/>
                <a:ea typeface="Calibri"/>
                <a:cs typeface="Calibri"/>
                <a:sym typeface="Calibri"/>
              </a:rPr>
            </a:br>
            <a:r>
              <a:rPr lang="en-US" sz="2400" u="sng" dirty="0">
                <a:solidFill>
                  <a:schemeClr val="hlink"/>
                </a:solidFill>
                <a:latin typeface="Calibri"/>
                <a:ea typeface="Calibri"/>
                <a:cs typeface="Calibri"/>
                <a:sym typeface="Calibri"/>
                <a:hlinkClick r:id="rId3" invalidUrl="https:///"/>
              </a:rPr>
              <a:t>https://</a:t>
            </a:r>
            <a:r>
              <a:rPr lang="en-US" sz="2400" u="sng" dirty="0">
                <a:solidFill>
                  <a:schemeClr val="hlink"/>
                </a:solidFill>
                <a:latin typeface="Calibri"/>
                <a:ea typeface="Calibri"/>
                <a:cs typeface="Calibri"/>
                <a:sym typeface="Calibri"/>
              </a:rPr>
              <a:t>aka.ms/learnAIsubscriptions </a:t>
            </a:r>
            <a:br>
              <a:rPr lang="en-US" sz="2400" u="sng" dirty="0">
                <a:solidFill>
                  <a:schemeClr val="hlink"/>
                </a:solidFill>
                <a:latin typeface="Calibri"/>
                <a:ea typeface="Calibri"/>
                <a:cs typeface="Calibri"/>
                <a:sym typeface="Calibri"/>
              </a:rPr>
            </a:br>
            <a:br>
              <a:rPr lang="en-US" sz="2400" u="sng" dirty="0">
                <a:solidFill>
                  <a:schemeClr val="hlink"/>
                </a:solidFill>
                <a:latin typeface="Calibri"/>
                <a:ea typeface="Calibri"/>
                <a:cs typeface="Calibri"/>
                <a:sym typeface="Calibri"/>
              </a:rPr>
            </a:br>
            <a:r>
              <a:rPr lang="en-US" sz="2400" dirty="0">
                <a:latin typeface="Calibri"/>
                <a:ea typeface="Calibri"/>
                <a:cs typeface="Calibri"/>
                <a:sym typeface="Calibri"/>
              </a:rPr>
              <a:t>Azure Databricks Notebooks</a:t>
            </a:r>
            <a:br>
              <a:rPr lang="en-US" sz="2400" dirty="0">
                <a:latin typeface="Calibri"/>
                <a:ea typeface="Calibri"/>
                <a:cs typeface="Calibri"/>
                <a:sym typeface="Calibri"/>
              </a:rPr>
            </a:br>
            <a:r>
              <a:rPr lang="en-US" sz="2400" u="sng" dirty="0">
                <a:solidFill>
                  <a:schemeClr val="hlink"/>
                </a:solidFill>
                <a:latin typeface="Calibri"/>
                <a:ea typeface="Calibri"/>
                <a:cs typeface="Calibri"/>
                <a:sym typeface="Calibri"/>
                <a:hlinkClick r:id="rId4" invalidUrl="https:///"/>
              </a:rPr>
              <a:t>https://</a:t>
            </a:r>
            <a:r>
              <a:rPr lang="en-US" sz="2400" u="sng" dirty="0">
                <a:solidFill>
                  <a:schemeClr val="hlink"/>
                </a:solidFill>
                <a:latin typeface="Calibri"/>
                <a:ea typeface="Calibri"/>
                <a:cs typeface="Calibri"/>
                <a:sym typeface="Calibri"/>
              </a:rPr>
              <a:t>aka.ms/learnAInotebooks.dbc </a:t>
            </a:r>
            <a:br>
              <a:rPr lang="en-US" sz="2400" u="sng" dirty="0">
                <a:solidFill>
                  <a:schemeClr val="hlink"/>
                </a:solidFill>
                <a:latin typeface="Calibri"/>
                <a:ea typeface="Calibri"/>
                <a:cs typeface="Calibri"/>
                <a:sym typeface="Calibri"/>
              </a:rPr>
            </a:br>
            <a:br>
              <a:rPr lang="en-US" sz="2400" u="sng" dirty="0">
                <a:solidFill>
                  <a:schemeClr val="hlink"/>
                </a:solidFill>
                <a:latin typeface="Calibri"/>
                <a:ea typeface="Calibri"/>
                <a:cs typeface="Calibri"/>
                <a:sym typeface="Calibri"/>
              </a:rPr>
            </a:br>
            <a:r>
              <a:rPr lang="en-US" sz="2400" dirty="0">
                <a:latin typeface="Calibri"/>
                <a:ea typeface="Calibri"/>
                <a:cs typeface="Calibri"/>
                <a:sym typeface="Calibri"/>
              </a:rPr>
              <a:t>Git Repository for </a:t>
            </a:r>
            <a:r>
              <a:rPr lang="en-US" sz="2400" dirty="0" err="1">
                <a:latin typeface="Calibri"/>
                <a:ea typeface="Calibri"/>
                <a:cs typeface="Calibri"/>
                <a:sym typeface="Calibri"/>
              </a:rPr>
              <a:t>LearnAI</a:t>
            </a:r>
            <a:r>
              <a:rPr lang="en-US" sz="2400" dirty="0">
                <a:latin typeface="Calibri"/>
                <a:ea typeface="Calibri"/>
                <a:cs typeface="Calibri"/>
                <a:sym typeface="Calibri"/>
              </a:rPr>
              <a:t> </a:t>
            </a:r>
            <a:r>
              <a:rPr lang="en-US" sz="2400" dirty="0" err="1">
                <a:latin typeface="Calibri"/>
                <a:ea typeface="Calibri"/>
                <a:cs typeface="Calibri"/>
                <a:sym typeface="Calibri"/>
              </a:rPr>
              <a:t>CustomAI</a:t>
            </a:r>
            <a:r>
              <a:rPr lang="en-US" sz="2400" dirty="0">
                <a:latin typeface="Calibri"/>
                <a:ea typeface="Calibri"/>
                <a:cs typeface="Calibri"/>
                <a:sym typeface="Calibri"/>
              </a:rPr>
              <a:t> Partner Airlift</a:t>
            </a:r>
            <a:br>
              <a:rPr lang="en-US" sz="2400" dirty="0">
                <a:latin typeface="Calibri"/>
                <a:ea typeface="Calibri"/>
                <a:cs typeface="Calibri"/>
                <a:sym typeface="Calibri"/>
              </a:rPr>
            </a:br>
            <a:r>
              <a:rPr lang="en-US" sz="2400" u="sng" dirty="0">
                <a:solidFill>
                  <a:schemeClr val="hlink"/>
                </a:solidFill>
                <a:latin typeface="Calibri"/>
                <a:ea typeface="Calibri"/>
                <a:cs typeface="Calibri"/>
                <a:sym typeface="Calibri"/>
              </a:rPr>
              <a:t>https://github.com/azure/learnai_azure_ml</a:t>
            </a:r>
            <a:endParaRPr sz="2400" dirty="0">
              <a:latin typeface="Calibri"/>
              <a:ea typeface="Calibri"/>
              <a:cs typeface="Calibri"/>
              <a:sym typeface="Calibri"/>
            </a:endParaRPr>
          </a:p>
        </p:txBody>
      </p:sp>
      <p:sp>
        <p:nvSpPr>
          <p:cNvPr id="6481" name="Google Shape;6481;p210"/>
          <p:cNvSpPr txBox="1">
            <a:spLocks noGrp="1"/>
          </p:cNvSpPr>
          <p:nvPr>
            <p:ph type="title"/>
          </p:nvPr>
        </p:nvSpPr>
        <p:spPr>
          <a:xfrm>
            <a:off x="319475" y="74400"/>
            <a:ext cx="9828900" cy="1004100"/>
          </a:xfrm>
          <a:prstGeom prst="rect">
            <a:avLst/>
          </a:prstGeom>
          <a:noFill/>
          <a:ln>
            <a:noFill/>
          </a:ln>
        </p:spPr>
        <p:txBody>
          <a:bodyPr spcFirstLastPara="1" wrap="square" lIns="0" tIns="164575"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sz="4500" dirty="0">
                <a:latin typeface="Calibri"/>
                <a:ea typeface="Calibri"/>
                <a:cs typeface="Calibri"/>
                <a:sym typeface="Calibri"/>
              </a:rPr>
              <a:t>Resources for this Airlift</a:t>
            </a:r>
            <a:endParaRPr sz="4500" b="1" dirty="0">
              <a:latin typeface="Calibri"/>
              <a:ea typeface="Calibri"/>
              <a:cs typeface="Calibri"/>
              <a:sym typeface="Calibri"/>
            </a:endParaRPr>
          </a:p>
        </p:txBody>
      </p:sp>
    </p:spTree>
    <p:extLst>
      <p:ext uri="{BB962C8B-B14F-4D97-AF65-F5344CB8AC3E}">
        <p14:creationId xmlns:p14="http://schemas.microsoft.com/office/powerpoint/2010/main" val="235897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74"/>
        <p:cNvGrpSpPr/>
        <p:nvPr/>
      </p:nvGrpSpPr>
      <p:grpSpPr>
        <a:xfrm>
          <a:off x="0" y="0"/>
          <a:ext cx="0" cy="0"/>
          <a:chOff x="0" y="0"/>
          <a:chExt cx="0" cy="0"/>
        </a:xfrm>
      </p:grpSpPr>
      <p:sp>
        <p:nvSpPr>
          <p:cNvPr id="4775" name="Google Shape;4775;p172"/>
          <p:cNvSpPr txBox="1">
            <a:spLocks noGrp="1"/>
          </p:cNvSpPr>
          <p:nvPr>
            <p:ph type="title"/>
          </p:nvPr>
        </p:nvSpPr>
        <p:spPr>
          <a:xfrm>
            <a:off x="426424" y="440495"/>
            <a:ext cx="11335800" cy="758100"/>
          </a:xfrm>
          <a:prstGeom prst="rect">
            <a:avLst/>
          </a:prstGeom>
          <a:noFill/>
          <a:ln>
            <a:noFill/>
          </a:ln>
        </p:spPr>
        <p:txBody>
          <a:bodyPr spcFirstLastPara="1" wrap="square" lIns="0" tIns="161350" rIns="0" bIns="0" anchor="t" anchorCtr="0">
            <a:noAutofit/>
          </a:bodyPr>
          <a:lstStyle/>
          <a:p>
            <a:pPr marL="0" lvl="0" indent="0" algn="l" rtl="0">
              <a:lnSpc>
                <a:spcPct val="90000"/>
              </a:lnSpc>
              <a:spcBef>
                <a:spcPts val="0"/>
              </a:spcBef>
              <a:spcAft>
                <a:spcPts val="0"/>
              </a:spcAft>
              <a:buClr>
                <a:srgbClr val="000000"/>
              </a:buClr>
              <a:buSzPts val="4600"/>
              <a:buFont typeface="Quattrocento Sans"/>
              <a:buNone/>
            </a:pPr>
            <a:r>
              <a:rPr lang="en-US" sz="4500" b="1">
                <a:latin typeface="Calibri"/>
                <a:ea typeface="Calibri"/>
                <a:cs typeface="Calibri"/>
                <a:sym typeface="Calibri"/>
              </a:rPr>
              <a:t>Azure Machine Learning Service</a:t>
            </a:r>
            <a:endParaRPr sz="4500" b="1">
              <a:latin typeface="Calibri"/>
              <a:ea typeface="Calibri"/>
              <a:cs typeface="Calibri"/>
              <a:sym typeface="Calibri"/>
            </a:endParaRPr>
          </a:p>
        </p:txBody>
      </p:sp>
      <p:sp>
        <p:nvSpPr>
          <p:cNvPr id="4776" name="Google Shape;4776;p172"/>
          <p:cNvSpPr txBox="1"/>
          <p:nvPr/>
        </p:nvSpPr>
        <p:spPr>
          <a:xfrm>
            <a:off x="2595909" y="2249027"/>
            <a:ext cx="2460600" cy="7533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400" dirty="0">
                <a:solidFill>
                  <a:schemeClr val="dk2"/>
                </a:solidFill>
                <a:latin typeface="Quattrocento Sans"/>
                <a:ea typeface="Quattrocento Sans"/>
                <a:cs typeface="Quattrocento Sans"/>
                <a:sym typeface="Quattrocento Sans"/>
              </a:rPr>
              <a:t>Set of Azure Cloud Services</a:t>
            </a:r>
            <a:endParaRPr sz="1400" dirty="0"/>
          </a:p>
        </p:txBody>
      </p:sp>
      <p:sp>
        <p:nvSpPr>
          <p:cNvPr id="4777" name="Google Shape;4777;p172"/>
          <p:cNvSpPr txBox="1"/>
          <p:nvPr/>
        </p:nvSpPr>
        <p:spPr>
          <a:xfrm>
            <a:off x="7106112" y="2273237"/>
            <a:ext cx="2105400" cy="7533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400">
                <a:solidFill>
                  <a:schemeClr val="dk2"/>
                </a:solidFill>
                <a:latin typeface="Quattrocento Sans"/>
                <a:ea typeface="Quattrocento Sans"/>
                <a:cs typeface="Quattrocento Sans"/>
                <a:sym typeface="Quattrocento Sans"/>
              </a:rPr>
              <a:t>Python </a:t>
            </a:r>
            <a:br>
              <a:rPr lang="en-US" sz="2400">
                <a:solidFill>
                  <a:schemeClr val="dk2"/>
                </a:solidFill>
                <a:latin typeface="Quattrocento Sans"/>
                <a:ea typeface="Quattrocento Sans"/>
                <a:cs typeface="Quattrocento Sans"/>
                <a:sym typeface="Quattrocento Sans"/>
              </a:rPr>
            </a:br>
            <a:r>
              <a:rPr lang="en-US" sz="2400">
                <a:solidFill>
                  <a:schemeClr val="dk2"/>
                </a:solidFill>
                <a:latin typeface="Quattrocento Sans"/>
                <a:ea typeface="Quattrocento Sans"/>
                <a:cs typeface="Quattrocento Sans"/>
                <a:sym typeface="Quattrocento Sans"/>
              </a:rPr>
              <a:t>SDK</a:t>
            </a:r>
            <a:endParaRPr sz="1400"/>
          </a:p>
        </p:txBody>
      </p:sp>
      <p:sp>
        <p:nvSpPr>
          <p:cNvPr id="4778" name="Google Shape;4778;p172"/>
          <p:cNvSpPr/>
          <p:nvPr/>
        </p:nvSpPr>
        <p:spPr>
          <a:xfrm>
            <a:off x="5536374" y="2043061"/>
            <a:ext cx="1116000" cy="1150800"/>
          </a:xfrm>
          <a:prstGeom prst="mathPlus">
            <a:avLst>
              <a:gd name="adj1" fmla="val 6144"/>
            </a:avLst>
          </a:prstGeom>
          <a:solidFill>
            <a:schemeClr val="dk2"/>
          </a:solidFill>
          <a:ln>
            <a:noFill/>
          </a:ln>
        </p:spPr>
        <p:txBody>
          <a:bodyPr spcFirstLastPara="1" wrap="square" lIns="0" tIns="46625" rIns="0" bIns="46625" anchor="ctr" anchorCtr="0">
            <a:noAutofit/>
          </a:bodyPr>
          <a:lstStyle/>
          <a:p>
            <a:pPr marL="0" marR="0" lvl="0" indent="0" algn="ctr" rtl="0">
              <a:spcBef>
                <a:spcPts val="0"/>
              </a:spcBef>
              <a:spcAft>
                <a:spcPts val="0"/>
              </a:spcAft>
              <a:buNone/>
            </a:pPr>
            <a:endParaRPr sz="1600">
              <a:solidFill>
                <a:srgbClr val="FFFFFF"/>
              </a:solidFill>
              <a:latin typeface="Quattrocento Sans"/>
              <a:ea typeface="Quattrocento Sans"/>
              <a:cs typeface="Quattrocento Sans"/>
              <a:sym typeface="Quattrocento Sans"/>
            </a:endParaRPr>
          </a:p>
        </p:txBody>
      </p:sp>
      <p:grpSp>
        <p:nvGrpSpPr>
          <p:cNvPr id="4779" name="Google Shape;4779;p172"/>
          <p:cNvGrpSpPr/>
          <p:nvPr/>
        </p:nvGrpSpPr>
        <p:grpSpPr>
          <a:xfrm>
            <a:off x="3044338" y="4867879"/>
            <a:ext cx="6531867" cy="1033800"/>
            <a:chOff x="4152559" y="4043525"/>
            <a:chExt cx="6532520" cy="1033800"/>
          </a:xfrm>
        </p:grpSpPr>
        <p:sp>
          <p:nvSpPr>
            <p:cNvPr id="4780" name="Google Shape;4780;p172"/>
            <p:cNvSpPr txBox="1"/>
            <p:nvPr/>
          </p:nvSpPr>
          <p:spPr>
            <a:xfrm>
              <a:off x="4152559" y="4043525"/>
              <a:ext cx="2441700" cy="941700"/>
            </a:xfrm>
            <a:prstGeom prst="rect">
              <a:avLst/>
            </a:prstGeom>
            <a:noFill/>
            <a:ln>
              <a:noFill/>
            </a:ln>
          </p:spPr>
          <p:txBody>
            <a:bodyPr spcFirstLastPara="1" wrap="square" lIns="0" tIns="0" rIns="0" bIns="0" anchor="t" anchorCtr="0">
              <a:noAutofit/>
            </a:bodyPr>
            <a:lstStyle/>
            <a:p>
              <a:pPr marL="228600" marR="0" lvl="0" indent="-228600" algn="l" rtl="0">
                <a:spcBef>
                  <a:spcPts val="0"/>
                </a:spcBef>
                <a:spcAft>
                  <a:spcPts val="0"/>
                </a:spcAft>
                <a:buClr>
                  <a:schemeClr val="dk2"/>
                </a:buClr>
                <a:buSzPts val="1800"/>
                <a:buFont typeface="Noto Sans Symbols"/>
                <a:buChar char="✓"/>
              </a:pPr>
              <a:r>
                <a:rPr lang="en-US" sz="1800">
                  <a:solidFill>
                    <a:srgbClr val="1A1A1A"/>
                  </a:solidFill>
                  <a:latin typeface="Quattrocento Sans"/>
                  <a:ea typeface="Quattrocento Sans"/>
                  <a:cs typeface="Quattrocento Sans"/>
                  <a:sym typeface="Quattrocento Sans"/>
                </a:rPr>
                <a:t>Prepare Data</a:t>
              </a:r>
              <a:endParaRPr sz="1400"/>
            </a:p>
            <a:p>
              <a:pPr marL="228600" marR="0" lvl="0" indent="-228600" algn="l" rtl="0">
                <a:spcBef>
                  <a:spcPts val="300"/>
                </a:spcBef>
                <a:spcAft>
                  <a:spcPts val="0"/>
                </a:spcAft>
                <a:buClr>
                  <a:schemeClr val="dk2"/>
                </a:buClr>
                <a:buSzPts val="1800"/>
                <a:buFont typeface="Noto Sans Symbols"/>
                <a:buChar char="✓"/>
              </a:pPr>
              <a:r>
                <a:rPr lang="en-US" sz="1800">
                  <a:solidFill>
                    <a:srgbClr val="1A1A1A"/>
                  </a:solidFill>
                  <a:latin typeface="Quattrocento Sans"/>
                  <a:ea typeface="Quattrocento Sans"/>
                  <a:cs typeface="Quattrocento Sans"/>
                  <a:sym typeface="Quattrocento Sans"/>
                </a:rPr>
                <a:t>Build Models</a:t>
              </a:r>
              <a:endParaRPr sz="1400"/>
            </a:p>
            <a:p>
              <a:pPr marL="228600" marR="0" lvl="0" indent="-228600" algn="l" rtl="0">
                <a:spcBef>
                  <a:spcPts val="300"/>
                </a:spcBef>
                <a:spcAft>
                  <a:spcPts val="0"/>
                </a:spcAft>
                <a:buClr>
                  <a:schemeClr val="dk2"/>
                </a:buClr>
                <a:buSzPts val="1800"/>
                <a:buFont typeface="Noto Sans Symbols"/>
                <a:buChar char="✓"/>
              </a:pPr>
              <a:r>
                <a:rPr lang="en-US" sz="1800">
                  <a:solidFill>
                    <a:srgbClr val="1A1A1A"/>
                  </a:solidFill>
                  <a:latin typeface="Quattrocento Sans"/>
                  <a:ea typeface="Quattrocento Sans"/>
                  <a:cs typeface="Quattrocento Sans"/>
                  <a:sym typeface="Quattrocento Sans"/>
                </a:rPr>
                <a:t>Train Models</a:t>
              </a:r>
              <a:endParaRPr sz="1400"/>
            </a:p>
          </p:txBody>
        </p:sp>
        <p:sp>
          <p:nvSpPr>
            <p:cNvPr id="4781" name="Google Shape;4781;p172"/>
            <p:cNvSpPr/>
            <p:nvPr/>
          </p:nvSpPr>
          <p:spPr>
            <a:xfrm>
              <a:off x="8108079" y="4043525"/>
              <a:ext cx="2577000" cy="1033800"/>
            </a:xfrm>
            <a:prstGeom prst="rect">
              <a:avLst/>
            </a:prstGeom>
            <a:noFill/>
            <a:ln>
              <a:noFill/>
            </a:ln>
          </p:spPr>
          <p:txBody>
            <a:bodyPr spcFirstLastPara="1" wrap="square" lIns="89625" tIns="44800" rIns="89625" bIns="44800" anchor="t" anchorCtr="0">
              <a:noAutofit/>
            </a:bodyPr>
            <a:lstStyle/>
            <a:p>
              <a:pPr marL="228600" marR="0" lvl="0" indent="-228600" algn="l" rtl="0">
                <a:spcBef>
                  <a:spcPts val="0"/>
                </a:spcBef>
                <a:spcAft>
                  <a:spcPts val="0"/>
                </a:spcAft>
                <a:buClr>
                  <a:schemeClr val="dk2"/>
                </a:buClr>
                <a:buSzPts val="1800"/>
                <a:buFont typeface="Noto Sans Symbols"/>
                <a:buChar char="✓"/>
              </a:pPr>
              <a:r>
                <a:rPr lang="en-US" sz="1800">
                  <a:solidFill>
                    <a:srgbClr val="1A1A1A"/>
                  </a:solidFill>
                  <a:latin typeface="Quattrocento Sans"/>
                  <a:ea typeface="Quattrocento Sans"/>
                  <a:cs typeface="Quattrocento Sans"/>
                  <a:sym typeface="Quattrocento Sans"/>
                </a:rPr>
                <a:t>Manage Models</a:t>
              </a:r>
              <a:endParaRPr sz="1400"/>
            </a:p>
            <a:p>
              <a:pPr marL="228600" marR="0" lvl="0" indent="-228600" algn="l" rtl="0">
                <a:spcBef>
                  <a:spcPts val="300"/>
                </a:spcBef>
                <a:spcAft>
                  <a:spcPts val="0"/>
                </a:spcAft>
                <a:buClr>
                  <a:schemeClr val="dk2"/>
                </a:buClr>
                <a:buSzPts val="1800"/>
                <a:buFont typeface="Noto Sans Symbols"/>
                <a:buChar char="✓"/>
              </a:pPr>
              <a:r>
                <a:rPr lang="en-US" sz="1800">
                  <a:solidFill>
                    <a:srgbClr val="1A1A1A"/>
                  </a:solidFill>
                  <a:latin typeface="Quattrocento Sans"/>
                  <a:ea typeface="Quattrocento Sans"/>
                  <a:cs typeface="Quattrocento Sans"/>
                  <a:sym typeface="Quattrocento Sans"/>
                </a:rPr>
                <a:t>Track Experiments</a:t>
              </a:r>
              <a:endParaRPr sz="1400"/>
            </a:p>
            <a:p>
              <a:pPr marL="228600" marR="0" lvl="0" indent="-228600" algn="l" rtl="0">
                <a:spcBef>
                  <a:spcPts val="300"/>
                </a:spcBef>
                <a:spcAft>
                  <a:spcPts val="0"/>
                </a:spcAft>
                <a:buClr>
                  <a:schemeClr val="dk2"/>
                </a:buClr>
                <a:buSzPts val="1800"/>
                <a:buFont typeface="Noto Sans Symbols"/>
                <a:buChar char="✓"/>
              </a:pPr>
              <a:r>
                <a:rPr lang="en-US" sz="1800">
                  <a:solidFill>
                    <a:srgbClr val="1A1A1A"/>
                  </a:solidFill>
                  <a:latin typeface="Quattrocento Sans"/>
                  <a:ea typeface="Quattrocento Sans"/>
                  <a:cs typeface="Quattrocento Sans"/>
                  <a:sym typeface="Quattrocento Sans"/>
                </a:rPr>
                <a:t>Deploy Models</a:t>
              </a:r>
              <a:endParaRPr sz="1400"/>
            </a:p>
          </p:txBody>
        </p:sp>
      </p:grpSp>
      <p:sp>
        <p:nvSpPr>
          <p:cNvPr id="4782" name="Google Shape;4782;p172"/>
          <p:cNvSpPr txBox="1"/>
          <p:nvPr/>
        </p:nvSpPr>
        <p:spPr>
          <a:xfrm>
            <a:off x="4579408" y="4179378"/>
            <a:ext cx="3030000" cy="3693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400">
                <a:solidFill>
                  <a:schemeClr val="dk2"/>
                </a:solidFill>
                <a:latin typeface="Quattrocento Sans"/>
                <a:ea typeface="Quattrocento Sans"/>
                <a:cs typeface="Quattrocento Sans"/>
                <a:sym typeface="Quattrocento Sans"/>
              </a:rPr>
              <a:t>That enables you to:</a:t>
            </a:r>
            <a:endParaRPr sz="1400"/>
          </a:p>
        </p:txBody>
      </p:sp>
      <p:cxnSp>
        <p:nvCxnSpPr>
          <p:cNvPr id="4783" name="Google Shape;4783;p172"/>
          <p:cNvCxnSpPr/>
          <p:nvPr/>
        </p:nvCxnSpPr>
        <p:spPr>
          <a:xfrm>
            <a:off x="1664059" y="3541265"/>
            <a:ext cx="8578800" cy="0"/>
          </a:xfrm>
          <a:prstGeom prst="straightConnector1">
            <a:avLst/>
          </a:prstGeom>
          <a:solidFill>
            <a:schemeClr val="accent5"/>
          </a:solidFill>
          <a:ln w="19050" cap="flat" cmpd="sng">
            <a:solidFill>
              <a:schemeClr val="dk2"/>
            </a:solidFill>
            <a:prstDash val="dot"/>
            <a:round/>
            <a:headEnd type="none" w="sm" len="sm"/>
            <a:tailEnd type="none" w="sm" len="sm"/>
          </a:ln>
        </p:spPr>
      </p:cxn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87"/>
        <p:cNvGrpSpPr/>
        <p:nvPr/>
      </p:nvGrpSpPr>
      <p:grpSpPr>
        <a:xfrm>
          <a:off x="0" y="0"/>
          <a:ext cx="0" cy="0"/>
          <a:chOff x="0" y="0"/>
          <a:chExt cx="0" cy="0"/>
        </a:xfrm>
      </p:grpSpPr>
      <p:sp>
        <p:nvSpPr>
          <p:cNvPr id="4788" name="Google Shape;4788;p173"/>
          <p:cNvSpPr txBox="1">
            <a:spLocks noGrp="1"/>
          </p:cNvSpPr>
          <p:nvPr>
            <p:ph type="title"/>
          </p:nvPr>
        </p:nvSpPr>
        <p:spPr>
          <a:xfrm>
            <a:off x="585225" y="2667996"/>
            <a:ext cx="6400800" cy="866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Quattrocento Sans"/>
              <a:buNone/>
            </a:pPr>
            <a:r>
              <a:rPr lang="en-US" sz="4500">
                <a:latin typeface="Calibri"/>
                <a:ea typeface="Calibri"/>
                <a:cs typeface="Calibri"/>
                <a:sym typeface="Calibri"/>
              </a:rPr>
              <a:t>Custom AI</a:t>
            </a:r>
            <a:endParaRPr sz="45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96"/>
        <p:cNvGrpSpPr/>
        <p:nvPr/>
      </p:nvGrpSpPr>
      <p:grpSpPr>
        <a:xfrm>
          <a:off x="0" y="0"/>
          <a:ext cx="0" cy="0"/>
          <a:chOff x="0" y="0"/>
          <a:chExt cx="0" cy="0"/>
        </a:xfrm>
      </p:grpSpPr>
      <p:sp>
        <p:nvSpPr>
          <p:cNvPr id="4797" name="Google Shape;4797;p174"/>
          <p:cNvSpPr txBox="1">
            <a:spLocks noGrp="1"/>
          </p:cNvSpPr>
          <p:nvPr>
            <p:ph type="title"/>
          </p:nvPr>
        </p:nvSpPr>
        <p:spPr>
          <a:xfrm>
            <a:off x="589044" y="229022"/>
            <a:ext cx="11016900" cy="831000"/>
          </a:xfrm>
          <a:prstGeom prst="rect">
            <a:avLst/>
          </a:prstGeom>
          <a:noFill/>
          <a:ln>
            <a:noFill/>
          </a:ln>
        </p:spPr>
        <p:txBody>
          <a:bodyPr spcFirstLastPara="1" wrap="square" lIns="0" tIns="164575" rIns="0" bIns="0" anchor="t" anchorCtr="0">
            <a:noAutofit/>
          </a:bodyPr>
          <a:lstStyle/>
          <a:p>
            <a:pPr marL="0" lvl="0" indent="0" algn="ctr" rtl="0">
              <a:lnSpc>
                <a:spcPct val="90000"/>
              </a:lnSpc>
              <a:spcBef>
                <a:spcPts val="0"/>
              </a:spcBef>
              <a:spcAft>
                <a:spcPts val="0"/>
              </a:spcAft>
              <a:buClr>
                <a:srgbClr val="000000"/>
              </a:buClr>
              <a:buSzPts val="3700"/>
              <a:buFont typeface="Quattrocento Sans"/>
              <a:buNone/>
            </a:pPr>
            <a:r>
              <a:rPr lang="en-US" sz="4500" b="1">
                <a:latin typeface="Calibri"/>
                <a:ea typeface="Calibri"/>
                <a:cs typeface="Calibri"/>
                <a:sym typeface="Calibri"/>
              </a:rPr>
              <a:t>Productive Services</a:t>
            </a:r>
            <a:br>
              <a:rPr lang="en-US" sz="4500">
                <a:latin typeface="Calibri"/>
                <a:ea typeface="Calibri"/>
                <a:cs typeface="Calibri"/>
                <a:sym typeface="Calibri"/>
              </a:rPr>
            </a:br>
            <a:r>
              <a:rPr lang="en-US" sz="1800">
                <a:solidFill>
                  <a:srgbClr val="0078D7"/>
                </a:solidFill>
                <a:latin typeface="Calibri"/>
                <a:ea typeface="Calibri"/>
                <a:cs typeface="Calibri"/>
                <a:sym typeface="Calibri"/>
              </a:rPr>
              <a:t>Empower data science and development teams</a:t>
            </a:r>
            <a:endParaRPr sz="1800">
              <a:latin typeface="Calibri"/>
              <a:ea typeface="Calibri"/>
              <a:cs typeface="Calibri"/>
              <a:sym typeface="Calibri"/>
            </a:endParaRPr>
          </a:p>
        </p:txBody>
      </p:sp>
      <p:pic>
        <p:nvPicPr>
          <p:cNvPr id="4798" name="Google Shape;4798;p174"/>
          <p:cNvPicPr preferRelativeResize="0"/>
          <p:nvPr/>
        </p:nvPicPr>
        <p:blipFill rotWithShape="1">
          <a:blip r:embed="rId3">
            <a:alphaModFix/>
          </a:blip>
          <a:srcRect t="9234" b="765"/>
          <a:stretch/>
        </p:blipFill>
        <p:spPr>
          <a:xfrm>
            <a:off x="6589987" y="1692361"/>
            <a:ext cx="4157876" cy="2494727"/>
          </a:xfrm>
          <a:prstGeom prst="rect">
            <a:avLst/>
          </a:prstGeom>
          <a:noFill/>
          <a:ln>
            <a:noFill/>
          </a:ln>
        </p:spPr>
      </p:pic>
      <p:sp>
        <p:nvSpPr>
          <p:cNvPr id="4799" name="Google Shape;4799;p174"/>
          <p:cNvSpPr txBox="1"/>
          <p:nvPr/>
        </p:nvSpPr>
        <p:spPr>
          <a:xfrm>
            <a:off x="6595777" y="4292229"/>
            <a:ext cx="3578100" cy="839400"/>
          </a:xfrm>
          <a:prstGeom prst="rect">
            <a:avLst/>
          </a:prstGeom>
          <a:noFill/>
          <a:ln>
            <a:noFill/>
          </a:ln>
        </p:spPr>
        <p:txBody>
          <a:bodyPr spcFirstLastPara="1" wrap="square" lIns="0" tIns="45700" rIns="91425" bIns="45700" anchor="t" anchorCtr="0">
            <a:noAutofit/>
          </a:bodyPr>
          <a:lstStyle/>
          <a:p>
            <a:pPr marL="0" marR="0" lvl="0" indent="0" algn="l" rtl="0">
              <a:lnSpc>
                <a:spcPct val="90000"/>
              </a:lnSpc>
              <a:spcBef>
                <a:spcPts val="0"/>
              </a:spcBef>
              <a:spcAft>
                <a:spcPts val="0"/>
              </a:spcAft>
              <a:buNone/>
            </a:pPr>
            <a:r>
              <a:rPr lang="en-US" sz="1400" b="1">
                <a:solidFill>
                  <a:srgbClr val="0078D4"/>
                </a:solidFill>
                <a:latin typeface="Calibri"/>
                <a:ea typeface="Calibri"/>
                <a:cs typeface="Calibri"/>
                <a:sym typeface="Calibri"/>
              </a:rPr>
              <a:t>Individual data scientists</a:t>
            </a:r>
            <a:endParaRPr>
              <a:latin typeface="Calibri"/>
              <a:ea typeface="Calibri"/>
              <a:cs typeface="Calibri"/>
              <a:sym typeface="Calibri"/>
            </a:endParaRPr>
          </a:p>
          <a:p>
            <a:pPr marL="0" marR="0" lvl="0" indent="0" algn="l" rtl="0">
              <a:lnSpc>
                <a:spcPct val="90000"/>
              </a:lnSpc>
              <a:spcBef>
                <a:spcPts val="588"/>
              </a:spcBef>
              <a:spcAft>
                <a:spcPts val="0"/>
              </a:spcAft>
              <a:buNone/>
            </a:pPr>
            <a:r>
              <a:rPr lang="en-US" sz="1400">
                <a:solidFill>
                  <a:srgbClr val="525252"/>
                </a:solidFill>
                <a:latin typeface="Calibri"/>
                <a:ea typeface="Calibri"/>
                <a:cs typeface="Calibri"/>
                <a:sym typeface="Calibri"/>
              </a:rPr>
              <a:t>Desktop solutions adequate</a:t>
            </a:r>
            <a:endParaRPr>
              <a:latin typeface="Calibri"/>
              <a:ea typeface="Calibri"/>
              <a:cs typeface="Calibri"/>
              <a:sym typeface="Calibri"/>
            </a:endParaRPr>
          </a:p>
          <a:p>
            <a:pPr marL="0" marR="0" lvl="0" indent="0" algn="l" rtl="0">
              <a:lnSpc>
                <a:spcPct val="90000"/>
              </a:lnSpc>
              <a:spcBef>
                <a:spcPts val="588"/>
              </a:spcBef>
              <a:spcAft>
                <a:spcPts val="0"/>
              </a:spcAft>
              <a:buNone/>
            </a:pPr>
            <a:r>
              <a:rPr lang="en-US" sz="1400">
                <a:solidFill>
                  <a:srgbClr val="525252"/>
                </a:solidFill>
                <a:latin typeface="Calibri"/>
                <a:ea typeface="Calibri"/>
                <a:cs typeface="Calibri"/>
                <a:sym typeface="Calibri"/>
              </a:rPr>
              <a:t>Need cloud for sporadic compute needs </a:t>
            </a:r>
            <a:endParaRPr>
              <a:latin typeface="Calibri"/>
              <a:ea typeface="Calibri"/>
              <a:cs typeface="Calibri"/>
              <a:sym typeface="Calibri"/>
            </a:endParaRPr>
          </a:p>
        </p:txBody>
      </p:sp>
      <p:sp>
        <p:nvSpPr>
          <p:cNvPr id="4800" name="Google Shape;4800;p174"/>
          <p:cNvSpPr txBox="1"/>
          <p:nvPr/>
        </p:nvSpPr>
        <p:spPr>
          <a:xfrm>
            <a:off x="1444140" y="4292227"/>
            <a:ext cx="4227600" cy="824700"/>
          </a:xfrm>
          <a:prstGeom prst="rect">
            <a:avLst/>
          </a:prstGeom>
          <a:noFill/>
          <a:ln>
            <a:noFill/>
          </a:ln>
        </p:spPr>
        <p:txBody>
          <a:bodyPr spcFirstLastPara="1" wrap="square" lIns="0" tIns="45700" rIns="91425" bIns="45700" anchor="t" anchorCtr="0">
            <a:noAutofit/>
          </a:bodyPr>
          <a:lstStyle/>
          <a:p>
            <a:pPr marL="0" marR="0" lvl="0" indent="0" algn="l" rtl="0">
              <a:lnSpc>
                <a:spcPct val="90000"/>
              </a:lnSpc>
              <a:spcBef>
                <a:spcPts val="0"/>
              </a:spcBef>
              <a:spcAft>
                <a:spcPts val="0"/>
              </a:spcAft>
              <a:buNone/>
            </a:pPr>
            <a:r>
              <a:rPr lang="en-US" sz="1400" b="1">
                <a:solidFill>
                  <a:srgbClr val="0078D4"/>
                </a:solidFill>
                <a:latin typeface="Calibri"/>
                <a:ea typeface="Calibri"/>
                <a:cs typeface="Calibri"/>
                <a:sym typeface="Calibri"/>
              </a:rPr>
              <a:t>Integrated data science &amp; data engineering teams</a:t>
            </a:r>
            <a:endParaRPr sz="1400">
              <a:solidFill>
                <a:srgbClr val="525252"/>
              </a:solidFill>
              <a:latin typeface="Calibri"/>
              <a:ea typeface="Calibri"/>
              <a:cs typeface="Calibri"/>
              <a:sym typeface="Calibri"/>
            </a:endParaRPr>
          </a:p>
          <a:p>
            <a:pPr marL="0" marR="0" lvl="0" indent="0" algn="l" rtl="0">
              <a:lnSpc>
                <a:spcPct val="90000"/>
              </a:lnSpc>
              <a:spcBef>
                <a:spcPts val="588"/>
              </a:spcBef>
              <a:spcAft>
                <a:spcPts val="0"/>
              </a:spcAft>
              <a:buNone/>
            </a:pPr>
            <a:r>
              <a:rPr lang="en-US" sz="1400">
                <a:solidFill>
                  <a:srgbClr val="525252"/>
                </a:solidFill>
                <a:latin typeface="Calibri"/>
                <a:ea typeface="Calibri"/>
                <a:cs typeface="Calibri"/>
                <a:sym typeface="Calibri"/>
              </a:rPr>
              <a:t>Desktop solutions not adequate </a:t>
            </a:r>
            <a:endParaRPr>
              <a:latin typeface="Calibri"/>
              <a:ea typeface="Calibri"/>
              <a:cs typeface="Calibri"/>
              <a:sym typeface="Calibri"/>
            </a:endParaRPr>
          </a:p>
          <a:p>
            <a:pPr marL="0" marR="0" lvl="0" indent="0" algn="l" rtl="0">
              <a:lnSpc>
                <a:spcPct val="90000"/>
              </a:lnSpc>
              <a:spcBef>
                <a:spcPts val="588"/>
              </a:spcBef>
              <a:spcAft>
                <a:spcPts val="0"/>
              </a:spcAft>
              <a:buNone/>
            </a:pPr>
            <a:r>
              <a:rPr lang="en-US" sz="1400">
                <a:solidFill>
                  <a:srgbClr val="525252"/>
                </a:solidFill>
                <a:latin typeface="Calibri"/>
                <a:ea typeface="Calibri"/>
                <a:cs typeface="Calibri"/>
                <a:sym typeface="Calibri"/>
              </a:rPr>
              <a:t>Need a unified big data &amp; machine learning solution </a:t>
            </a:r>
            <a:endParaRPr>
              <a:latin typeface="Calibri"/>
              <a:ea typeface="Calibri"/>
              <a:cs typeface="Calibri"/>
              <a:sym typeface="Calibri"/>
            </a:endParaRPr>
          </a:p>
        </p:txBody>
      </p:sp>
      <p:grpSp>
        <p:nvGrpSpPr>
          <p:cNvPr id="4801" name="Google Shape;4801;p174"/>
          <p:cNvGrpSpPr/>
          <p:nvPr/>
        </p:nvGrpSpPr>
        <p:grpSpPr>
          <a:xfrm>
            <a:off x="1550347" y="5504413"/>
            <a:ext cx="3894074" cy="1118525"/>
            <a:chOff x="1549636" y="5504480"/>
            <a:chExt cx="3894463" cy="1118637"/>
          </a:xfrm>
        </p:grpSpPr>
        <p:grpSp>
          <p:nvGrpSpPr>
            <p:cNvPr id="4802" name="Google Shape;4802;p174"/>
            <p:cNvGrpSpPr/>
            <p:nvPr/>
          </p:nvGrpSpPr>
          <p:grpSpPr>
            <a:xfrm>
              <a:off x="2109111" y="5504480"/>
              <a:ext cx="555074" cy="616730"/>
              <a:chOff x="2924028" y="5536385"/>
              <a:chExt cx="555074" cy="616730"/>
            </a:xfrm>
          </p:grpSpPr>
          <p:sp>
            <p:nvSpPr>
              <p:cNvPr id="4803" name="Google Shape;4803;p174"/>
              <p:cNvSpPr/>
              <p:nvPr/>
            </p:nvSpPr>
            <p:spPr>
              <a:xfrm>
                <a:off x="2924955" y="5536385"/>
                <a:ext cx="554147" cy="312675"/>
              </a:xfrm>
              <a:custGeom>
                <a:avLst/>
                <a:gdLst/>
                <a:ahLst/>
                <a:cxnLst/>
                <a:rect l="l" t="t" r="r" b="b"/>
                <a:pathLst>
                  <a:path w="278466" h="157123" extrusionOk="0">
                    <a:moveTo>
                      <a:pt x="52815" y="107833"/>
                    </a:moveTo>
                    <a:cubicBezTo>
                      <a:pt x="70550" y="119500"/>
                      <a:pt x="89529" y="129146"/>
                      <a:pt x="108042" y="139569"/>
                    </a:cubicBezTo>
                    <a:cubicBezTo>
                      <a:pt x="118309" y="145325"/>
                      <a:pt x="128266" y="151703"/>
                      <a:pt x="139156" y="156526"/>
                    </a:cubicBezTo>
                    <a:cubicBezTo>
                      <a:pt x="150356" y="151859"/>
                      <a:pt x="160468" y="145169"/>
                      <a:pt x="171203" y="139413"/>
                    </a:cubicBezTo>
                    <a:cubicBezTo>
                      <a:pt x="186759" y="131012"/>
                      <a:pt x="202472" y="122767"/>
                      <a:pt x="217406" y="113278"/>
                    </a:cubicBezTo>
                    <a:cubicBezTo>
                      <a:pt x="235141" y="102077"/>
                      <a:pt x="253809" y="92898"/>
                      <a:pt x="271699" y="82009"/>
                    </a:cubicBezTo>
                    <a:cubicBezTo>
                      <a:pt x="273566" y="80764"/>
                      <a:pt x="275589" y="79364"/>
                      <a:pt x="277922" y="79519"/>
                    </a:cubicBezTo>
                    <a:cubicBezTo>
                      <a:pt x="277767" y="77808"/>
                      <a:pt x="276211" y="77653"/>
                      <a:pt x="275122" y="77186"/>
                    </a:cubicBezTo>
                    <a:cubicBezTo>
                      <a:pt x="249142" y="61940"/>
                      <a:pt x="222229" y="48250"/>
                      <a:pt x="196560" y="32382"/>
                    </a:cubicBezTo>
                    <a:cubicBezTo>
                      <a:pt x="179603" y="21804"/>
                      <a:pt x="161713" y="12781"/>
                      <a:pt x="144289" y="2825"/>
                    </a:cubicBezTo>
                    <a:cubicBezTo>
                      <a:pt x="140867" y="802"/>
                      <a:pt x="138067" y="491"/>
                      <a:pt x="134489" y="2669"/>
                    </a:cubicBezTo>
                    <a:cubicBezTo>
                      <a:pt x="113642" y="14803"/>
                      <a:pt x="92330" y="26004"/>
                      <a:pt x="71483" y="38605"/>
                    </a:cubicBezTo>
                    <a:cubicBezTo>
                      <a:pt x="49704" y="51828"/>
                      <a:pt x="27147" y="63652"/>
                      <a:pt x="5056" y="76097"/>
                    </a:cubicBezTo>
                    <a:cubicBezTo>
                      <a:pt x="3656" y="76875"/>
                      <a:pt x="1478" y="77030"/>
                      <a:pt x="1167" y="79364"/>
                    </a:cubicBezTo>
                    <a:cubicBezTo>
                      <a:pt x="8323" y="82320"/>
                      <a:pt x="14857" y="86209"/>
                      <a:pt x="21546" y="90098"/>
                    </a:cubicBezTo>
                    <a:cubicBezTo>
                      <a:pt x="25591" y="92432"/>
                      <a:pt x="29480" y="94765"/>
                      <a:pt x="33680" y="96787"/>
                    </a:cubicBezTo>
                    <a:cubicBezTo>
                      <a:pt x="40059" y="100210"/>
                      <a:pt x="46593" y="103788"/>
                      <a:pt x="52815" y="1078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rgbClr val="505050"/>
                  </a:solidFill>
                  <a:latin typeface="Quattrocento Sans"/>
                  <a:ea typeface="Quattrocento Sans"/>
                  <a:cs typeface="Quattrocento Sans"/>
                  <a:sym typeface="Quattrocento Sans"/>
                </a:endParaRPr>
              </a:p>
            </p:txBody>
          </p:sp>
          <p:sp>
            <p:nvSpPr>
              <p:cNvPr id="4804" name="Google Shape;4804;p174"/>
              <p:cNvSpPr/>
              <p:nvPr/>
            </p:nvSpPr>
            <p:spPr>
              <a:xfrm>
                <a:off x="2924336" y="5843249"/>
                <a:ext cx="554147" cy="210514"/>
              </a:xfrm>
              <a:custGeom>
                <a:avLst/>
                <a:gdLst/>
                <a:ahLst/>
                <a:cxnLst/>
                <a:rect l="l" t="t" r="r" b="b"/>
                <a:pathLst>
                  <a:path w="278466" h="105786" extrusionOk="0">
                    <a:moveTo>
                      <a:pt x="113331" y="91241"/>
                    </a:moveTo>
                    <a:cubicBezTo>
                      <a:pt x="122043" y="96063"/>
                      <a:pt x="130755" y="101041"/>
                      <a:pt x="139467" y="105864"/>
                    </a:cubicBezTo>
                    <a:cubicBezTo>
                      <a:pt x="160935" y="93885"/>
                      <a:pt x="182248" y="81906"/>
                      <a:pt x="203716" y="69928"/>
                    </a:cubicBezTo>
                    <a:cubicBezTo>
                      <a:pt x="221295" y="60127"/>
                      <a:pt x="238875" y="50171"/>
                      <a:pt x="256454" y="40525"/>
                    </a:cubicBezTo>
                    <a:cubicBezTo>
                      <a:pt x="263766" y="36636"/>
                      <a:pt x="270455" y="31658"/>
                      <a:pt x="277767" y="27769"/>
                    </a:cubicBezTo>
                    <a:cubicBezTo>
                      <a:pt x="276833" y="26213"/>
                      <a:pt x="275122" y="25746"/>
                      <a:pt x="273877" y="24969"/>
                    </a:cubicBezTo>
                    <a:cubicBezTo>
                      <a:pt x="259721" y="17035"/>
                      <a:pt x="245564" y="9101"/>
                      <a:pt x="231407" y="1167"/>
                    </a:cubicBezTo>
                    <a:cubicBezTo>
                      <a:pt x="218962" y="7078"/>
                      <a:pt x="207294" y="14234"/>
                      <a:pt x="195316" y="20924"/>
                    </a:cubicBezTo>
                    <a:cubicBezTo>
                      <a:pt x="177892" y="30725"/>
                      <a:pt x="160780" y="40992"/>
                      <a:pt x="143511" y="50948"/>
                    </a:cubicBezTo>
                    <a:cubicBezTo>
                      <a:pt x="143200" y="51104"/>
                      <a:pt x="142889" y="51260"/>
                      <a:pt x="142578" y="51415"/>
                    </a:cubicBezTo>
                    <a:cubicBezTo>
                      <a:pt x="141645" y="51882"/>
                      <a:pt x="140556" y="52037"/>
                      <a:pt x="139467" y="52504"/>
                    </a:cubicBezTo>
                    <a:cubicBezTo>
                      <a:pt x="125621" y="45037"/>
                      <a:pt x="111931" y="37414"/>
                      <a:pt x="98552" y="29169"/>
                    </a:cubicBezTo>
                    <a:cubicBezTo>
                      <a:pt x="82996" y="19524"/>
                      <a:pt x="66661" y="11123"/>
                      <a:pt x="50482" y="2256"/>
                    </a:cubicBezTo>
                    <a:cubicBezTo>
                      <a:pt x="49704" y="1789"/>
                      <a:pt x="48615" y="1633"/>
                      <a:pt x="47682" y="1322"/>
                    </a:cubicBezTo>
                    <a:cubicBezTo>
                      <a:pt x="33214" y="9412"/>
                      <a:pt x="18590" y="17501"/>
                      <a:pt x="4123" y="25746"/>
                    </a:cubicBezTo>
                    <a:cubicBezTo>
                      <a:pt x="3034" y="26369"/>
                      <a:pt x="1633" y="26524"/>
                      <a:pt x="1167" y="28080"/>
                    </a:cubicBezTo>
                    <a:cubicBezTo>
                      <a:pt x="10656" y="33992"/>
                      <a:pt x="20302" y="39592"/>
                      <a:pt x="29947" y="45037"/>
                    </a:cubicBezTo>
                    <a:cubicBezTo>
                      <a:pt x="39592" y="50482"/>
                      <a:pt x="49393" y="55771"/>
                      <a:pt x="59194" y="61216"/>
                    </a:cubicBezTo>
                    <a:cubicBezTo>
                      <a:pt x="77395" y="71017"/>
                      <a:pt x="95285" y="81129"/>
                      <a:pt x="113331" y="912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rgbClr val="505050"/>
                  </a:solidFill>
                  <a:latin typeface="Quattrocento Sans"/>
                  <a:ea typeface="Quattrocento Sans"/>
                  <a:cs typeface="Quattrocento Sans"/>
                  <a:sym typeface="Quattrocento Sans"/>
                </a:endParaRPr>
              </a:p>
            </p:txBody>
          </p:sp>
          <p:sp>
            <p:nvSpPr>
              <p:cNvPr id="4805" name="Google Shape;4805;p174"/>
              <p:cNvSpPr/>
              <p:nvPr/>
            </p:nvSpPr>
            <p:spPr>
              <a:xfrm>
                <a:off x="3199749" y="5896164"/>
                <a:ext cx="278622" cy="256951"/>
              </a:xfrm>
              <a:custGeom>
                <a:avLst/>
                <a:gdLst/>
                <a:ahLst/>
                <a:cxnLst/>
                <a:rect l="l" t="t" r="r" b="b"/>
                <a:pathLst>
                  <a:path w="140011" h="129121" extrusionOk="0">
                    <a:moveTo>
                      <a:pt x="139933" y="26680"/>
                    </a:moveTo>
                    <a:cubicBezTo>
                      <a:pt x="139778" y="18124"/>
                      <a:pt x="140711" y="9723"/>
                      <a:pt x="139467" y="1167"/>
                    </a:cubicBezTo>
                    <a:cubicBezTo>
                      <a:pt x="132155" y="5056"/>
                      <a:pt x="125466" y="10034"/>
                      <a:pt x="118154" y="13923"/>
                    </a:cubicBezTo>
                    <a:cubicBezTo>
                      <a:pt x="100419" y="23569"/>
                      <a:pt x="82996" y="33525"/>
                      <a:pt x="65416" y="43326"/>
                    </a:cubicBezTo>
                    <a:cubicBezTo>
                      <a:pt x="43948" y="55304"/>
                      <a:pt x="22635" y="67283"/>
                      <a:pt x="1167" y="79262"/>
                    </a:cubicBezTo>
                    <a:cubicBezTo>
                      <a:pt x="1167" y="95908"/>
                      <a:pt x="1167" y="112398"/>
                      <a:pt x="1167" y="129044"/>
                    </a:cubicBezTo>
                    <a:cubicBezTo>
                      <a:pt x="3189" y="129199"/>
                      <a:pt x="4434" y="127799"/>
                      <a:pt x="5989" y="127021"/>
                    </a:cubicBezTo>
                    <a:cubicBezTo>
                      <a:pt x="36014" y="109753"/>
                      <a:pt x="66816" y="93885"/>
                      <a:pt x="96374" y="75684"/>
                    </a:cubicBezTo>
                    <a:cubicBezTo>
                      <a:pt x="109442" y="67594"/>
                      <a:pt x="123132" y="60438"/>
                      <a:pt x="136666" y="53126"/>
                    </a:cubicBezTo>
                    <a:cubicBezTo>
                      <a:pt x="139311" y="51726"/>
                      <a:pt x="140400" y="50015"/>
                      <a:pt x="140245" y="47059"/>
                    </a:cubicBezTo>
                    <a:cubicBezTo>
                      <a:pt x="139933" y="40059"/>
                      <a:pt x="140089" y="33369"/>
                      <a:pt x="139933" y="26680"/>
                    </a:cubicBezTo>
                    <a:close/>
                  </a:path>
                </a:pathLst>
              </a:custGeom>
              <a:solidFill>
                <a:srgbClr val="0070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rgbClr val="505050"/>
                  </a:solidFill>
                  <a:latin typeface="Quattrocento Sans"/>
                  <a:ea typeface="Quattrocento Sans"/>
                  <a:cs typeface="Quattrocento Sans"/>
                  <a:sym typeface="Quattrocento Sans"/>
                </a:endParaRPr>
              </a:p>
            </p:txBody>
          </p:sp>
          <p:sp>
            <p:nvSpPr>
              <p:cNvPr id="4806" name="Google Shape;4806;p174"/>
              <p:cNvSpPr/>
              <p:nvPr/>
            </p:nvSpPr>
            <p:spPr>
              <a:xfrm>
                <a:off x="3199131" y="5691930"/>
                <a:ext cx="278622" cy="256951"/>
              </a:xfrm>
              <a:custGeom>
                <a:avLst/>
                <a:gdLst/>
                <a:ahLst/>
                <a:cxnLst/>
                <a:rect l="l" t="t" r="r" b="b"/>
                <a:pathLst>
                  <a:path w="140011" h="129121" extrusionOk="0">
                    <a:moveTo>
                      <a:pt x="79417" y="35081"/>
                    </a:moveTo>
                    <a:cubicBezTo>
                      <a:pt x="64483" y="44570"/>
                      <a:pt x="48771" y="52815"/>
                      <a:pt x="33214" y="61216"/>
                    </a:cubicBezTo>
                    <a:cubicBezTo>
                      <a:pt x="22635" y="66972"/>
                      <a:pt x="12368" y="73661"/>
                      <a:pt x="1167" y="78328"/>
                    </a:cubicBezTo>
                    <a:cubicBezTo>
                      <a:pt x="1167" y="95130"/>
                      <a:pt x="1167" y="111775"/>
                      <a:pt x="1167" y="128577"/>
                    </a:cubicBezTo>
                    <a:cubicBezTo>
                      <a:pt x="2256" y="128266"/>
                      <a:pt x="3345" y="127955"/>
                      <a:pt x="4278" y="127488"/>
                    </a:cubicBezTo>
                    <a:cubicBezTo>
                      <a:pt x="4589" y="127332"/>
                      <a:pt x="4900" y="127177"/>
                      <a:pt x="5212" y="127021"/>
                    </a:cubicBezTo>
                    <a:cubicBezTo>
                      <a:pt x="22480" y="117065"/>
                      <a:pt x="39592" y="106797"/>
                      <a:pt x="57016" y="96997"/>
                    </a:cubicBezTo>
                    <a:cubicBezTo>
                      <a:pt x="68994" y="90307"/>
                      <a:pt x="80662" y="82995"/>
                      <a:pt x="93107" y="77239"/>
                    </a:cubicBezTo>
                    <a:cubicBezTo>
                      <a:pt x="94041" y="76617"/>
                      <a:pt x="94819" y="75839"/>
                      <a:pt x="95752" y="75373"/>
                    </a:cubicBezTo>
                    <a:cubicBezTo>
                      <a:pt x="109287" y="67750"/>
                      <a:pt x="122821" y="60127"/>
                      <a:pt x="136355" y="52504"/>
                    </a:cubicBezTo>
                    <a:cubicBezTo>
                      <a:pt x="138222" y="51571"/>
                      <a:pt x="140089" y="50948"/>
                      <a:pt x="140089" y="47993"/>
                    </a:cubicBezTo>
                    <a:cubicBezTo>
                      <a:pt x="139933" y="32436"/>
                      <a:pt x="139933" y="16879"/>
                      <a:pt x="139778" y="1167"/>
                    </a:cubicBezTo>
                    <a:cubicBezTo>
                      <a:pt x="137289" y="1167"/>
                      <a:pt x="135422" y="2567"/>
                      <a:pt x="133555" y="3656"/>
                    </a:cubicBezTo>
                    <a:cubicBezTo>
                      <a:pt x="115976" y="14546"/>
                      <a:pt x="97152" y="23880"/>
                      <a:pt x="79417" y="35081"/>
                    </a:cubicBezTo>
                    <a:close/>
                  </a:path>
                </a:pathLst>
              </a:custGeom>
              <a:solidFill>
                <a:srgbClr val="0070C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rgbClr val="505050"/>
                  </a:solidFill>
                  <a:latin typeface="Quattrocento Sans"/>
                  <a:ea typeface="Quattrocento Sans"/>
                  <a:cs typeface="Quattrocento Sans"/>
                  <a:sym typeface="Quattrocento Sans"/>
                </a:endParaRPr>
              </a:p>
            </p:txBody>
          </p:sp>
          <p:sp>
            <p:nvSpPr>
              <p:cNvPr id="4807" name="Google Shape;4807;p174"/>
              <p:cNvSpPr/>
              <p:nvPr/>
            </p:nvSpPr>
            <p:spPr>
              <a:xfrm>
                <a:off x="2924028" y="5896164"/>
                <a:ext cx="278622" cy="256951"/>
              </a:xfrm>
              <a:custGeom>
                <a:avLst/>
                <a:gdLst/>
                <a:ahLst/>
                <a:cxnLst/>
                <a:rect l="l" t="t" r="r" b="b"/>
                <a:pathLst>
                  <a:path w="140011" h="129121" extrusionOk="0">
                    <a:moveTo>
                      <a:pt x="113487" y="64638"/>
                    </a:moveTo>
                    <a:cubicBezTo>
                      <a:pt x="95441" y="54527"/>
                      <a:pt x="77551" y="44415"/>
                      <a:pt x="59505" y="34303"/>
                    </a:cubicBezTo>
                    <a:cubicBezTo>
                      <a:pt x="49860" y="28858"/>
                      <a:pt x="40059" y="23569"/>
                      <a:pt x="30258" y="18124"/>
                    </a:cubicBezTo>
                    <a:cubicBezTo>
                      <a:pt x="20613" y="12679"/>
                      <a:pt x="10968" y="7078"/>
                      <a:pt x="1478" y="1167"/>
                    </a:cubicBezTo>
                    <a:cubicBezTo>
                      <a:pt x="1478" y="16724"/>
                      <a:pt x="1478" y="32436"/>
                      <a:pt x="1167" y="47993"/>
                    </a:cubicBezTo>
                    <a:cubicBezTo>
                      <a:pt x="1167" y="50482"/>
                      <a:pt x="2256" y="51415"/>
                      <a:pt x="4123" y="52504"/>
                    </a:cubicBezTo>
                    <a:cubicBezTo>
                      <a:pt x="21391" y="62616"/>
                      <a:pt x="38970" y="71795"/>
                      <a:pt x="56082" y="82218"/>
                    </a:cubicBezTo>
                    <a:cubicBezTo>
                      <a:pt x="76306" y="94507"/>
                      <a:pt x="97308" y="105553"/>
                      <a:pt x="117843" y="117065"/>
                    </a:cubicBezTo>
                    <a:cubicBezTo>
                      <a:pt x="124999" y="121110"/>
                      <a:pt x="132311" y="124843"/>
                      <a:pt x="139467" y="128888"/>
                    </a:cubicBezTo>
                    <a:cubicBezTo>
                      <a:pt x="139467" y="112242"/>
                      <a:pt x="139467" y="95752"/>
                      <a:pt x="139467" y="79106"/>
                    </a:cubicBezTo>
                    <a:cubicBezTo>
                      <a:pt x="130910" y="74439"/>
                      <a:pt x="122199" y="69617"/>
                      <a:pt x="113487" y="64638"/>
                    </a:cubicBezTo>
                    <a:close/>
                  </a:path>
                </a:pathLst>
              </a:custGeom>
              <a:solidFill>
                <a:srgbClr val="005A9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rgbClr val="505050"/>
                  </a:solidFill>
                  <a:latin typeface="Quattrocento Sans"/>
                  <a:ea typeface="Quattrocento Sans"/>
                  <a:cs typeface="Quattrocento Sans"/>
                  <a:sym typeface="Quattrocento Sans"/>
                </a:endParaRPr>
              </a:p>
            </p:txBody>
          </p:sp>
          <p:sp>
            <p:nvSpPr>
              <p:cNvPr id="4808" name="Google Shape;4808;p174"/>
              <p:cNvSpPr/>
              <p:nvPr/>
            </p:nvSpPr>
            <p:spPr>
              <a:xfrm>
                <a:off x="2924028" y="5692240"/>
                <a:ext cx="278622" cy="256951"/>
              </a:xfrm>
              <a:custGeom>
                <a:avLst/>
                <a:gdLst/>
                <a:ahLst/>
                <a:cxnLst/>
                <a:rect l="l" t="t" r="r" b="b"/>
                <a:pathLst>
                  <a:path w="140011" h="129121" extrusionOk="0">
                    <a:moveTo>
                      <a:pt x="98708" y="105086"/>
                    </a:moveTo>
                    <a:cubicBezTo>
                      <a:pt x="112087" y="113331"/>
                      <a:pt x="125777" y="120954"/>
                      <a:pt x="139622" y="128421"/>
                    </a:cubicBezTo>
                    <a:cubicBezTo>
                      <a:pt x="139622" y="111620"/>
                      <a:pt x="139622" y="94974"/>
                      <a:pt x="139622" y="78173"/>
                    </a:cubicBezTo>
                    <a:cubicBezTo>
                      <a:pt x="128888" y="73350"/>
                      <a:pt x="118776" y="66972"/>
                      <a:pt x="108509" y="61216"/>
                    </a:cubicBezTo>
                    <a:cubicBezTo>
                      <a:pt x="89996" y="50793"/>
                      <a:pt x="71017" y="40992"/>
                      <a:pt x="53126" y="29480"/>
                    </a:cubicBezTo>
                    <a:cubicBezTo>
                      <a:pt x="46904" y="25435"/>
                      <a:pt x="40525" y="21857"/>
                      <a:pt x="33836" y="18590"/>
                    </a:cubicBezTo>
                    <a:cubicBezTo>
                      <a:pt x="29791" y="16412"/>
                      <a:pt x="25747" y="14234"/>
                      <a:pt x="21702" y="11901"/>
                    </a:cubicBezTo>
                    <a:cubicBezTo>
                      <a:pt x="15012" y="8012"/>
                      <a:pt x="8478" y="4123"/>
                      <a:pt x="1322" y="1167"/>
                    </a:cubicBezTo>
                    <a:cubicBezTo>
                      <a:pt x="1322" y="16257"/>
                      <a:pt x="1322" y="31502"/>
                      <a:pt x="1167" y="46593"/>
                    </a:cubicBezTo>
                    <a:cubicBezTo>
                      <a:pt x="1167" y="49704"/>
                      <a:pt x="2256" y="51260"/>
                      <a:pt x="4900" y="52660"/>
                    </a:cubicBezTo>
                    <a:cubicBezTo>
                      <a:pt x="15479" y="58416"/>
                      <a:pt x="25902" y="64327"/>
                      <a:pt x="36325" y="70239"/>
                    </a:cubicBezTo>
                    <a:cubicBezTo>
                      <a:pt x="40214" y="72417"/>
                      <a:pt x="44570" y="74128"/>
                      <a:pt x="47993" y="77395"/>
                    </a:cubicBezTo>
                    <a:cubicBezTo>
                      <a:pt x="48926" y="77706"/>
                      <a:pt x="49860" y="77862"/>
                      <a:pt x="50793" y="78328"/>
                    </a:cubicBezTo>
                    <a:cubicBezTo>
                      <a:pt x="66816" y="87040"/>
                      <a:pt x="83151" y="95441"/>
                      <a:pt x="98708" y="105086"/>
                    </a:cubicBezTo>
                    <a:close/>
                  </a:path>
                </a:pathLst>
              </a:custGeom>
              <a:solidFill>
                <a:srgbClr val="005A9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rgbClr val="505050"/>
                  </a:solidFill>
                  <a:latin typeface="Quattrocento Sans"/>
                  <a:ea typeface="Quattrocento Sans"/>
                  <a:cs typeface="Quattrocento Sans"/>
                  <a:sym typeface="Quattrocento Sans"/>
                </a:endParaRPr>
              </a:p>
            </p:txBody>
          </p:sp>
        </p:grpSp>
        <p:sp>
          <p:nvSpPr>
            <p:cNvPr id="4809" name="Google Shape;4809;p174"/>
            <p:cNvSpPr txBox="1"/>
            <p:nvPr/>
          </p:nvSpPr>
          <p:spPr>
            <a:xfrm>
              <a:off x="3271199" y="6135317"/>
              <a:ext cx="2172900" cy="487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400">
                  <a:solidFill>
                    <a:srgbClr val="0078D4"/>
                  </a:solidFill>
                  <a:latin typeface="Calibri"/>
                  <a:ea typeface="Calibri"/>
                  <a:cs typeface="Calibri"/>
                  <a:sym typeface="Calibri"/>
                </a:rPr>
                <a:t>Azure Machine Learning service</a:t>
              </a:r>
              <a:endParaRPr>
                <a:latin typeface="Calibri"/>
                <a:ea typeface="Calibri"/>
                <a:cs typeface="Calibri"/>
                <a:sym typeface="Calibri"/>
              </a:endParaRPr>
            </a:p>
          </p:txBody>
        </p:sp>
        <p:sp>
          <p:nvSpPr>
            <p:cNvPr id="4810" name="Google Shape;4810;p174"/>
            <p:cNvSpPr txBox="1"/>
            <p:nvPr/>
          </p:nvSpPr>
          <p:spPr>
            <a:xfrm>
              <a:off x="1549636" y="6135317"/>
              <a:ext cx="1663500" cy="290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400">
                  <a:solidFill>
                    <a:srgbClr val="0078D4"/>
                  </a:solidFill>
                  <a:latin typeface="Calibri"/>
                  <a:ea typeface="Calibri"/>
                  <a:cs typeface="Calibri"/>
                  <a:sym typeface="Calibri"/>
                </a:rPr>
                <a:t>Azure Databricks</a:t>
              </a:r>
              <a:endParaRPr>
                <a:latin typeface="Calibri"/>
                <a:ea typeface="Calibri"/>
                <a:cs typeface="Calibri"/>
                <a:sym typeface="Calibri"/>
              </a:endParaRPr>
            </a:p>
          </p:txBody>
        </p:sp>
        <p:sp>
          <p:nvSpPr>
            <p:cNvPr id="4811" name="Google Shape;4811;p174"/>
            <p:cNvSpPr txBox="1"/>
            <p:nvPr/>
          </p:nvSpPr>
          <p:spPr>
            <a:xfrm>
              <a:off x="3083647" y="5618890"/>
              <a:ext cx="562500" cy="3879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2800">
                  <a:solidFill>
                    <a:srgbClr val="0078D7"/>
                  </a:solidFill>
                  <a:latin typeface="Quattrocento Sans"/>
                  <a:ea typeface="Quattrocento Sans"/>
                  <a:cs typeface="Quattrocento Sans"/>
                  <a:sym typeface="Quattrocento Sans"/>
                </a:rPr>
                <a:t>+</a:t>
              </a:r>
              <a:endParaRPr/>
            </a:p>
          </p:txBody>
        </p:sp>
        <p:pic>
          <p:nvPicPr>
            <p:cNvPr id="4812" name="Google Shape;4812;p174"/>
            <p:cNvPicPr preferRelativeResize="0"/>
            <p:nvPr/>
          </p:nvPicPr>
          <p:blipFill rotWithShape="1">
            <a:blip r:embed="rId4">
              <a:alphaModFix/>
            </a:blip>
            <a:srcRect/>
            <a:stretch/>
          </p:blipFill>
          <p:spPr>
            <a:xfrm>
              <a:off x="4065747" y="5520874"/>
              <a:ext cx="583830" cy="583830"/>
            </a:xfrm>
            <a:prstGeom prst="rect">
              <a:avLst/>
            </a:prstGeom>
            <a:noFill/>
            <a:ln>
              <a:noFill/>
            </a:ln>
          </p:spPr>
        </p:pic>
      </p:grpSp>
      <p:grpSp>
        <p:nvGrpSpPr>
          <p:cNvPr id="4813" name="Google Shape;4813;p174"/>
          <p:cNvGrpSpPr/>
          <p:nvPr/>
        </p:nvGrpSpPr>
        <p:grpSpPr>
          <a:xfrm>
            <a:off x="7380574" y="5533319"/>
            <a:ext cx="2331667" cy="891939"/>
            <a:chOff x="7380446" y="5533389"/>
            <a:chExt cx="2331900" cy="892028"/>
          </a:xfrm>
        </p:grpSpPr>
        <p:sp>
          <p:nvSpPr>
            <p:cNvPr id="4814" name="Google Shape;4814;p174"/>
            <p:cNvSpPr txBox="1"/>
            <p:nvPr/>
          </p:nvSpPr>
          <p:spPr>
            <a:xfrm>
              <a:off x="7380446" y="6135317"/>
              <a:ext cx="2331900" cy="290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400">
                  <a:solidFill>
                    <a:srgbClr val="0078D4"/>
                  </a:solidFill>
                  <a:latin typeface="Calibri"/>
                  <a:ea typeface="Calibri"/>
                  <a:cs typeface="Calibri"/>
                  <a:sym typeface="Calibri"/>
                </a:rPr>
                <a:t>Machine Learning VMs</a:t>
              </a:r>
              <a:endParaRPr>
                <a:latin typeface="Calibri"/>
                <a:ea typeface="Calibri"/>
                <a:cs typeface="Calibri"/>
                <a:sym typeface="Calibri"/>
              </a:endParaRPr>
            </a:p>
          </p:txBody>
        </p:sp>
        <p:grpSp>
          <p:nvGrpSpPr>
            <p:cNvPr id="4815" name="Google Shape;4815;p174"/>
            <p:cNvGrpSpPr/>
            <p:nvPr/>
          </p:nvGrpSpPr>
          <p:grpSpPr>
            <a:xfrm>
              <a:off x="8244804" y="5533389"/>
              <a:ext cx="600075" cy="555629"/>
              <a:chOff x="5298" y="3500"/>
              <a:chExt cx="378" cy="350"/>
            </a:xfrm>
          </p:grpSpPr>
          <p:sp>
            <p:nvSpPr>
              <p:cNvPr id="4816" name="Google Shape;4816;p174"/>
              <p:cNvSpPr/>
              <p:nvPr/>
            </p:nvSpPr>
            <p:spPr>
              <a:xfrm>
                <a:off x="5298" y="3500"/>
                <a:ext cx="300" cy="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A1A1A"/>
                  </a:solidFill>
                  <a:latin typeface="Quattrocento Sans"/>
                  <a:ea typeface="Quattrocento Sans"/>
                  <a:cs typeface="Quattrocento Sans"/>
                  <a:sym typeface="Quattrocento Sans"/>
                </a:endParaRPr>
              </a:p>
            </p:txBody>
          </p:sp>
          <p:sp>
            <p:nvSpPr>
              <p:cNvPr id="4817" name="Google Shape;4817;p174"/>
              <p:cNvSpPr/>
              <p:nvPr/>
            </p:nvSpPr>
            <p:spPr>
              <a:xfrm>
                <a:off x="5364" y="3776"/>
                <a:ext cx="246" cy="74"/>
              </a:xfrm>
              <a:custGeom>
                <a:avLst/>
                <a:gdLst/>
                <a:ahLst/>
                <a:cxnLst/>
                <a:rect l="l" t="t" r="r" b="b"/>
                <a:pathLst>
                  <a:path w="130" h="39" extrusionOk="0">
                    <a:moveTo>
                      <a:pt x="95" y="0"/>
                    </a:moveTo>
                    <a:cubicBezTo>
                      <a:pt x="90" y="0"/>
                      <a:pt x="90" y="0"/>
                      <a:pt x="90" y="0"/>
                    </a:cubicBezTo>
                    <a:cubicBezTo>
                      <a:pt x="43" y="0"/>
                      <a:pt x="43" y="0"/>
                      <a:pt x="43" y="0"/>
                    </a:cubicBezTo>
                    <a:cubicBezTo>
                      <a:pt x="40" y="0"/>
                      <a:pt x="40" y="0"/>
                      <a:pt x="40" y="0"/>
                    </a:cubicBezTo>
                    <a:cubicBezTo>
                      <a:pt x="47" y="23"/>
                      <a:pt x="38" y="27"/>
                      <a:pt x="0" y="27"/>
                    </a:cubicBezTo>
                    <a:cubicBezTo>
                      <a:pt x="0" y="39"/>
                      <a:pt x="0" y="39"/>
                      <a:pt x="0" y="39"/>
                    </a:cubicBezTo>
                    <a:cubicBezTo>
                      <a:pt x="49" y="39"/>
                      <a:pt x="49" y="39"/>
                      <a:pt x="49" y="39"/>
                    </a:cubicBezTo>
                    <a:cubicBezTo>
                      <a:pt x="84" y="39"/>
                      <a:pt x="84" y="39"/>
                      <a:pt x="84" y="39"/>
                    </a:cubicBezTo>
                    <a:cubicBezTo>
                      <a:pt x="130" y="39"/>
                      <a:pt x="130" y="39"/>
                      <a:pt x="130" y="39"/>
                    </a:cubicBezTo>
                    <a:cubicBezTo>
                      <a:pt x="130" y="27"/>
                      <a:pt x="130" y="27"/>
                      <a:pt x="130" y="27"/>
                    </a:cubicBezTo>
                    <a:cubicBezTo>
                      <a:pt x="92" y="27"/>
                      <a:pt x="88" y="23"/>
                      <a:pt x="95" y="0"/>
                    </a:cubicBezTo>
                  </a:path>
                </a:pathLst>
              </a:custGeom>
              <a:solidFill>
                <a:srgbClr val="005A9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A1A1A"/>
                  </a:solidFill>
                  <a:latin typeface="Quattrocento Sans"/>
                  <a:ea typeface="Quattrocento Sans"/>
                  <a:cs typeface="Quattrocento Sans"/>
                  <a:sym typeface="Quattrocento Sans"/>
                </a:endParaRPr>
              </a:p>
            </p:txBody>
          </p:sp>
          <p:sp>
            <p:nvSpPr>
              <p:cNvPr id="4818" name="Google Shape;4818;p174"/>
              <p:cNvSpPr/>
              <p:nvPr/>
            </p:nvSpPr>
            <p:spPr>
              <a:xfrm>
                <a:off x="5298" y="3500"/>
                <a:ext cx="378" cy="276"/>
              </a:xfrm>
              <a:custGeom>
                <a:avLst/>
                <a:gdLst/>
                <a:ahLst/>
                <a:cxnLst/>
                <a:rect l="l" t="t" r="r" b="b"/>
                <a:pathLst>
                  <a:path w="200" h="146" extrusionOk="0">
                    <a:moveTo>
                      <a:pt x="188" y="0"/>
                    </a:moveTo>
                    <a:cubicBezTo>
                      <a:pt x="11" y="0"/>
                      <a:pt x="11" y="0"/>
                      <a:pt x="11" y="0"/>
                    </a:cubicBezTo>
                    <a:cubicBezTo>
                      <a:pt x="5" y="0"/>
                      <a:pt x="0" y="5"/>
                      <a:pt x="0" y="11"/>
                    </a:cubicBezTo>
                    <a:cubicBezTo>
                      <a:pt x="0" y="135"/>
                      <a:pt x="0" y="135"/>
                      <a:pt x="0" y="135"/>
                    </a:cubicBezTo>
                    <a:cubicBezTo>
                      <a:pt x="0" y="141"/>
                      <a:pt x="5" y="146"/>
                      <a:pt x="11" y="146"/>
                    </a:cubicBezTo>
                    <a:cubicBezTo>
                      <a:pt x="188" y="146"/>
                      <a:pt x="188" y="146"/>
                      <a:pt x="188" y="146"/>
                    </a:cubicBezTo>
                    <a:cubicBezTo>
                      <a:pt x="194" y="146"/>
                      <a:pt x="200" y="141"/>
                      <a:pt x="200" y="135"/>
                    </a:cubicBezTo>
                    <a:cubicBezTo>
                      <a:pt x="200" y="11"/>
                      <a:pt x="200" y="11"/>
                      <a:pt x="200" y="11"/>
                    </a:cubicBezTo>
                    <a:cubicBezTo>
                      <a:pt x="200" y="5"/>
                      <a:pt x="194" y="0"/>
                      <a:pt x="188" y="0"/>
                    </a:cubicBezTo>
                  </a:path>
                </a:pathLst>
              </a:custGeom>
              <a:solidFill>
                <a:srgbClr val="0070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A1A1A"/>
                  </a:solidFill>
                  <a:latin typeface="Quattrocento Sans"/>
                  <a:ea typeface="Quattrocento Sans"/>
                  <a:cs typeface="Quattrocento Sans"/>
                  <a:sym typeface="Quattrocento Sans"/>
                </a:endParaRPr>
              </a:p>
            </p:txBody>
          </p:sp>
          <p:sp>
            <p:nvSpPr>
              <p:cNvPr id="4819" name="Google Shape;4819;p174"/>
              <p:cNvSpPr/>
              <p:nvPr/>
            </p:nvSpPr>
            <p:spPr>
              <a:xfrm>
                <a:off x="5298" y="3504"/>
                <a:ext cx="28" cy="272"/>
              </a:xfrm>
              <a:custGeom>
                <a:avLst/>
                <a:gdLst/>
                <a:ahLst/>
                <a:cxnLst/>
                <a:rect l="l" t="t" r="r" b="b"/>
                <a:pathLst>
                  <a:path w="15" h="144" extrusionOk="0">
                    <a:moveTo>
                      <a:pt x="5" y="0"/>
                    </a:moveTo>
                    <a:cubicBezTo>
                      <a:pt x="2" y="2"/>
                      <a:pt x="0" y="6"/>
                      <a:pt x="0" y="9"/>
                    </a:cubicBezTo>
                    <a:cubicBezTo>
                      <a:pt x="0" y="133"/>
                      <a:pt x="0" y="133"/>
                      <a:pt x="0" y="133"/>
                    </a:cubicBezTo>
                    <a:cubicBezTo>
                      <a:pt x="0" y="139"/>
                      <a:pt x="5" y="144"/>
                      <a:pt x="11" y="144"/>
                    </a:cubicBezTo>
                    <a:cubicBezTo>
                      <a:pt x="15" y="144"/>
                      <a:pt x="15" y="144"/>
                      <a:pt x="15" y="144"/>
                    </a:cubicBezTo>
                    <a:cubicBezTo>
                      <a:pt x="11" y="144"/>
                      <a:pt x="11" y="144"/>
                      <a:pt x="11" y="144"/>
                    </a:cubicBezTo>
                    <a:cubicBezTo>
                      <a:pt x="5" y="144"/>
                      <a:pt x="0" y="139"/>
                      <a:pt x="0" y="133"/>
                    </a:cubicBezTo>
                    <a:cubicBezTo>
                      <a:pt x="0" y="9"/>
                      <a:pt x="0" y="9"/>
                      <a:pt x="0" y="9"/>
                    </a:cubicBezTo>
                    <a:cubicBezTo>
                      <a:pt x="0" y="6"/>
                      <a:pt x="2" y="2"/>
                      <a:pt x="5" y="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A1A1A"/>
                  </a:solidFill>
                  <a:latin typeface="Quattrocento Sans"/>
                  <a:ea typeface="Quattrocento Sans"/>
                  <a:cs typeface="Quattrocento Sans"/>
                  <a:sym typeface="Quattrocento Sans"/>
                </a:endParaRPr>
              </a:p>
            </p:txBody>
          </p:sp>
          <p:sp>
            <p:nvSpPr>
              <p:cNvPr id="4820" name="Google Shape;4820;p174"/>
              <p:cNvSpPr/>
              <p:nvPr/>
            </p:nvSpPr>
            <p:spPr>
              <a:xfrm>
                <a:off x="5326" y="3528"/>
                <a:ext cx="300" cy="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A1A1A"/>
                  </a:solidFill>
                  <a:latin typeface="Quattrocento Sans"/>
                  <a:ea typeface="Quattrocento Sans"/>
                  <a:cs typeface="Quattrocento Sans"/>
                  <a:sym typeface="Quattrocento Sans"/>
                </a:endParaRPr>
              </a:p>
            </p:txBody>
          </p:sp>
          <p:sp>
            <p:nvSpPr>
              <p:cNvPr id="4821" name="Google Shape;4821;p174"/>
              <p:cNvSpPr/>
              <p:nvPr/>
            </p:nvSpPr>
            <p:spPr>
              <a:xfrm>
                <a:off x="5326" y="3528"/>
                <a:ext cx="300" cy="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A1A1A"/>
                  </a:solidFill>
                  <a:latin typeface="Quattrocento Sans"/>
                  <a:ea typeface="Quattrocento Sans"/>
                  <a:cs typeface="Quattrocento Sans"/>
                  <a:sym typeface="Quattrocento Sans"/>
                </a:endParaRPr>
              </a:p>
            </p:txBody>
          </p:sp>
          <p:sp>
            <p:nvSpPr>
              <p:cNvPr id="4822" name="Google Shape;4822;p174"/>
              <p:cNvSpPr/>
              <p:nvPr/>
            </p:nvSpPr>
            <p:spPr>
              <a:xfrm>
                <a:off x="5326" y="3528"/>
                <a:ext cx="293" cy="220"/>
              </a:xfrm>
              <a:custGeom>
                <a:avLst/>
                <a:gdLst/>
                <a:ahLst/>
                <a:cxnLst/>
                <a:rect l="l" t="t" r="r" b="b"/>
                <a:pathLst>
                  <a:path w="293" h="220" extrusionOk="0">
                    <a:moveTo>
                      <a:pt x="0" y="220"/>
                    </a:moveTo>
                    <a:lnTo>
                      <a:pt x="0" y="220"/>
                    </a:lnTo>
                    <a:lnTo>
                      <a:pt x="0" y="0"/>
                    </a:lnTo>
                    <a:lnTo>
                      <a:pt x="293" y="0"/>
                    </a:lnTo>
                    <a:lnTo>
                      <a:pt x="293" y="0"/>
                    </a:lnTo>
                    <a:lnTo>
                      <a:pt x="0" y="0"/>
                    </a:lnTo>
                    <a:lnTo>
                      <a:pt x="0" y="220"/>
                    </a:lnTo>
                    <a:close/>
                  </a:path>
                </a:pathLst>
              </a:custGeom>
              <a:solidFill>
                <a:srgbClr val="59B4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A1A1A"/>
                  </a:solidFill>
                  <a:latin typeface="Quattrocento Sans"/>
                  <a:ea typeface="Quattrocento Sans"/>
                  <a:cs typeface="Quattrocento Sans"/>
                  <a:sym typeface="Quattrocento Sans"/>
                </a:endParaRPr>
              </a:p>
            </p:txBody>
          </p:sp>
          <p:sp>
            <p:nvSpPr>
              <p:cNvPr id="4823" name="Google Shape;4823;p174"/>
              <p:cNvSpPr/>
              <p:nvPr/>
            </p:nvSpPr>
            <p:spPr>
              <a:xfrm>
                <a:off x="5364" y="3828"/>
                <a:ext cx="300" cy="0"/>
              </a:xfrm>
              <a:prstGeom prst="rect">
                <a:avLst/>
              </a:prstGeom>
              <a:solidFill>
                <a:srgbClr val="0070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A1A1A"/>
                  </a:solidFill>
                  <a:latin typeface="Quattrocento Sans"/>
                  <a:ea typeface="Quattrocento Sans"/>
                  <a:cs typeface="Quattrocento Sans"/>
                  <a:sym typeface="Quattrocento Sans"/>
                </a:endParaRPr>
              </a:p>
            </p:txBody>
          </p:sp>
          <p:sp>
            <p:nvSpPr>
              <p:cNvPr id="4824" name="Google Shape;4824;p174"/>
              <p:cNvSpPr/>
              <p:nvPr/>
            </p:nvSpPr>
            <p:spPr>
              <a:xfrm>
                <a:off x="5423" y="3551"/>
                <a:ext cx="136" cy="82"/>
              </a:xfrm>
              <a:custGeom>
                <a:avLst/>
                <a:gdLst/>
                <a:ahLst/>
                <a:cxnLst/>
                <a:rect l="l" t="t" r="r" b="b"/>
                <a:pathLst>
                  <a:path w="72" h="43" extrusionOk="0">
                    <a:moveTo>
                      <a:pt x="36" y="43"/>
                    </a:moveTo>
                    <a:cubicBezTo>
                      <a:pt x="36" y="42"/>
                      <a:pt x="36" y="42"/>
                      <a:pt x="36" y="42"/>
                    </a:cubicBezTo>
                    <a:cubicBezTo>
                      <a:pt x="0" y="22"/>
                      <a:pt x="0" y="22"/>
                      <a:pt x="0" y="22"/>
                    </a:cubicBezTo>
                    <a:cubicBezTo>
                      <a:pt x="0" y="22"/>
                      <a:pt x="0" y="22"/>
                      <a:pt x="0" y="21"/>
                    </a:cubicBezTo>
                    <a:cubicBezTo>
                      <a:pt x="0" y="21"/>
                      <a:pt x="0" y="20"/>
                      <a:pt x="0" y="20"/>
                    </a:cubicBezTo>
                    <a:cubicBezTo>
                      <a:pt x="35" y="0"/>
                      <a:pt x="35" y="0"/>
                      <a:pt x="35" y="0"/>
                    </a:cubicBezTo>
                    <a:cubicBezTo>
                      <a:pt x="36" y="0"/>
                      <a:pt x="36" y="0"/>
                      <a:pt x="36" y="0"/>
                    </a:cubicBezTo>
                    <a:cubicBezTo>
                      <a:pt x="72" y="20"/>
                      <a:pt x="72" y="20"/>
                      <a:pt x="72" y="20"/>
                    </a:cubicBezTo>
                    <a:cubicBezTo>
                      <a:pt x="72" y="21"/>
                      <a:pt x="72" y="21"/>
                      <a:pt x="72" y="21"/>
                    </a:cubicBezTo>
                    <a:cubicBezTo>
                      <a:pt x="72" y="22"/>
                      <a:pt x="72" y="22"/>
                      <a:pt x="72" y="22"/>
                    </a:cubicBezTo>
                    <a:cubicBezTo>
                      <a:pt x="37" y="42"/>
                      <a:pt x="37" y="42"/>
                      <a:pt x="37" y="42"/>
                    </a:cubicBezTo>
                    <a:cubicBezTo>
                      <a:pt x="36" y="43"/>
                      <a:pt x="36" y="43"/>
                      <a:pt x="36" y="43"/>
                    </a:cubicBezTo>
                  </a:path>
                </a:pathLst>
              </a:custGeom>
              <a:solidFill>
                <a:srgbClr val="0070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A1A1A"/>
                  </a:solidFill>
                  <a:latin typeface="Quattrocento Sans"/>
                  <a:ea typeface="Quattrocento Sans"/>
                  <a:cs typeface="Quattrocento Sans"/>
                  <a:sym typeface="Quattrocento Sans"/>
                </a:endParaRPr>
              </a:p>
            </p:txBody>
          </p:sp>
          <p:sp>
            <p:nvSpPr>
              <p:cNvPr id="4825" name="Google Shape;4825;p174"/>
              <p:cNvSpPr/>
              <p:nvPr/>
            </p:nvSpPr>
            <p:spPr>
              <a:xfrm>
                <a:off x="5413" y="3606"/>
                <a:ext cx="70" cy="119"/>
              </a:xfrm>
              <a:custGeom>
                <a:avLst/>
                <a:gdLst/>
                <a:ahLst/>
                <a:cxnLst/>
                <a:rect l="l" t="t" r="r" b="b"/>
                <a:pathLst>
                  <a:path w="37" h="63" extrusionOk="0">
                    <a:moveTo>
                      <a:pt x="2" y="0"/>
                    </a:moveTo>
                    <a:cubicBezTo>
                      <a:pt x="0" y="0"/>
                      <a:pt x="0" y="0"/>
                      <a:pt x="0" y="0"/>
                    </a:cubicBezTo>
                    <a:cubicBezTo>
                      <a:pt x="0" y="0"/>
                      <a:pt x="0" y="1"/>
                      <a:pt x="0" y="1"/>
                    </a:cubicBezTo>
                    <a:cubicBezTo>
                      <a:pt x="0" y="42"/>
                      <a:pt x="0" y="42"/>
                      <a:pt x="0" y="42"/>
                    </a:cubicBezTo>
                    <a:cubicBezTo>
                      <a:pt x="0" y="42"/>
                      <a:pt x="0" y="42"/>
                      <a:pt x="0" y="43"/>
                    </a:cubicBezTo>
                    <a:cubicBezTo>
                      <a:pt x="36" y="63"/>
                      <a:pt x="36" y="63"/>
                      <a:pt x="36" y="63"/>
                    </a:cubicBezTo>
                    <a:cubicBezTo>
                      <a:pt x="36" y="63"/>
                      <a:pt x="36" y="63"/>
                      <a:pt x="36" y="63"/>
                    </a:cubicBezTo>
                    <a:cubicBezTo>
                      <a:pt x="37" y="63"/>
                      <a:pt x="37" y="63"/>
                      <a:pt x="37" y="63"/>
                    </a:cubicBezTo>
                    <a:cubicBezTo>
                      <a:pt x="37" y="63"/>
                      <a:pt x="37" y="62"/>
                      <a:pt x="37" y="62"/>
                    </a:cubicBezTo>
                    <a:cubicBezTo>
                      <a:pt x="37" y="21"/>
                      <a:pt x="37" y="21"/>
                      <a:pt x="37" y="21"/>
                    </a:cubicBezTo>
                    <a:cubicBezTo>
                      <a:pt x="37" y="21"/>
                      <a:pt x="37" y="21"/>
                      <a:pt x="37" y="20"/>
                    </a:cubicBezTo>
                    <a:cubicBezTo>
                      <a:pt x="2" y="0"/>
                      <a:pt x="2" y="0"/>
                      <a:pt x="2" y="0"/>
                    </a:cubicBezTo>
                  </a:path>
                </a:pathLst>
              </a:custGeom>
              <a:solidFill>
                <a:srgbClr val="0070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A1A1A"/>
                  </a:solidFill>
                  <a:latin typeface="Quattrocento Sans"/>
                  <a:ea typeface="Quattrocento Sans"/>
                  <a:cs typeface="Quattrocento Sans"/>
                  <a:sym typeface="Quattrocento Sans"/>
                </a:endParaRPr>
              </a:p>
            </p:txBody>
          </p:sp>
          <p:sp>
            <p:nvSpPr>
              <p:cNvPr id="4826" name="Google Shape;4826;p174"/>
              <p:cNvSpPr/>
              <p:nvPr/>
            </p:nvSpPr>
            <p:spPr>
              <a:xfrm>
                <a:off x="5498" y="3606"/>
                <a:ext cx="70" cy="119"/>
              </a:xfrm>
              <a:custGeom>
                <a:avLst/>
                <a:gdLst/>
                <a:ahLst/>
                <a:cxnLst/>
                <a:rect l="l" t="t" r="r" b="b"/>
                <a:pathLst>
                  <a:path w="37" h="63" extrusionOk="0">
                    <a:moveTo>
                      <a:pt x="37" y="0"/>
                    </a:moveTo>
                    <a:cubicBezTo>
                      <a:pt x="36" y="0"/>
                      <a:pt x="36" y="0"/>
                      <a:pt x="36" y="0"/>
                    </a:cubicBezTo>
                    <a:cubicBezTo>
                      <a:pt x="1" y="21"/>
                      <a:pt x="1" y="21"/>
                      <a:pt x="1" y="21"/>
                    </a:cubicBezTo>
                    <a:cubicBezTo>
                      <a:pt x="0" y="21"/>
                      <a:pt x="0" y="21"/>
                      <a:pt x="0" y="22"/>
                    </a:cubicBezTo>
                    <a:cubicBezTo>
                      <a:pt x="0" y="62"/>
                      <a:pt x="0" y="62"/>
                      <a:pt x="0" y="62"/>
                    </a:cubicBezTo>
                    <a:cubicBezTo>
                      <a:pt x="0" y="62"/>
                      <a:pt x="0" y="63"/>
                      <a:pt x="1" y="63"/>
                    </a:cubicBezTo>
                    <a:cubicBezTo>
                      <a:pt x="1" y="63"/>
                      <a:pt x="1" y="63"/>
                      <a:pt x="1" y="63"/>
                    </a:cubicBezTo>
                    <a:cubicBezTo>
                      <a:pt x="2" y="63"/>
                      <a:pt x="2" y="63"/>
                      <a:pt x="2" y="63"/>
                    </a:cubicBezTo>
                    <a:cubicBezTo>
                      <a:pt x="37" y="43"/>
                      <a:pt x="37" y="43"/>
                      <a:pt x="37" y="43"/>
                    </a:cubicBezTo>
                    <a:cubicBezTo>
                      <a:pt x="37" y="42"/>
                      <a:pt x="37" y="42"/>
                      <a:pt x="37" y="42"/>
                    </a:cubicBezTo>
                    <a:cubicBezTo>
                      <a:pt x="37" y="1"/>
                      <a:pt x="37" y="1"/>
                      <a:pt x="37" y="1"/>
                    </a:cubicBezTo>
                    <a:cubicBezTo>
                      <a:pt x="37" y="1"/>
                      <a:pt x="37" y="1"/>
                      <a:pt x="37" y="0"/>
                    </a:cubicBezTo>
                  </a:path>
                </a:pathLst>
              </a:custGeom>
              <a:solidFill>
                <a:srgbClr val="0070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A1A1A"/>
                  </a:solidFill>
                  <a:latin typeface="Quattrocento Sans"/>
                  <a:ea typeface="Quattrocento Sans"/>
                  <a:cs typeface="Quattrocento Sans"/>
                  <a:sym typeface="Quattrocento Sans"/>
                </a:endParaRPr>
              </a:p>
            </p:txBody>
          </p:sp>
        </p:grpSp>
      </p:grpSp>
      <p:pic>
        <p:nvPicPr>
          <p:cNvPr id="4827" name="Google Shape;4827;p174"/>
          <p:cNvPicPr preferRelativeResize="0"/>
          <p:nvPr/>
        </p:nvPicPr>
        <p:blipFill rotWithShape="1">
          <a:blip r:embed="rId5">
            <a:alphaModFix/>
          </a:blip>
          <a:srcRect l="10730" t="12564" b="13873"/>
          <a:stretch/>
        </p:blipFill>
        <p:spPr>
          <a:xfrm>
            <a:off x="1445523" y="1692361"/>
            <a:ext cx="4157875" cy="2494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00"/>
                                        </p:tgtEl>
                                        <p:attrNameLst>
                                          <p:attrName>style.visibility</p:attrName>
                                        </p:attrNameLst>
                                      </p:cBhvr>
                                      <p:to>
                                        <p:strVal val="visible"/>
                                      </p:to>
                                    </p:set>
                                    <p:animEffect transition="in" filter="fade">
                                      <p:cBhvr>
                                        <p:cTn id="7" dur="350"/>
                                        <p:tgtEl>
                                          <p:spTgt spid="4800"/>
                                        </p:tgtEl>
                                      </p:cBhvr>
                                    </p:animEffect>
                                  </p:childTnLst>
                                </p:cTn>
                              </p:par>
                              <p:par>
                                <p:cTn id="8" presetID="10" presetClass="entr" presetSubtype="0" fill="hold" nodeType="withEffect">
                                  <p:stCondLst>
                                    <p:cond delay="100"/>
                                  </p:stCondLst>
                                  <p:childTnLst>
                                    <p:set>
                                      <p:cBhvr>
                                        <p:cTn id="9" dur="1" fill="hold">
                                          <p:stCondLst>
                                            <p:cond delay="0"/>
                                          </p:stCondLst>
                                        </p:cTn>
                                        <p:tgtEl>
                                          <p:spTgt spid="4798"/>
                                        </p:tgtEl>
                                        <p:attrNameLst>
                                          <p:attrName>style.visibility</p:attrName>
                                        </p:attrNameLst>
                                      </p:cBhvr>
                                      <p:to>
                                        <p:strVal val="visible"/>
                                      </p:to>
                                    </p:set>
                                    <p:animEffect transition="in" filter="fade">
                                      <p:cBhvr>
                                        <p:cTn id="10" dur="350"/>
                                        <p:tgtEl>
                                          <p:spTgt spid="4798"/>
                                        </p:tgtEl>
                                      </p:cBhvr>
                                    </p:animEffect>
                                  </p:childTnLst>
                                </p:cTn>
                              </p:par>
                            </p:childTnLst>
                          </p:cTn>
                        </p:par>
                        <p:par>
                          <p:cTn id="11" fill="hold">
                            <p:stCondLst>
                              <p:cond delay="350"/>
                            </p:stCondLst>
                            <p:childTnLst>
                              <p:par>
                                <p:cTn id="12" presetID="10" presetClass="entr" presetSubtype="0" fill="hold" nodeType="afterEffect">
                                  <p:stCondLst>
                                    <p:cond delay="100"/>
                                  </p:stCondLst>
                                  <p:childTnLst>
                                    <p:set>
                                      <p:cBhvr>
                                        <p:cTn id="13" dur="1" fill="hold">
                                          <p:stCondLst>
                                            <p:cond delay="0"/>
                                          </p:stCondLst>
                                        </p:cTn>
                                        <p:tgtEl>
                                          <p:spTgt spid="4799"/>
                                        </p:tgtEl>
                                        <p:attrNameLst>
                                          <p:attrName>style.visibility</p:attrName>
                                        </p:attrNameLst>
                                      </p:cBhvr>
                                      <p:to>
                                        <p:strVal val="visible"/>
                                      </p:to>
                                    </p:set>
                                    <p:animEffect transition="in" filter="fade">
                                      <p:cBhvr>
                                        <p:cTn id="14" dur="350"/>
                                        <p:tgtEl>
                                          <p:spTgt spid="4799"/>
                                        </p:tgtEl>
                                      </p:cBhvr>
                                    </p:animEffect>
                                  </p:childTnLst>
                                </p:cTn>
                              </p:par>
                            </p:childTnLst>
                          </p:cTn>
                        </p:par>
                        <p:par>
                          <p:cTn id="15" fill="hold">
                            <p:stCondLst>
                              <p:cond delay="700"/>
                            </p:stCondLst>
                            <p:childTnLst>
                              <p:par>
                                <p:cTn id="16" presetID="10" presetClass="entr" presetSubtype="0" fill="hold" nodeType="afterEffect">
                                  <p:stCondLst>
                                    <p:cond delay="100"/>
                                  </p:stCondLst>
                                  <p:childTnLst>
                                    <p:set>
                                      <p:cBhvr>
                                        <p:cTn id="17" dur="1" fill="hold">
                                          <p:stCondLst>
                                            <p:cond delay="0"/>
                                          </p:stCondLst>
                                        </p:cTn>
                                        <p:tgtEl>
                                          <p:spTgt spid="4813"/>
                                        </p:tgtEl>
                                        <p:attrNameLst>
                                          <p:attrName>style.visibility</p:attrName>
                                        </p:attrNameLst>
                                      </p:cBhvr>
                                      <p:to>
                                        <p:strVal val="visible"/>
                                      </p:to>
                                    </p:set>
                                    <p:animEffect transition="in" filter="fade">
                                      <p:cBhvr>
                                        <p:cTn id="18" dur="350"/>
                                        <p:tgtEl>
                                          <p:spTgt spid="4813"/>
                                        </p:tgtEl>
                                      </p:cBhvr>
                                    </p:animEffect>
                                  </p:childTnLst>
                                </p:cTn>
                              </p:par>
                            </p:childTnLst>
                          </p:cTn>
                        </p:par>
                        <p:par>
                          <p:cTn id="19" fill="hold">
                            <p:stCondLst>
                              <p:cond delay="1050"/>
                            </p:stCondLst>
                            <p:childTnLst>
                              <p:par>
                                <p:cTn id="20" presetID="10" presetClass="entr" presetSubtype="0" fill="hold" nodeType="afterEffect">
                                  <p:stCondLst>
                                    <p:cond delay="0"/>
                                  </p:stCondLst>
                                  <p:childTnLst>
                                    <p:set>
                                      <p:cBhvr>
                                        <p:cTn id="21" dur="1" fill="hold">
                                          <p:stCondLst>
                                            <p:cond delay="0"/>
                                          </p:stCondLst>
                                        </p:cTn>
                                        <p:tgtEl>
                                          <p:spTgt spid="4827"/>
                                        </p:tgtEl>
                                        <p:attrNameLst>
                                          <p:attrName>style.visibility</p:attrName>
                                        </p:attrNameLst>
                                      </p:cBhvr>
                                      <p:to>
                                        <p:strVal val="visible"/>
                                      </p:to>
                                    </p:set>
                                    <p:animEffect transition="in" filter="fade">
                                      <p:cBhvr>
                                        <p:cTn id="22" dur="350"/>
                                        <p:tgtEl>
                                          <p:spTgt spid="4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4832"/>
        <p:cNvGrpSpPr/>
        <p:nvPr/>
      </p:nvGrpSpPr>
      <p:grpSpPr>
        <a:xfrm>
          <a:off x="0" y="0"/>
          <a:ext cx="0" cy="0"/>
          <a:chOff x="0" y="0"/>
          <a:chExt cx="0" cy="0"/>
        </a:xfrm>
      </p:grpSpPr>
      <p:grpSp>
        <p:nvGrpSpPr>
          <p:cNvPr id="4833" name="Google Shape;4833;p175"/>
          <p:cNvGrpSpPr/>
          <p:nvPr/>
        </p:nvGrpSpPr>
        <p:grpSpPr>
          <a:xfrm>
            <a:off x="11397880" y="175660"/>
            <a:ext cx="535211" cy="574631"/>
            <a:chOff x="11436930" y="6104948"/>
            <a:chExt cx="535264" cy="574688"/>
          </a:xfrm>
        </p:grpSpPr>
        <p:sp>
          <p:nvSpPr>
            <p:cNvPr id="4834" name="Google Shape;4834;p175"/>
            <p:cNvSpPr/>
            <p:nvPr/>
          </p:nvSpPr>
          <p:spPr>
            <a:xfrm>
              <a:off x="11471805" y="6521938"/>
              <a:ext cx="470062" cy="151633"/>
            </a:xfrm>
            <a:custGeom>
              <a:avLst/>
              <a:gdLst/>
              <a:ahLst/>
              <a:cxnLst/>
              <a:rect l="l" t="t" r="r" b="b"/>
              <a:pathLst>
                <a:path w="470062" h="151633" extrusionOk="0">
                  <a:moveTo>
                    <a:pt x="11372" y="146326"/>
                  </a:moveTo>
                  <a:lnTo>
                    <a:pt x="466271" y="146326"/>
                  </a:lnTo>
                  <a:lnTo>
                    <a:pt x="338900" y="11372"/>
                  </a:lnTo>
                  <a:lnTo>
                    <a:pt x="117516" y="11372"/>
                  </a:lnTo>
                  <a:close/>
                </a:path>
              </a:pathLst>
            </a:custGeom>
            <a:solidFill>
              <a:srgbClr val="153C6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35" name="Google Shape;4835;p175"/>
            <p:cNvSpPr/>
            <p:nvPr/>
          </p:nvSpPr>
          <p:spPr>
            <a:xfrm>
              <a:off x="11436930" y="6315717"/>
              <a:ext cx="348756" cy="363919"/>
            </a:xfrm>
            <a:custGeom>
              <a:avLst/>
              <a:gdLst/>
              <a:ahLst/>
              <a:cxnLst/>
              <a:rect l="l" t="t" r="r" b="b"/>
              <a:pathLst>
                <a:path w="348755" h="363919" extrusionOk="0">
                  <a:moveTo>
                    <a:pt x="46248" y="352547"/>
                  </a:moveTo>
                  <a:lnTo>
                    <a:pt x="11372" y="217593"/>
                  </a:lnTo>
                  <a:lnTo>
                    <a:pt x="203946" y="11372"/>
                  </a:lnTo>
                  <a:lnTo>
                    <a:pt x="338900" y="11372"/>
                  </a:lnTo>
                  <a:close/>
                </a:path>
              </a:pathLst>
            </a:custGeom>
            <a:solidFill>
              <a:srgbClr val="1C93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36" name="Google Shape;4836;p175"/>
            <p:cNvSpPr/>
            <p:nvPr/>
          </p:nvSpPr>
          <p:spPr>
            <a:xfrm>
              <a:off x="11627987" y="6104948"/>
              <a:ext cx="151633" cy="227450"/>
            </a:xfrm>
            <a:custGeom>
              <a:avLst/>
              <a:gdLst/>
              <a:ahLst/>
              <a:cxnLst/>
              <a:rect l="l" t="t" r="r" b="b"/>
              <a:pathLst>
                <a:path w="151632" h="227449" extrusionOk="0">
                  <a:moveTo>
                    <a:pt x="11372" y="11372"/>
                  </a:moveTo>
                  <a:lnTo>
                    <a:pt x="147842" y="11372"/>
                  </a:lnTo>
                  <a:lnTo>
                    <a:pt x="147842" y="222142"/>
                  </a:lnTo>
                  <a:lnTo>
                    <a:pt x="12889" y="222142"/>
                  </a:lnTo>
                  <a:close/>
                </a:path>
              </a:pathLst>
            </a:custGeom>
            <a:solidFill>
              <a:srgbClr val="0478B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37" name="Google Shape;4837;p175"/>
            <p:cNvSpPr/>
            <p:nvPr/>
          </p:nvSpPr>
          <p:spPr>
            <a:xfrm>
              <a:off x="11714418" y="6350593"/>
              <a:ext cx="257776" cy="318429"/>
            </a:xfrm>
            <a:custGeom>
              <a:avLst/>
              <a:gdLst/>
              <a:ahLst/>
              <a:cxnLst/>
              <a:rect l="l" t="t" r="r" b="b"/>
              <a:pathLst>
                <a:path w="257776" h="318429" extrusionOk="0">
                  <a:moveTo>
                    <a:pt x="11372" y="111450"/>
                  </a:moveTo>
                  <a:lnTo>
                    <a:pt x="97803" y="11372"/>
                  </a:lnTo>
                  <a:lnTo>
                    <a:pt x="253985" y="185751"/>
                  </a:lnTo>
                  <a:lnTo>
                    <a:pt x="223659" y="317671"/>
                  </a:lnTo>
                  <a:close/>
                </a:path>
              </a:pathLst>
            </a:custGeom>
            <a:solidFill>
              <a:srgbClr val="0273B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grpSp>
      <p:sp>
        <p:nvSpPr>
          <p:cNvPr id="4838" name="Google Shape;4838;p175"/>
          <p:cNvSpPr txBox="1">
            <a:spLocks noGrp="1"/>
          </p:cNvSpPr>
          <p:nvPr>
            <p:ph type="title"/>
          </p:nvPr>
        </p:nvSpPr>
        <p:spPr>
          <a:xfrm>
            <a:off x="274025" y="150150"/>
            <a:ext cx="11336100" cy="912900"/>
          </a:xfrm>
          <a:prstGeom prst="rect">
            <a:avLst/>
          </a:prstGeom>
          <a:noFill/>
          <a:ln>
            <a:noFill/>
          </a:ln>
        </p:spPr>
        <p:txBody>
          <a:bodyPr spcFirstLastPara="1" wrap="square" lIns="0" tIns="164575" rIns="0" bIns="0" anchor="t" anchorCtr="0">
            <a:noAutofit/>
          </a:bodyPr>
          <a:lstStyle/>
          <a:p>
            <a:pPr marL="0" lvl="0" indent="0" algn="l" rtl="0">
              <a:lnSpc>
                <a:spcPct val="90000"/>
              </a:lnSpc>
              <a:spcBef>
                <a:spcPts val="0"/>
              </a:spcBef>
              <a:spcAft>
                <a:spcPts val="0"/>
              </a:spcAft>
              <a:buClr>
                <a:srgbClr val="000000"/>
              </a:buClr>
              <a:buSzPts val="3700"/>
              <a:buFont typeface="Quattrocento Sans"/>
              <a:buNone/>
            </a:pPr>
            <a:r>
              <a:rPr lang="en-US" sz="4500" b="1">
                <a:latin typeface="Calibri"/>
                <a:ea typeface="Calibri"/>
                <a:cs typeface="Calibri"/>
                <a:sym typeface="Calibri"/>
              </a:rPr>
              <a:t>Azure Machine Learning Service</a:t>
            </a:r>
            <a:endParaRPr sz="4500" b="1">
              <a:latin typeface="Calibri"/>
              <a:ea typeface="Calibri"/>
              <a:cs typeface="Calibri"/>
              <a:sym typeface="Calibri"/>
            </a:endParaRPr>
          </a:p>
        </p:txBody>
      </p:sp>
      <p:sp>
        <p:nvSpPr>
          <p:cNvPr id="4839" name="Google Shape;4839;p175"/>
          <p:cNvSpPr txBox="1">
            <a:spLocks noGrp="1"/>
          </p:cNvSpPr>
          <p:nvPr>
            <p:ph type="body" idx="1"/>
          </p:nvPr>
        </p:nvSpPr>
        <p:spPr>
          <a:xfrm>
            <a:off x="426425" y="1296398"/>
            <a:ext cx="11339700" cy="330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710"/>
              <a:buNone/>
            </a:pPr>
            <a:r>
              <a:rPr lang="en-US" sz="2000">
                <a:latin typeface="Calibri"/>
                <a:ea typeface="Calibri"/>
                <a:cs typeface="Calibri"/>
                <a:sym typeface="Calibri"/>
              </a:rPr>
              <a:t>Bring AI to everyone with an end-to-end, scalable, trusted platform</a:t>
            </a:r>
            <a:endParaRPr sz="2000">
              <a:latin typeface="Calibri"/>
              <a:ea typeface="Calibri"/>
              <a:cs typeface="Calibri"/>
              <a:sym typeface="Calibri"/>
            </a:endParaRPr>
          </a:p>
        </p:txBody>
      </p:sp>
      <p:grpSp>
        <p:nvGrpSpPr>
          <p:cNvPr id="4840" name="Google Shape;4840;p175"/>
          <p:cNvGrpSpPr/>
          <p:nvPr/>
        </p:nvGrpSpPr>
        <p:grpSpPr>
          <a:xfrm>
            <a:off x="6760588" y="1859982"/>
            <a:ext cx="4023456" cy="4015956"/>
            <a:chOff x="6760399" y="1859681"/>
            <a:chExt cx="4023858" cy="4016358"/>
          </a:xfrm>
        </p:grpSpPr>
        <p:sp>
          <p:nvSpPr>
            <p:cNvPr id="4841" name="Google Shape;4841;p175"/>
            <p:cNvSpPr/>
            <p:nvPr/>
          </p:nvSpPr>
          <p:spPr>
            <a:xfrm>
              <a:off x="6826028" y="1925310"/>
              <a:ext cx="748300" cy="748300"/>
            </a:xfrm>
            <a:prstGeom prst="ellipse">
              <a:avLst/>
            </a:prstGeom>
            <a:solidFill>
              <a:schemeClr val="lt1"/>
            </a:solidFill>
            <a:ln w="9525" cap="flat" cmpd="sng">
              <a:solidFill>
                <a:srgbClr val="BFBFBF"/>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sp>
          <p:nvSpPr>
            <p:cNvPr id="4842" name="Google Shape;4842;p175"/>
            <p:cNvSpPr/>
            <p:nvPr/>
          </p:nvSpPr>
          <p:spPr>
            <a:xfrm rot="10800000" flipH="1">
              <a:off x="6760399" y="1859681"/>
              <a:ext cx="879558" cy="879558"/>
            </a:xfrm>
            <a:prstGeom prst="arc">
              <a:avLst>
                <a:gd name="adj1" fmla="val 16200000"/>
                <a:gd name="adj2" fmla="val 0"/>
              </a:avLst>
            </a:prstGeom>
            <a:noFill/>
            <a:ln w="9525" cap="flat" cmpd="sng">
              <a:solidFill>
                <a:srgbClr val="BFBFBF"/>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2400">
                <a:solidFill>
                  <a:srgbClr val="FFFFFF"/>
                </a:solidFill>
                <a:latin typeface="Quattrocento Sans"/>
                <a:ea typeface="Quattrocento Sans"/>
                <a:cs typeface="Quattrocento Sans"/>
                <a:sym typeface="Quattrocento Sans"/>
              </a:endParaRPr>
            </a:p>
          </p:txBody>
        </p:sp>
        <p:cxnSp>
          <p:nvCxnSpPr>
            <p:cNvPr id="4843" name="Google Shape;4843;p175"/>
            <p:cNvCxnSpPr>
              <a:stCxn id="4842" idx="2"/>
            </p:cNvCxnSpPr>
            <p:nvPr/>
          </p:nvCxnSpPr>
          <p:spPr>
            <a:xfrm>
              <a:off x="7639957" y="2299460"/>
              <a:ext cx="3144300" cy="0"/>
            </a:xfrm>
            <a:prstGeom prst="straightConnector1">
              <a:avLst/>
            </a:prstGeom>
            <a:noFill/>
            <a:ln w="9525" cap="flat" cmpd="sng">
              <a:solidFill>
                <a:srgbClr val="BFBFBF"/>
              </a:solidFill>
              <a:prstDash val="solid"/>
              <a:round/>
              <a:headEnd type="none" w="sm" len="sm"/>
              <a:tailEnd type="none" w="sm" len="sm"/>
            </a:ln>
          </p:spPr>
        </p:cxnSp>
        <p:cxnSp>
          <p:nvCxnSpPr>
            <p:cNvPr id="4844" name="Google Shape;4844;p175"/>
            <p:cNvCxnSpPr>
              <a:stCxn id="4842" idx="0"/>
            </p:cNvCxnSpPr>
            <p:nvPr/>
          </p:nvCxnSpPr>
          <p:spPr>
            <a:xfrm>
              <a:off x="7200178" y="2739239"/>
              <a:ext cx="0" cy="3136800"/>
            </a:xfrm>
            <a:prstGeom prst="straightConnector1">
              <a:avLst/>
            </a:prstGeom>
            <a:noFill/>
            <a:ln w="9525" cap="flat" cmpd="sng">
              <a:solidFill>
                <a:srgbClr val="BFBFBF"/>
              </a:solidFill>
              <a:prstDash val="solid"/>
              <a:round/>
              <a:headEnd type="none" w="sm" len="sm"/>
              <a:tailEnd type="none" w="sm" len="sm"/>
            </a:ln>
          </p:spPr>
        </p:cxnSp>
        <p:sp>
          <p:nvSpPr>
            <p:cNvPr id="4845" name="Google Shape;4845;p175"/>
            <p:cNvSpPr/>
            <p:nvPr/>
          </p:nvSpPr>
          <p:spPr>
            <a:xfrm>
              <a:off x="7662492" y="2069550"/>
              <a:ext cx="2814119" cy="2154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400">
                  <a:solidFill>
                    <a:srgbClr val="0078D7"/>
                  </a:solidFill>
                  <a:latin typeface="Calibri"/>
                  <a:ea typeface="Calibri"/>
                  <a:cs typeface="Calibri"/>
                  <a:sym typeface="Calibri"/>
                </a:rPr>
                <a:t>Built with your needs in mind</a:t>
              </a:r>
              <a:endParaRPr>
                <a:latin typeface="Calibri"/>
                <a:ea typeface="Calibri"/>
                <a:cs typeface="Calibri"/>
                <a:sym typeface="Calibri"/>
              </a:endParaRPr>
            </a:p>
          </p:txBody>
        </p:sp>
        <p:sp>
          <p:nvSpPr>
            <p:cNvPr id="4846" name="Google Shape;4846;p175"/>
            <p:cNvSpPr/>
            <p:nvPr/>
          </p:nvSpPr>
          <p:spPr>
            <a:xfrm>
              <a:off x="7421745" y="5419779"/>
              <a:ext cx="3017520" cy="1846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200">
                  <a:solidFill>
                    <a:srgbClr val="505050"/>
                  </a:solidFill>
                  <a:latin typeface="Calibri"/>
                  <a:ea typeface="Calibri"/>
                  <a:cs typeface="Calibri"/>
                  <a:sym typeface="Calibri"/>
                </a:rPr>
                <a:t>Support for open source frameworks</a:t>
              </a:r>
              <a:endParaRPr sz="1200">
                <a:latin typeface="Calibri"/>
                <a:ea typeface="Calibri"/>
                <a:cs typeface="Calibri"/>
                <a:sym typeface="Calibri"/>
              </a:endParaRPr>
            </a:p>
          </p:txBody>
        </p:sp>
        <p:sp>
          <p:nvSpPr>
            <p:cNvPr id="4847" name="Google Shape;4847;p175"/>
            <p:cNvSpPr/>
            <p:nvPr/>
          </p:nvSpPr>
          <p:spPr>
            <a:xfrm>
              <a:off x="7151769" y="2924678"/>
              <a:ext cx="96818" cy="96818"/>
            </a:xfrm>
            <a:prstGeom prst="ellipse">
              <a:avLst/>
            </a:prstGeom>
            <a:solidFill>
              <a:srgbClr val="A5A5A5"/>
            </a:solid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48" name="Google Shape;4848;p175"/>
            <p:cNvSpPr/>
            <p:nvPr/>
          </p:nvSpPr>
          <p:spPr>
            <a:xfrm>
              <a:off x="7438108" y="3388877"/>
              <a:ext cx="3017520" cy="1846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200">
                  <a:solidFill>
                    <a:srgbClr val="505050"/>
                  </a:solidFill>
                  <a:latin typeface="Calibri"/>
                  <a:ea typeface="Calibri"/>
                  <a:cs typeface="Calibri"/>
                  <a:sym typeface="Calibri"/>
                </a:rPr>
                <a:t>Managed compute</a:t>
              </a:r>
              <a:endParaRPr sz="1200">
                <a:latin typeface="Calibri"/>
                <a:ea typeface="Calibri"/>
                <a:cs typeface="Calibri"/>
                <a:sym typeface="Calibri"/>
              </a:endParaRPr>
            </a:p>
          </p:txBody>
        </p:sp>
        <p:sp>
          <p:nvSpPr>
            <p:cNvPr id="4849" name="Google Shape;4849;p175"/>
            <p:cNvSpPr/>
            <p:nvPr/>
          </p:nvSpPr>
          <p:spPr>
            <a:xfrm>
              <a:off x="7151769" y="3432813"/>
              <a:ext cx="96818" cy="96818"/>
            </a:xfrm>
            <a:prstGeom prst="ellipse">
              <a:avLst/>
            </a:prstGeom>
            <a:solidFill>
              <a:srgbClr val="A5A5A5"/>
            </a:solid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50" name="Google Shape;4850;p175"/>
            <p:cNvSpPr/>
            <p:nvPr/>
          </p:nvSpPr>
          <p:spPr>
            <a:xfrm>
              <a:off x="7151769" y="3940948"/>
              <a:ext cx="96818" cy="96818"/>
            </a:xfrm>
            <a:prstGeom prst="ellipse">
              <a:avLst/>
            </a:prstGeom>
            <a:solidFill>
              <a:srgbClr val="A5A5A5"/>
            </a:solid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51" name="Google Shape;4851;p175"/>
            <p:cNvSpPr/>
            <p:nvPr/>
          </p:nvSpPr>
          <p:spPr>
            <a:xfrm>
              <a:off x="7438108" y="3897012"/>
              <a:ext cx="3017520" cy="1846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200">
                  <a:solidFill>
                    <a:srgbClr val="505050"/>
                  </a:solidFill>
                  <a:latin typeface="Calibri"/>
                  <a:ea typeface="Calibri"/>
                  <a:cs typeface="Calibri"/>
                  <a:sym typeface="Calibri"/>
                </a:rPr>
                <a:t>DevOps for machine learning</a:t>
              </a:r>
              <a:endParaRPr sz="1200">
                <a:latin typeface="Calibri"/>
                <a:ea typeface="Calibri"/>
                <a:cs typeface="Calibri"/>
                <a:sym typeface="Calibri"/>
              </a:endParaRPr>
            </a:p>
          </p:txBody>
        </p:sp>
        <p:sp>
          <p:nvSpPr>
            <p:cNvPr id="4852" name="Google Shape;4852;p175"/>
            <p:cNvSpPr/>
            <p:nvPr/>
          </p:nvSpPr>
          <p:spPr>
            <a:xfrm>
              <a:off x="7151769" y="4449083"/>
              <a:ext cx="96818" cy="96818"/>
            </a:xfrm>
            <a:prstGeom prst="ellipse">
              <a:avLst/>
            </a:prstGeom>
            <a:solidFill>
              <a:srgbClr val="A5A5A5"/>
            </a:solid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53" name="Google Shape;4853;p175"/>
            <p:cNvSpPr/>
            <p:nvPr/>
          </p:nvSpPr>
          <p:spPr>
            <a:xfrm>
              <a:off x="7438108" y="4405147"/>
              <a:ext cx="3017520" cy="1846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200">
                  <a:solidFill>
                    <a:srgbClr val="505050"/>
                  </a:solidFill>
                  <a:latin typeface="Calibri"/>
                  <a:ea typeface="Calibri"/>
                  <a:cs typeface="Calibri"/>
                  <a:sym typeface="Calibri"/>
                </a:rPr>
                <a:t>Simple deployment</a:t>
              </a:r>
              <a:endParaRPr sz="1200">
                <a:latin typeface="Calibri"/>
                <a:ea typeface="Calibri"/>
                <a:cs typeface="Calibri"/>
                <a:sym typeface="Calibri"/>
              </a:endParaRPr>
            </a:p>
          </p:txBody>
        </p:sp>
        <p:sp>
          <p:nvSpPr>
            <p:cNvPr id="4854" name="Google Shape;4854;p175"/>
            <p:cNvSpPr/>
            <p:nvPr/>
          </p:nvSpPr>
          <p:spPr>
            <a:xfrm>
              <a:off x="7151769" y="4957218"/>
              <a:ext cx="96818" cy="96818"/>
            </a:xfrm>
            <a:prstGeom prst="ellipse">
              <a:avLst/>
            </a:prstGeom>
            <a:solidFill>
              <a:srgbClr val="A5A5A5"/>
            </a:solid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55" name="Google Shape;4855;p175"/>
            <p:cNvSpPr/>
            <p:nvPr/>
          </p:nvSpPr>
          <p:spPr>
            <a:xfrm>
              <a:off x="7438108" y="4913281"/>
              <a:ext cx="3017520" cy="1846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200">
                  <a:solidFill>
                    <a:srgbClr val="505050"/>
                  </a:solidFill>
                  <a:latin typeface="Calibri"/>
                  <a:ea typeface="Calibri"/>
                  <a:cs typeface="Calibri"/>
                  <a:sym typeface="Calibri"/>
                </a:rPr>
                <a:t>Tool agnostic Python SDK</a:t>
              </a:r>
              <a:endParaRPr sz="1200">
                <a:latin typeface="Calibri"/>
                <a:ea typeface="Calibri"/>
                <a:cs typeface="Calibri"/>
                <a:sym typeface="Calibri"/>
              </a:endParaRPr>
            </a:p>
          </p:txBody>
        </p:sp>
        <p:sp>
          <p:nvSpPr>
            <p:cNvPr id="4856" name="Google Shape;4856;p175"/>
            <p:cNvSpPr/>
            <p:nvPr/>
          </p:nvSpPr>
          <p:spPr>
            <a:xfrm>
              <a:off x="7151769" y="5465355"/>
              <a:ext cx="96818" cy="96818"/>
            </a:xfrm>
            <a:prstGeom prst="ellipse">
              <a:avLst/>
            </a:prstGeom>
            <a:solidFill>
              <a:srgbClr val="A5A5A5"/>
            </a:solid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57" name="Google Shape;4857;p175"/>
            <p:cNvSpPr/>
            <p:nvPr/>
          </p:nvSpPr>
          <p:spPr>
            <a:xfrm>
              <a:off x="7421745" y="2888781"/>
              <a:ext cx="3017520" cy="18469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200">
                  <a:solidFill>
                    <a:srgbClr val="505050"/>
                  </a:solidFill>
                  <a:latin typeface="Calibri"/>
                  <a:ea typeface="Calibri"/>
                  <a:cs typeface="Calibri"/>
                  <a:sym typeface="Calibri"/>
                </a:rPr>
                <a:t>Automated machine learning</a:t>
              </a:r>
              <a:endParaRPr sz="1200">
                <a:latin typeface="Calibri"/>
                <a:ea typeface="Calibri"/>
                <a:cs typeface="Calibri"/>
                <a:sym typeface="Calibri"/>
              </a:endParaRPr>
            </a:p>
          </p:txBody>
        </p:sp>
        <p:sp>
          <p:nvSpPr>
            <p:cNvPr id="4858" name="Google Shape;4858;p175" title="Icon of a gear with a wrench"/>
            <p:cNvSpPr/>
            <p:nvPr/>
          </p:nvSpPr>
          <p:spPr>
            <a:xfrm>
              <a:off x="6987276" y="2103429"/>
              <a:ext cx="425804" cy="392062"/>
            </a:xfrm>
            <a:custGeom>
              <a:avLst/>
              <a:gdLst/>
              <a:ahLst/>
              <a:cxnLst/>
              <a:rect l="l" t="t" r="r" b="b"/>
              <a:pathLst>
                <a:path w="356" h="328" extrusionOk="0">
                  <a:moveTo>
                    <a:pt x="224" y="273"/>
                  </a:moveTo>
                  <a:cubicBezTo>
                    <a:pt x="213" y="284"/>
                    <a:pt x="195" y="291"/>
                    <a:pt x="181" y="295"/>
                  </a:cubicBezTo>
                  <a:cubicBezTo>
                    <a:pt x="181" y="295"/>
                    <a:pt x="181" y="295"/>
                    <a:pt x="181" y="328"/>
                  </a:cubicBezTo>
                  <a:cubicBezTo>
                    <a:pt x="181" y="328"/>
                    <a:pt x="181" y="328"/>
                    <a:pt x="121" y="328"/>
                  </a:cubicBezTo>
                  <a:cubicBezTo>
                    <a:pt x="121" y="328"/>
                    <a:pt x="121" y="328"/>
                    <a:pt x="121" y="291"/>
                  </a:cubicBezTo>
                  <a:cubicBezTo>
                    <a:pt x="96" y="287"/>
                    <a:pt x="75" y="273"/>
                    <a:pt x="57" y="254"/>
                  </a:cubicBezTo>
                  <a:cubicBezTo>
                    <a:pt x="57" y="254"/>
                    <a:pt x="57" y="254"/>
                    <a:pt x="28" y="269"/>
                  </a:cubicBezTo>
                  <a:cubicBezTo>
                    <a:pt x="28" y="269"/>
                    <a:pt x="28" y="269"/>
                    <a:pt x="0" y="214"/>
                  </a:cubicBezTo>
                  <a:cubicBezTo>
                    <a:pt x="0" y="214"/>
                    <a:pt x="0" y="214"/>
                    <a:pt x="28" y="199"/>
                  </a:cubicBezTo>
                  <a:cubicBezTo>
                    <a:pt x="25" y="188"/>
                    <a:pt x="21" y="177"/>
                    <a:pt x="21" y="162"/>
                  </a:cubicBezTo>
                  <a:cubicBezTo>
                    <a:pt x="21" y="151"/>
                    <a:pt x="25" y="136"/>
                    <a:pt x="28" y="125"/>
                  </a:cubicBezTo>
                  <a:cubicBezTo>
                    <a:pt x="28" y="125"/>
                    <a:pt x="28" y="125"/>
                    <a:pt x="0" y="111"/>
                  </a:cubicBezTo>
                  <a:cubicBezTo>
                    <a:pt x="0" y="111"/>
                    <a:pt x="0" y="111"/>
                    <a:pt x="28" y="55"/>
                  </a:cubicBezTo>
                  <a:cubicBezTo>
                    <a:pt x="28" y="55"/>
                    <a:pt x="28" y="55"/>
                    <a:pt x="57" y="70"/>
                  </a:cubicBezTo>
                  <a:cubicBezTo>
                    <a:pt x="75" y="52"/>
                    <a:pt x="96" y="37"/>
                    <a:pt x="121" y="33"/>
                  </a:cubicBezTo>
                  <a:cubicBezTo>
                    <a:pt x="121" y="33"/>
                    <a:pt x="121" y="33"/>
                    <a:pt x="121" y="0"/>
                  </a:cubicBezTo>
                  <a:cubicBezTo>
                    <a:pt x="121" y="0"/>
                    <a:pt x="121" y="0"/>
                    <a:pt x="181" y="0"/>
                  </a:cubicBezTo>
                  <a:cubicBezTo>
                    <a:pt x="181" y="0"/>
                    <a:pt x="181" y="0"/>
                    <a:pt x="181" y="30"/>
                  </a:cubicBezTo>
                  <a:cubicBezTo>
                    <a:pt x="206" y="37"/>
                    <a:pt x="231" y="52"/>
                    <a:pt x="249" y="70"/>
                  </a:cubicBezTo>
                  <a:cubicBezTo>
                    <a:pt x="249" y="70"/>
                    <a:pt x="249" y="70"/>
                    <a:pt x="274" y="55"/>
                  </a:cubicBezTo>
                  <a:cubicBezTo>
                    <a:pt x="274" y="55"/>
                    <a:pt x="274" y="55"/>
                    <a:pt x="306" y="111"/>
                  </a:cubicBezTo>
                  <a:cubicBezTo>
                    <a:pt x="306" y="111"/>
                    <a:pt x="306" y="111"/>
                    <a:pt x="277" y="125"/>
                  </a:cubicBezTo>
                  <a:cubicBezTo>
                    <a:pt x="281" y="136"/>
                    <a:pt x="282" y="150"/>
                    <a:pt x="282" y="162"/>
                  </a:cubicBezTo>
                  <a:cubicBezTo>
                    <a:pt x="282" y="169"/>
                    <a:pt x="282" y="178"/>
                    <a:pt x="279" y="188"/>
                  </a:cubicBezTo>
                  <a:moveTo>
                    <a:pt x="186" y="100"/>
                  </a:moveTo>
                  <a:cubicBezTo>
                    <a:pt x="176" y="93"/>
                    <a:pt x="165" y="89"/>
                    <a:pt x="150" y="89"/>
                  </a:cubicBezTo>
                  <a:cubicBezTo>
                    <a:pt x="107" y="89"/>
                    <a:pt x="75" y="126"/>
                    <a:pt x="75" y="166"/>
                  </a:cubicBezTo>
                  <a:cubicBezTo>
                    <a:pt x="75" y="195"/>
                    <a:pt x="85" y="217"/>
                    <a:pt x="107" y="231"/>
                  </a:cubicBezTo>
                  <a:moveTo>
                    <a:pt x="209" y="238"/>
                  </a:moveTo>
                  <a:cubicBezTo>
                    <a:pt x="310" y="302"/>
                    <a:pt x="310" y="302"/>
                    <a:pt x="310" y="302"/>
                  </a:cubicBezTo>
                  <a:cubicBezTo>
                    <a:pt x="323" y="310"/>
                    <a:pt x="340" y="307"/>
                    <a:pt x="348" y="294"/>
                  </a:cubicBezTo>
                  <a:cubicBezTo>
                    <a:pt x="356" y="282"/>
                    <a:pt x="353" y="265"/>
                    <a:pt x="340" y="256"/>
                  </a:cubicBezTo>
                  <a:cubicBezTo>
                    <a:pt x="237" y="195"/>
                    <a:pt x="237" y="195"/>
                    <a:pt x="237" y="195"/>
                  </a:cubicBezTo>
                  <a:cubicBezTo>
                    <a:pt x="235" y="194"/>
                    <a:pt x="235" y="194"/>
                    <a:pt x="235" y="194"/>
                  </a:cubicBezTo>
                  <a:cubicBezTo>
                    <a:pt x="236" y="189"/>
                    <a:pt x="235" y="184"/>
                    <a:pt x="234" y="179"/>
                  </a:cubicBezTo>
                  <a:cubicBezTo>
                    <a:pt x="228" y="151"/>
                    <a:pt x="200" y="132"/>
                    <a:pt x="172" y="139"/>
                  </a:cubicBezTo>
                  <a:cubicBezTo>
                    <a:pt x="162" y="141"/>
                    <a:pt x="152" y="146"/>
                    <a:pt x="145" y="153"/>
                  </a:cubicBezTo>
                  <a:cubicBezTo>
                    <a:pt x="194" y="183"/>
                    <a:pt x="194" y="183"/>
                    <a:pt x="194" y="183"/>
                  </a:cubicBezTo>
                  <a:cubicBezTo>
                    <a:pt x="182" y="199"/>
                    <a:pt x="182" y="199"/>
                    <a:pt x="182" y="199"/>
                  </a:cubicBezTo>
                  <a:cubicBezTo>
                    <a:pt x="135" y="169"/>
                    <a:pt x="135" y="169"/>
                    <a:pt x="135" y="169"/>
                  </a:cubicBezTo>
                  <a:cubicBezTo>
                    <a:pt x="131" y="179"/>
                    <a:pt x="129" y="190"/>
                    <a:pt x="132" y="201"/>
                  </a:cubicBezTo>
                  <a:cubicBezTo>
                    <a:pt x="138" y="229"/>
                    <a:pt x="165" y="247"/>
                    <a:pt x="194" y="241"/>
                  </a:cubicBezTo>
                  <a:cubicBezTo>
                    <a:pt x="198" y="240"/>
                    <a:pt x="203" y="239"/>
                    <a:pt x="207" y="237"/>
                  </a:cubicBezTo>
                  <a:lnTo>
                    <a:pt x="209" y="238"/>
                  </a:lnTo>
                  <a:close/>
                </a:path>
              </a:pathLst>
            </a:custGeom>
            <a:noFill/>
            <a:ln w="12700" cap="sq"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grpSp>
      <p:sp>
        <p:nvSpPr>
          <p:cNvPr id="4859" name="Google Shape;4859;p175"/>
          <p:cNvSpPr txBox="1"/>
          <p:nvPr/>
        </p:nvSpPr>
        <p:spPr>
          <a:xfrm>
            <a:off x="4169346" y="6392899"/>
            <a:ext cx="3853200" cy="614400"/>
          </a:xfrm>
          <a:prstGeom prst="rect">
            <a:avLst/>
          </a:prstGeom>
          <a:noFill/>
          <a:ln>
            <a:noFill/>
          </a:ln>
        </p:spPr>
        <p:txBody>
          <a:bodyPr spcFirstLastPara="1" wrap="square" lIns="358500" tIns="179250" rIns="89575" bIns="146175" anchor="t" anchorCtr="0">
            <a:noAutofit/>
          </a:bodyPr>
          <a:lstStyle/>
          <a:p>
            <a:pPr marL="0" marR="0" lvl="0" indent="0" algn="ctr" rtl="0">
              <a:spcBef>
                <a:spcPts val="0"/>
              </a:spcBef>
              <a:spcAft>
                <a:spcPts val="0"/>
              </a:spcAft>
              <a:buNone/>
            </a:pPr>
            <a:r>
              <a:rPr lang="en-US" sz="1200">
                <a:solidFill>
                  <a:srgbClr val="505050"/>
                </a:solidFill>
                <a:latin typeface="Calibri"/>
                <a:ea typeface="Calibri"/>
                <a:cs typeface="Calibri"/>
                <a:sym typeface="Calibri"/>
              </a:rPr>
              <a:t>Seamlessly integrated with the Azure Portfolio</a:t>
            </a:r>
            <a:endParaRPr sz="1200">
              <a:latin typeface="Calibri"/>
              <a:ea typeface="Calibri"/>
              <a:cs typeface="Calibri"/>
              <a:sym typeface="Calibri"/>
            </a:endParaRPr>
          </a:p>
        </p:txBody>
      </p:sp>
      <p:cxnSp>
        <p:nvCxnSpPr>
          <p:cNvPr id="4860" name="Google Shape;4860;p175"/>
          <p:cNvCxnSpPr/>
          <p:nvPr/>
        </p:nvCxnSpPr>
        <p:spPr>
          <a:xfrm rot="10800000">
            <a:off x="1232683" y="6438569"/>
            <a:ext cx="9726600" cy="0"/>
          </a:xfrm>
          <a:prstGeom prst="straightConnector1">
            <a:avLst/>
          </a:prstGeom>
          <a:noFill/>
          <a:ln w="9525" cap="flat" cmpd="sng">
            <a:solidFill>
              <a:schemeClr val="dk2"/>
            </a:solidFill>
            <a:prstDash val="solid"/>
            <a:round/>
            <a:headEnd type="triangle" w="med" len="med"/>
            <a:tailEnd type="triangle" w="med" len="med"/>
          </a:ln>
        </p:spPr>
      </p:cxnSp>
      <p:grpSp>
        <p:nvGrpSpPr>
          <p:cNvPr id="4861" name="Google Shape;4861;p175"/>
          <p:cNvGrpSpPr/>
          <p:nvPr/>
        </p:nvGrpSpPr>
        <p:grpSpPr>
          <a:xfrm>
            <a:off x="1671032" y="1991502"/>
            <a:ext cx="4861740" cy="675781"/>
            <a:chOff x="1670332" y="1991216"/>
            <a:chExt cx="4862227" cy="675849"/>
          </a:xfrm>
        </p:grpSpPr>
        <p:sp>
          <p:nvSpPr>
            <p:cNvPr id="4862" name="Google Shape;4862;p175"/>
            <p:cNvSpPr/>
            <p:nvPr/>
          </p:nvSpPr>
          <p:spPr>
            <a:xfrm>
              <a:off x="3124235" y="2211781"/>
              <a:ext cx="3408324" cy="21547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0078D7"/>
                  </a:solidFill>
                  <a:latin typeface="Calibri"/>
                  <a:ea typeface="Calibri"/>
                  <a:cs typeface="Calibri"/>
                  <a:sym typeface="Calibri"/>
                </a:rPr>
                <a:t>Boost your data science productivity</a:t>
              </a:r>
              <a:endParaRPr>
                <a:latin typeface="Calibri"/>
                <a:ea typeface="Calibri"/>
                <a:cs typeface="Calibri"/>
                <a:sym typeface="Calibri"/>
              </a:endParaRPr>
            </a:p>
          </p:txBody>
        </p:sp>
        <p:cxnSp>
          <p:nvCxnSpPr>
            <p:cNvPr id="4863" name="Google Shape;4863;p175"/>
            <p:cNvCxnSpPr/>
            <p:nvPr/>
          </p:nvCxnSpPr>
          <p:spPr>
            <a:xfrm>
              <a:off x="2844745" y="2033380"/>
              <a:ext cx="0" cy="603023"/>
            </a:xfrm>
            <a:prstGeom prst="straightConnector1">
              <a:avLst/>
            </a:prstGeom>
            <a:noFill/>
            <a:ln w="12700" cap="rnd" cmpd="sng">
              <a:solidFill>
                <a:srgbClr val="BFBFBF"/>
              </a:solidFill>
              <a:prstDash val="dash"/>
              <a:round/>
              <a:headEnd type="none" w="sm" len="sm"/>
              <a:tailEnd type="none" w="sm" len="sm"/>
            </a:ln>
          </p:spPr>
        </p:cxnSp>
        <p:grpSp>
          <p:nvGrpSpPr>
            <p:cNvPr id="4864" name="Google Shape;4864;p175"/>
            <p:cNvGrpSpPr/>
            <p:nvPr/>
          </p:nvGrpSpPr>
          <p:grpSpPr>
            <a:xfrm>
              <a:off x="1670332" y="1991216"/>
              <a:ext cx="675849" cy="675849"/>
              <a:chOff x="158078" y="2047683"/>
              <a:chExt cx="2143125" cy="2143125"/>
            </a:xfrm>
          </p:grpSpPr>
          <p:sp>
            <p:nvSpPr>
              <p:cNvPr id="4865" name="Google Shape;4865;p175"/>
              <p:cNvSpPr/>
              <p:nvPr/>
            </p:nvSpPr>
            <p:spPr>
              <a:xfrm>
                <a:off x="158078" y="2047683"/>
                <a:ext cx="2143125" cy="2143125"/>
              </a:xfrm>
              <a:custGeom>
                <a:avLst/>
                <a:gdLst/>
                <a:ahLst/>
                <a:cxnLst/>
                <a:rect l="l" t="t" r="r" b="b"/>
                <a:pathLst>
                  <a:path w="2143125" h="2143125" extrusionOk="0">
                    <a:moveTo>
                      <a:pt x="1080292" y="7144"/>
                    </a:moveTo>
                    <a:lnTo>
                      <a:pt x="2137577" y="404012"/>
                    </a:lnTo>
                    <a:lnTo>
                      <a:pt x="2137577" y="1734342"/>
                    </a:lnTo>
                    <a:lnTo>
                      <a:pt x="1089817" y="2140745"/>
                    </a:lnTo>
                    <a:lnTo>
                      <a:pt x="7144" y="1734342"/>
                    </a:lnTo>
                    <a:lnTo>
                      <a:pt x="7144" y="404012"/>
                    </a:lnTo>
                    <a:lnTo>
                      <a:pt x="1080292" y="7144"/>
                    </a:lnTo>
                    <a:close/>
                    <a:moveTo>
                      <a:pt x="188119" y="1622147"/>
                    </a:moveTo>
                    <a:lnTo>
                      <a:pt x="1077130" y="1953417"/>
                    </a:lnTo>
                    <a:lnTo>
                      <a:pt x="1969308" y="1610517"/>
                    </a:lnTo>
                    <a:lnTo>
                      <a:pt x="1969308" y="521018"/>
                    </a:lnTo>
                    <a:lnTo>
                      <a:pt x="1078940" y="188395"/>
                    </a:lnTo>
                    <a:lnTo>
                      <a:pt x="188119" y="531019"/>
                    </a:lnTo>
                    <a:lnTo>
                      <a:pt x="188119" y="1622147"/>
                    </a:lnTo>
                    <a:close/>
                  </a:path>
                </a:pathLst>
              </a:custGeom>
              <a:solidFill>
                <a:srgbClr val="0075D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66" name="Google Shape;4866;p175"/>
              <p:cNvSpPr/>
              <p:nvPr/>
            </p:nvSpPr>
            <p:spPr>
              <a:xfrm>
                <a:off x="761333" y="2535050"/>
                <a:ext cx="952500" cy="314325"/>
              </a:xfrm>
              <a:custGeom>
                <a:avLst/>
                <a:gdLst/>
                <a:ahLst/>
                <a:cxnLst/>
                <a:rect l="l" t="t" r="r" b="b"/>
                <a:pathLst>
                  <a:path w="952500" h="314325" extrusionOk="0">
                    <a:moveTo>
                      <a:pt x="816766" y="308762"/>
                    </a:moveTo>
                    <a:lnTo>
                      <a:pt x="472275" y="156362"/>
                    </a:lnTo>
                    <a:lnTo>
                      <a:pt x="135731" y="307181"/>
                    </a:lnTo>
                    <a:lnTo>
                      <a:pt x="7144" y="227800"/>
                    </a:lnTo>
                    <a:lnTo>
                      <a:pt x="467513" y="7144"/>
                    </a:lnTo>
                    <a:lnTo>
                      <a:pt x="953288" y="227800"/>
                    </a:lnTo>
                    <a:close/>
                  </a:path>
                </a:pathLst>
              </a:custGeom>
              <a:solidFill>
                <a:srgbClr val="0075D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67" name="Google Shape;4867;p175"/>
              <p:cNvSpPr/>
              <p:nvPr/>
            </p:nvSpPr>
            <p:spPr>
              <a:xfrm>
                <a:off x="696248" y="2890647"/>
                <a:ext cx="466725" cy="771525"/>
              </a:xfrm>
              <a:custGeom>
                <a:avLst/>
                <a:gdLst/>
                <a:ahLst/>
                <a:cxnLst/>
                <a:rect l="l" t="t" r="r" b="b"/>
                <a:pathLst>
                  <a:path w="466725" h="771525" extrusionOk="0">
                    <a:moveTo>
                      <a:pt x="464342" y="629441"/>
                    </a:moveTo>
                    <a:lnTo>
                      <a:pt x="461161" y="772316"/>
                    </a:lnTo>
                    <a:lnTo>
                      <a:pt x="7144" y="561975"/>
                    </a:lnTo>
                    <a:lnTo>
                      <a:pt x="7144" y="7144"/>
                    </a:lnTo>
                    <a:lnTo>
                      <a:pt x="137312" y="83344"/>
                    </a:lnTo>
                    <a:lnTo>
                      <a:pt x="137312" y="475460"/>
                    </a:lnTo>
                    <a:close/>
                  </a:path>
                </a:pathLst>
              </a:custGeom>
              <a:solidFill>
                <a:srgbClr val="0075D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68" name="Google Shape;4868;p175"/>
              <p:cNvSpPr/>
              <p:nvPr/>
            </p:nvSpPr>
            <p:spPr>
              <a:xfrm>
                <a:off x="1301083" y="2890647"/>
                <a:ext cx="466725" cy="771525"/>
              </a:xfrm>
              <a:custGeom>
                <a:avLst/>
                <a:gdLst/>
                <a:ahLst/>
                <a:cxnLst/>
                <a:rect l="l" t="t" r="r" b="b"/>
                <a:pathLst>
                  <a:path w="466725" h="771525" extrusionOk="0">
                    <a:moveTo>
                      <a:pt x="7144" y="629441"/>
                    </a:moveTo>
                    <a:lnTo>
                      <a:pt x="10316" y="772316"/>
                    </a:lnTo>
                    <a:lnTo>
                      <a:pt x="464344" y="561975"/>
                    </a:lnTo>
                    <a:lnTo>
                      <a:pt x="464344" y="7144"/>
                    </a:lnTo>
                    <a:lnTo>
                      <a:pt x="334166" y="83344"/>
                    </a:lnTo>
                    <a:lnTo>
                      <a:pt x="334166" y="475460"/>
                    </a:lnTo>
                    <a:close/>
                  </a:path>
                </a:pathLst>
              </a:custGeom>
              <a:solidFill>
                <a:srgbClr val="0075D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grpSp>
      </p:grpSp>
      <p:grpSp>
        <p:nvGrpSpPr>
          <p:cNvPr id="4869" name="Google Shape;4869;p175"/>
          <p:cNvGrpSpPr/>
          <p:nvPr/>
        </p:nvGrpSpPr>
        <p:grpSpPr>
          <a:xfrm>
            <a:off x="1458777" y="3500011"/>
            <a:ext cx="5254606" cy="740235"/>
            <a:chOff x="1458057" y="3521268"/>
            <a:chExt cx="5255132" cy="740309"/>
          </a:xfrm>
        </p:grpSpPr>
        <p:sp>
          <p:nvSpPr>
            <p:cNvPr id="4870" name="Google Shape;4870;p175"/>
            <p:cNvSpPr/>
            <p:nvPr/>
          </p:nvSpPr>
          <p:spPr>
            <a:xfrm>
              <a:off x="3124235" y="3752885"/>
              <a:ext cx="3588954" cy="21547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0078D7"/>
                  </a:solidFill>
                  <a:latin typeface="Calibri"/>
                  <a:ea typeface="Calibri"/>
                  <a:cs typeface="Calibri"/>
                  <a:sym typeface="Calibri"/>
                </a:rPr>
                <a:t>Increase your rate of experimentation</a:t>
              </a:r>
              <a:endParaRPr>
                <a:latin typeface="Calibri"/>
                <a:ea typeface="Calibri"/>
                <a:cs typeface="Calibri"/>
                <a:sym typeface="Calibri"/>
              </a:endParaRPr>
            </a:p>
          </p:txBody>
        </p:sp>
        <p:grpSp>
          <p:nvGrpSpPr>
            <p:cNvPr id="4871" name="Google Shape;4871;p175"/>
            <p:cNvGrpSpPr/>
            <p:nvPr/>
          </p:nvGrpSpPr>
          <p:grpSpPr>
            <a:xfrm>
              <a:off x="1458057" y="3521268"/>
              <a:ext cx="1386688" cy="740309"/>
              <a:chOff x="1458057" y="3521268"/>
              <a:chExt cx="1386688" cy="740309"/>
            </a:xfrm>
          </p:grpSpPr>
          <p:cxnSp>
            <p:nvCxnSpPr>
              <p:cNvPr id="4872" name="Google Shape;4872;p175"/>
              <p:cNvCxnSpPr/>
              <p:nvPr/>
            </p:nvCxnSpPr>
            <p:spPr>
              <a:xfrm>
                <a:off x="2844745" y="3574484"/>
                <a:ext cx="0" cy="603023"/>
              </a:xfrm>
              <a:prstGeom prst="straightConnector1">
                <a:avLst/>
              </a:prstGeom>
              <a:noFill/>
              <a:ln w="12700" cap="rnd" cmpd="sng">
                <a:solidFill>
                  <a:srgbClr val="BFBFBF"/>
                </a:solidFill>
                <a:prstDash val="dash"/>
                <a:round/>
                <a:headEnd type="none" w="sm" len="sm"/>
                <a:tailEnd type="none" w="sm" len="sm"/>
              </a:ln>
            </p:spPr>
          </p:cxnSp>
          <p:grpSp>
            <p:nvGrpSpPr>
              <p:cNvPr id="4873" name="Google Shape;4873;p175"/>
              <p:cNvGrpSpPr/>
              <p:nvPr/>
            </p:nvGrpSpPr>
            <p:grpSpPr>
              <a:xfrm>
                <a:off x="1458057" y="3521268"/>
                <a:ext cx="984929" cy="740309"/>
                <a:chOff x="611928" y="3022476"/>
                <a:chExt cx="2341846" cy="1760220"/>
              </a:xfrm>
            </p:grpSpPr>
            <p:sp>
              <p:nvSpPr>
                <p:cNvPr id="4874" name="Google Shape;4874;p175"/>
                <p:cNvSpPr/>
                <p:nvPr/>
              </p:nvSpPr>
              <p:spPr>
                <a:xfrm>
                  <a:off x="1739012" y="3849656"/>
                  <a:ext cx="752475" cy="228600"/>
                </a:xfrm>
                <a:custGeom>
                  <a:avLst/>
                  <a:gdLst/>
                  <a:ahLst/>
                  <a:cxnLst/>
                  <a:rect l="l" t="t" r="r" b="b"/>
                  <a:pathLst>
                    <a:path w="752475" h="228600" extrusionOk="0">
                      <a:moveTo>
                        <a:pt x="545354" y="7144"/>
                      </a:moveTo>
                      <a:lnTo>
                        <a:pt x="237515" y="7144"/>
                      </a:lnTo>
                      <a:cubicBezTo>
                        <a:pt x="274511" y="137741"/>
                        <a:pt x="224809" y="156467"/>
                        <a:pt x="7144" y="156467"/>
                      </a:cubicBezTo>
                      <a:lnTo>
                        <a:pt x="7144" y="224857"/>
                      </a:lnTo>
                      <a:lnTo>
                        <a:pt x="747332" y="224857"/>
                      </a:lnTo>
                      <a:lnTo>
                        <a:pt x="747332" y="156477"/>
                      </a:lnTo>
                      <a:cubicBezTo>
                        <a:pt x="529657" y="156477"/>
                        <a:pt x="508311" y="137817"/>
                        <a:pt x="545344" y="7153"/>
                      </a:cubicBezTo>
                    </a:path>
                  </a:pathLst>
                </a:custGeom>
                <a:solidFill>
                  <a:srgbClr val="7A7A7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75" name="Google Shape;4875;p175"/>
                <p:cNvSpPr/>
                <p:nvPr/>
              </p:nvSpPr>
              <p:spPr>
                <a:xfrm>
                  <a:off x="1543081" y="3022476"/>
                  <a:ext cx="1143000" cy="838200"/>
                </a:xfrm>
                <a:custGeom>
                  <a:avLst/>
                  <a:gdLst/>
                  <a:ahLst/>
                  <a:cxnLst/>
                  <a:rect l="l" t="t" r="r" b="b"/>
                  <a:pathLst>
                    <a:path w="1143000" h="838200" extrusionOk="0">
                      <a:moveTo>
                        <a:pt x="1070802" y="7144"/>
                      </a:moveTo>
                      <a:lnTo>
                        <a:pt x="68658" y="7144"/>
                      </a:lnTo>
                      <a:cubicBezTo>
                        <a:pt x="34120" y="8500"/>
                        <a:pt x="6887" y="37032"/>
                        <a:pt x="7146" y="71599"/>
                      </a:cubicBezTo>
                      <a:lnTo>
                        <a:pt x="7146" y="770449"/>
                      </a:lnTo>
                      <a:cubicBezTo>
                        <a:pt x="6997" y="804881"/>
                        <a:pt x="34244" y="833193"/>
                        <a:pt x="68658" y="834361"/>
                      </a:cubicBezTo>
                      <a:lnTo>
                        <a:pt x="1070802" y="834361"/>
                      </a:lnTo>
                      <a:cubicBezTo>
                        <a:pt x="1104787" y="834361"/>
                        <a:pt x="1139201" y="804253"/>
                        <a:pt x="1139201" y="770449"/>
                      </a:cubicBezTo>
                      <a:lnTo>
                        <a:pt x="1139201" y="71599"/>
                      </a:lnTo>
                      <a:cubicBezTo>
                        <a:pt x="1139201" y="37509"/>
                        <a:pt x="1104816" y="7144"/>
                        <a:pt x="1070802" y="7144"/>
                      </a:cubicBezTo>
                    </a:path>
                  </a:pathLst>
                </a:custGeom>
                <a:solidFill>
                  <a:srgbClr val="A0A1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76" name="Google Shape;4876;p175"/>
                <p:cNvSpPr/>
                <p:nvPr/>
              </p:nvSpPr>
              <p:spPr>
                <a:xfrm>
                  <a:off x="1543052" y="3022543"/>
                  <a:ext cx="1076325" cy="838200"/>
                </a:xfrm>
                <a:custGeom>
                  <a:avLst/>
                  <a:gdLst/>
                  <a:ahLst/>
                  <a:cxnLst/>
                  <a:rect l="l" t="t" r="r" b="b"/>
                  <a:pathLst>
                    <a:path w="1076325" h="838200" extrusionOk="0">
                      <a:moveTo>
                        <a:pt x="1071507" y="7144"/>
                      </a:moveTo>
                      <a:cubicBezTo>
                        <a:pt x="1071259" y="7144"/>
                        <a:pt x="1071031" y="7144"/>
                        <a:pt x="1070802" y="7144"/>
                      </a:cubicBezTo>
                      <a:lnTo>
                        <a:pt x="68658" y="7144"/>
                      </a:lnTo>
                      <a:cubicBezTo>
                        <a:pt x="34130" y="8490"/>
                        <a:pt x="6898" y="37004"/>
                        <a:pt x="7145" y="71561"/>
                      </a:cubicBezTo>
                      <a:lnTo>
                        <a:pt x="7145" y="770382"/>
                      </a:lnTo>
                      <a:cubicBezTo>
                        <a:pt x="6982" y="804824"/>
                        <a:pt x="34235" y="833155"/>
                        <a:pt x="68658" y="834323"/>
                      </a:cubicBezTo>
                      <a:lnTo>
                        <a:pt x="92470" y="834323"/>
                      </a:ln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77" name="Google Shape;4877;p175"/>
                <p:cNvSpPr/>
                <p:nvPr/>
              </p:nvSpPr>
              <p:spPr>
                <a:xfrm>
                  <a:off x="1628865" y="3109601"/>
                  <a:ext cx="971550" cy="666750"/>
                </a:xfrm>
                <a:custGeom>
                  <a:avLst/>
                  <a:gdLst/>
                  <a:ahLst/>
                  <a:cxnLst/>
                  <a:rect l="l" t="t" r="r" b="b"/>
                  <a:pathLst>
                    <a:path w="971550" h="666750" extrusionOk="0">
                      <a:moveTo>
                        <a:pt x="965044" y="7144"/>
                      </a:moveTo>
                      <a:lnTo>
                        <a:pt x="965044" y="660140"/>
                      </a:lnTo>
                      <a:lnTo>
                        <a:pt x="7144" y="660140"/>
                      </a:lnTo>
                      <a:lnTo>
                        <a:pt x="7144" y="7144"/>
                      </a:lnTo>
                      <a:lnTo>
                        <a:pt x="965044" y="7144"/>
                      </a:lnTo>
                      <a:close/>
                    </a:path>
                  </a:pathLst>
                </a:custGeom>
                <a:solidFill>
                  <a:srgbClr val="59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78" name="Google Shape;4878;p175"/>
                <p:cNvSpPr/>
                <p:nvPr/>
              </p:nvSpPr>
              <p:spPr>
                <a:xfrm>
                  <a:off x="1628865" y="3108306"/>
                  <a:ext cx="885825" cy="666750"/>
                </a:xfrm>
                <a:custGeom>
                  <a:avLst/>
                  <a:gdLst/>
                  <a:ahLst/>
                  <a:cxnLst/>
                  <a:rect l="l" t="t" r="r" b="b"/>
                  <a:pathLst>
                    <a:path w="885825" h="666750" extrusionOk="0">
                      <a:moveTo>
                        <a:pt x="7144" y="661435"/>
                      </a:moveTo>
                      <a:lnTo>
                        <a:pt x="8458" y="661435"/>
                      </a:lnTo>
                      <a:lnTo>
                        <a:pt x="8458" y="8458"/>
                      </a:lnTo>
                      <a:lnTo>
                        <a:pt x="884215" y="7144"/>
                      </a:lnTo>
                      <a:lnTo>
                        <a:pt x="884263" y="7144"/>
                      </a:lnTo>
                      <a:lnTo>
                        <a:pt x="7144" y="8458"/>
                      </a:lnTo>
                      <a:lnTo>
                        <a:pt x="7144" y="661435"/>
                      </a:lnTo>
                      <a:close/>
                    </a:path>
                  </a:pathLst>
                </a:custGeom>
                <a:solidFill>
                  <a:srgbClr val="59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79" name="Google Shape;4879;p175"/>
                <p:cNvSpPr/>
                <p:nvPr/>
              </p:nvSpPr>
              <p:spPr>
                <a:xfrm>
                  <a:off x="1739012" y="3998951"/>
                  <a:ext cx="752475" cy="76200"/>
                </a:xfrm>
                <a:custGeom>
                  <a:avLst/>
                  <a:gdLst/>
                  <a:ahLst/>
                  <a:cxnLst/>
                  <a:rect l="l" t="t" r="r" b="b"/>
                  <a:pathLst>
                    <a:path w="752475" h="76200" extrusionOk="0">
                      <a:moveTo>
                        <a:pt x="7144" y="7144"/>
                      </a:moveTo>
                      <a:lnTo>
                        <a:pt x="747332" y="7144"/>
                      </a:lnTo>
                      <a:lnTo>
                        <a:pt x="747332" y="75543"/>
                      </a:lnTo>
                      <a:lnTo>
                        <a:pt x="7144" y="75543"/>
                      </a:lnTo>
                      <a:close/>
                    </a:path>
                  </a:pathLst>
                </a:custGeom>
                <a:solidFill>
                  <a:srgbClr val="A0A1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80" name="Google Shape;4880;p175"/>
                <p:cNvSpPr/>
                <p:nvPr/>
              </p:nvSpPr>
              <p:spPr>
                <a:xfrm>
                  <a:off x="2088675" y="3053833"/>
                  <a:ext cx="38100" cy="38100"/>
                </a:xfrm>
                <a:custGeom>
                  <a:avLst/>
                  <a:gdLst/>
                  <a:ahLst/>
                  <a:cxnLst/>
                  <a:rect l="l" t="t" r="r" b="b"/>
                  <a:pathLst>
                    <a:path w="38100" h="38100" extrusionOk="0">
                      <a:moveTo>
                        <a:pt x="39281" y="23222"/>
                      </a:moveTo>
                      <a:cubicBezTo>
                        <a:pt x="39272" y="32096"/>
                        <a:pt x="32080" y="39286"/>
                        <a:pt x="23203" y="39281"/>
                      </a:cubicBezTo>
                      <a:cubicBezTo>
                        <a:pt x="14326" y="39276"/>
                        <a:pt x="7134" y="32077"/>
                        <a:pt x="7144" y="23203"/>
                      </a:cubicBezTo>
                      <a:cubicBezTo>
                        <a:pt x="7153" y="14336"/>
                        <a:pt x="14335" y="7149"/>
                        <a:pt x="23203" y="7144"/>
                      </a:cubicBezTo>
                      <a:cubicBezTo>
                        <a:pt x="32080" y="7144"/>
                        <a:pt x="39281" y="14342"/>
                        <a:pt x="39281" y="23222"/>
                      </a:cubicBezTo>
                    </a:path>
                  </a:pathLst>
                </a:custGeom>
                <a:solidFill>
                  <a:srgbClr val="B8D4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81" name="Google Shape;4881;p175"/>
                <p:cNvSpPr/>
                <p:nvPr/>
              </p:nvSpPr>
              <p:spPr>
                <a:xfrm>
                  <a:off x="1628865" y="3109601"/>
                  <a:ext cx="962025" cy="666750"/>
                </a:xfrm>
                <a:custGeom>
                  <a:avLst/>
                  <a:gdLst/>
                  <a:ahLst/>
                  <a:cxnLst/>
                  <a:rect l="l" t="t" r="r" b="b"/>
                  <a:pathLst>
                    <a:path w="962025" h="666750" extrusionOk="0">
                      <a:moveTo>
                        <a:pt x="7144" y="7144"/>
                      </a:moveTo>
                      <a:lnTo>
                        <a:pt x="963159" y="7144"/>
                      </a:lnTo>
                      <a:lnTo>
                        <a:pt x="963159" y="660140"/>
                      </a:lnTo>
                      <a:lnTo>
                        <a:pt x="7144" y="660140"/>
                      </a:lnTo>
                      <a:close/>
                    </a:path>
                  </a:pathLst>
                </a:custGeom>
                <a:solidFill>
                  <a:srgbClr val="1B34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82" name="Google Shape;4882;p175"/>
                <p:cNvSpPr/>
                <p:nvPr/>
              </p:nvSpPr>
              <p:spPr>
                <a:xfrm>
                  <a:off x="1708532" y="3207547"/>
                  <a:ext cx="247650" cy="400050"/>
                </a:xfrm>
                <a:custGeom>
                  <a:avLst/>
                  <a:gdLst/>
                  <a:ahLst/>
                  <a:cxnLst/>
                  <a:rect l="l" t="t" r="r" b="b"/>
                  <a:pathLst>
                    <a:path w="247650" h="400050" extrusionOk="0">
                      <a:moveTo>
                        <a:pt x="7144" y="7144"/>
                      </a:moveTo>
                      <a:lnTo>
                        <a:pt x="246145" y="7144"/>
                      </a:lnTo>
                      <a:lnTo>
                        <a:pt x="246145" y="398945"/>
                      </a:lnTo>
                      <a:lnTo>
                        <a:pt x="7144" y="39894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83" name="Google Shape;4883;p175"/>
                <p:cNvSpPr/>
                <p:nvPr/>
              </p:nvSpPr>
              <p:spPr>
                <a:xfrm>
                  <a:off x="1987367" y="3207547"/>
                  <a:ext cx="447675" cy="209550"/>
                </a:xfrm>
                <a:custGeom>
                  <a:avLst/>
                  <a:gdLst/>
                  <a:ahLst/>
                  <a:cxnLst/>
                  <a:rect l="l" t="t" r="r" b="b"/>
                  <a:pathLst>
                    <a:path w="447675" h="209550" extrusionOk="0">
                      <a:moveTo>
                        <a:pt x="7144" y="7144"/>
                      </a:moveTo>
                      <a:lnTo>
                        <a:pt x="445313" y="7144"/>
                      </a:lnTo>
                      <a:lnTo>
                        <a:pt x="445313" y="203044"/>
                      </a:lnTo>
                      <a:lnTo>
                        <a:pt x="7144" y="2030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84" name="Google Shape;4884;p175"/>
                <p:cNvSpPr/>
                <p:nvPr/>
              </p:nvSpPr>
              <p:spPr>
                <a:xfrm>
                  <a:off x="1987367" y="3436099"/>
                  <a:ext cx="209550" cy="171450"/>
                </a:xfrm>
                <a:custGeom>
                  <a:avLst/>
                  <a:gdLst/>
                  <a:ahLst/>
                  <a:cxnLst/>
                  <a:rect l="l" t="t" r="r" b="b"/>
                  <a:pathLst>
                    <a:path w="209550" h="171450" extrusionOk="0">
                      <a:moveTo>
                        <a:pt x="7144" y="7144"/>
                      </a:moveTo>
                      <a:lnTo>
                        <a:pt x="206312" y="7144"/>
                      </a:lnTo>
                      <a:lnTo>
                        <a:pt x="206312" y="170393"/>
                      </a:lnTo>
                      <a:lnTo>
                        <a:pt x="7144" y="17039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85" name="Google Shape;4885;p175"/>
                <p:cNvSpPr/>
                <p:nvPr/>
              </p:nvSpPr>
              <p:spPr>
                <a:xfrm>
                  <a:off x="2226368" y="3436099"/>
                  <a:ext cx="209550" cy="171450"/>
                </a:xfrm>
                <a:custGeom>
                  <a:avLst/>
                  <a:gdLst/>
                  <a:ahLst/>
                  <a:cxnLst/>
                  <a:rect l="l" t="t" r="r" b="b"/>
                  <a:pathLst>
                    <a:path w="209550" h="171450" extrusionOk="0">
                      <a:moveTo>
                        <a:pt x="7144" y="7144"/>
                      </a:moveTo>
                      <a:lnTo>
                        <a:pt x="206311" y="7144"/>
                      </a:lnTo>
                      <a:lnTo>
                        <a:pt x="206311" y="170393"/>
                      </a:lnTo>
                      <a:lnTo>
                        <a:pt x="7144" y="17039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86" name="Google Shape;4886;p175"/>
                <p:cNvSpPr/>
                <p:nvPr/>
              </p:nvSpPr>
              <p:spPr>
                <a:xfrm>
                  <a:off x="914452" y="4562793"/>
                  <a:ext cx="533400" cy="161925"/>
                </a:xfrm>
                <a:custGeom>
                  <a:avLst/>
                  <a:gdLst/>
                  <a:ahLst/>
                  <a:cxnLst/>
                  <a:rect l="l" t="t" r="r" b="b"/>
                  <a:pathLst>
                    <a:path w="533400" h="161925" extrusionOk="0">
                      <a:moveTo>
                        <a:pt x="387477" y="7144"/>
                      </a:moveTo>
                      <a:lnTo>
                        <a:pt x="169945" y="7144"/>
                      </a:lnTo>
                      <a:cubicBezTo>
                        <a:pt x="196091" y="99431"/>
                        <a:pt x="160973" y="112662"/>
                        <a:pt x="7144" y="112662"/>
                      </a:cubicBezTo>
                      <a:lnTo>
                        <a:pt x="7144" y="160982"/>
                      </a:lnTo>
                      <a:lnTo>
                        <a:pt x="530219" y="160982"/>
                      </a:lnTo>
                      <a:lnTo>
                        <a:pt x="530219" y="112662"/>
                      </a:lnTo>
                      <a:cubicBezTo>
                        <a:pt x="376399" y="112662"/>
                        <a:pt x="361312" y="99479"/>
                        <a:pt x="387487" y="7144"/>
                      </a:cubicBezTo>
                    </a:path>
                  </a:pathLst>
                </a:custGeom>
                <a:solidFill>
                  <a:srgbClr val="7A7A7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87" name="Google Shape;4887;p175"/>
                <p:cNvSpPr/>
                <p:nvPr/>
              </p:nvSpPr>
              <p:spPr>
                <a:xfrm>
                  <a:off x="775986" y="3978253"/>
                  <a:ext cx="809625" cy="590550"/>
                </a:xfrm>
                <a:custGeom>
                  <a:avLst/>
                  <a:gdLst/>
                  <a:ahLst/>
                  <a:cxnLst/>
                  <a:rect l="l" t="t" r="r" b="b"/>
                  <a:pathLst>
                    <a:path w="809625" h="590550" extrusionOk="0">
                      <a:moveTo>
                        <a:pt x="758810" y="7144"/>
                      </a:moveTo>
                      <a:lnTo>
                        <a:pt x="50617" y="7144"/>
                      </a:lnTo>
                      <a:cubicBezTo>
                        <a:pt x="26206" y="8096"/>
                        <a:pt x="6962" y="28261"/>
                        <a:pt x="7145" y="52692"/>
                      </a:cubicBezTo>
                      <a:lnTo>
                        <a:pt x="7145" y="546545"/>
                      </a:lnTo>
                      <a:cubicBezTo>
                        <a:pt x="7038" y="570881"/>
                        <a:pt x="26297" y="590893"/>
                        <a:pt x="50617" y="591712"/>
                      </a:cubicBezTo>
                      <a:lnTo>
                        <a:pt x="758801" y="591712"/>
                      </a:lnTo>
                      <a:cubicBezTo>
                        <a:pt x="782813" y="591712"/>
                        <a:pt x="807140" y="570433"/>
                        <a:pt x="807140" y="546545"/>
                      </a:cubicBezTo>
                      <a:lnTo>
                        <a:pt x="807140" y="52692"/>
                      </a:lnTo>
                      <a:cubicBezTo>
                        <a:pt x="805064" y="27375"/>
                        <a:pt x="784198" y="7715"/>
                        <a:pt x="758801" y="7144"/>
                      </a:cubicBezTo>
                    </a:path>
                  </a:pathLst>
                </a:custGeom>
                <a:solidFill>
                  <a:srgbClr val="A0A1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88" name="Google Shape;4888;p175"/>
                <p:cNvSpPr/>
                <p:nvPr/>
              </p:nvSpPr>
              <p:spPr>
                <a:xfrm>
                  <a:off x="775976" y="3978300"/>
                  <a:ext cx="762000" cy="590550"/>
                </a:xfrm>
                <a:custGeom>
                  <a:avLst/>
                  <a:gdLst/>
                  <a:ahLst/>
                  <a:cxnLst/>
                  <a:rect l="l" t="t" r="r" b="b"/>
                  <a:pathLst>
                    <a:path w="762000" h="590550" extrusionOk="0">
                      <a:moveTo>
                        <a:pt x="759315" y="7144"/>
                      </a:moveTo>
                      <a:cubicBezTo>
                        <a:pt x="759144" y="7144"/>
                        <a:pt x="758982" y="7144"/>
                        <a:pt x="758820" y="7144"/>
                      </a:cubicBezTo>
                      <a:lnTo>
                        <a:pt x="50617" y="7144"/>
                      </a:lnTo>
                      <a:cubicBezTo>
                        <a:pt x="26204" y="8096"/>
                        <a:pt x="6957" y="28261"/>
                        <a:pt x="7145" y="52692"/>
                      </a:cubicBezTo>
                      <a:lnTo>
                        <a:pt x="7145" y="546526"/>
                      </a:lnTo>
                      <a:cubicBezTo>
                        <a:pt x="7028" y="570871"/>
                        <a:pt x="26289" y="590883"/>
                        <a:pt x="50617" y="591712"/>
                      </a:cubicBezTo>
                      <a:lnTo>
                        <a:pt x="67467" y="591712"/>
                      </a:ln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89" name="Google Shape;4889;p175"/>
                <p:cNvSpPr/>
                <p:nvPr/>
              </p:nvSpPr>
              <p:spPr>
                <a:xfrm>
                  <a:off x="836613" y="4039822"/>
                  <a:ext cx="685800" cy="466725"/>
                </a:xfrm>
                <a:custGeom>
                  <a:avLst/>
                  <a:gdLst/>
                  <a:ahLst/>
                  <a:cxnLst/>
                  <a:rect l="l" t="t" r="r" b="b"/>
                  <a:pathLst>
                    <a:path w="685800" h="466725" extrusionOk="0">
                      <a:moveTo>
                        <a:pt x="684066" y="7144"/>
                      </a:moveTo>
                      <a:lnTo>
                        <a:pt x="684066" y="468592"/>
                      </a:lnTo>
                      <a:lnTo>
                        <a:pt x="7144" y="468592"/>
                      </a:lnTo>
                      <a:lnTo>
                        <a:pt x="7144" y="7144"/>
                      </a:lnTo>
                      <a:lnTo>
                        <a:pt x="684066" y="7144"/>
                      </a:lnTo>
                      <a:close/>
                    </a:path>
                  </a:pathLst>
                </a:custGeom>
                <a:solidFill>
                  <a:srgbClr val="59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90" name="Google Shape;4890;p175"/>
                <p:cNvSpPr/>
                <p:nvPr/>
              </p:nvSpPr>
              <p:spPr>
                <a:xfrm>
                  <a:off x="836613" y="4038908"/>
                  <a:ext cx="628650" cy="476250"/>
                </a:xfrm>
                <a:custGeom>
                  <a:avLst/>
                  <a:gdLst/>
                  <a:ahLst/>
                  <a:cxnLst/>
                  <a:rect l="l" t="t" r="r" b="b"/>
                  <a:pathLst>
                    <a:path w="628650" h="476250" extrusionOk="0">
                      <a:moveTo>
                        <a:pt x="7144" y="469506"/>
                      </a:moveTo>
                      <a:lnTo>
                        <a:pt x="8077" y="469506"/>
                      </a:lnTo>
                      <a:lnTo>
                        <a:pt x="8077" y="8068"/>
                      </a:lnTo>
                      <a:lnTo>
                        <a:pt x="626945" y="7144"/>
                      </a:lnTo>
                      <a:lnTo>
                        <a:pt x="626983" y="7144"/>
                      </a:lnTo>
                      <a:lnTo>
                        <a:pt x="7144" y="8068"/>
                      </a:lnTo>
                      <a:lnTo>
                        <a:pt x="7144" y="469506"/>
                      </a:lnTo>
                      <a:close/>
                    </a:path>
                  </a:pathLst>
                </a:custGeom>
                <a:solidFill>
                  <a:srgbClr val="59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91" name="Google Shape;4891;p175"/>
                <p:cNvSpPr/>
                <p:nvPr/>
              </p:nvSpPr>
              <p:spPr>
                <a:xfrm>
                  <a:off x="914452" y="4668291"/>
                  <a:ext cx="533400" cy="57150"/>
                </a:xfrm>
                <a:custGeom>
                  <a:avLst/>
                  <a:gdLst/>
                  <a:ahLst/>
                  <a:cxnLst/>
                  <a:rect l="l" t="t" r="r" b="b"/>
                  <a:pathLst>
                    <a:path w="533400" h="57150" extrusionOk="0">
                      <a:moveTo>
                        <a:pt x="7144" y="7144"/>
                      </a:moveTo>
                      <a:lnTo>
                        <a:pt x="530209" y="7144"/>
                      </a:lnTo>
                      <a:lnTo>
                        <a:pt x="530209" y="55483"/>
                      </a:lnTo>
                      <a:lnTo>
                        <a:pt x="7144" y="55483"/>
                      </a:lnTo>
                      <a:close/>
                    </a:path>
                  </a:pathLst>
                </a:custGeom>
                <a:solidFill>
                  <a:srgbClr val="A0A1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92" name="Google Shape;4892;p175"/>
                <p:cNvSpPr/>
                <p:nvPr/>
              </p:nvSpPr>
              <p:spPr>
                <a:xfrm>
                  <a:off x="1161549" y="4000408"/>
                  <a:ext cx="28575" cy="28575"/>
                </a:xfrm>
                <a:custGeom>
                  <a:avLst/>
                  <a:gdLst/>
                  <a:ahLst/>
                  <a:cxnLst/>
                  <a:rect l="l" t="t" r="r" b="b"/>
                  <a:pathLst>
                    <a:path w="28575" h="28575" extrusionOk="0">
                      <a:moveTo>
                        <a:pt x="29851" y="18507"/>
                      </a:moveTo>
                      <a:cubicBezTo>
                        <a:pt x="29846" y="24775"/>
                        <a:pt x="24758" y="29861"/>
                        <a:pt x="18488" y="29851"/>
                      </a:cubicBezTo>
                      <a:cubicBezTo>
                        <a:pt x="12218" y="29842"/>
                        <a:pt x="7138" y="24755"/>
                        <a:pt x="7144" y="18488"/>
                      </a:cubicBezTo>
                      <a:cubicBezTo>
                        <a:pt x="7149" y="12221"/>
                        <a:pt x="12225" y="7153"/>
                        <a:pt x="18488" y="7144"/>
                      </a:cubicBezTo>
                      <a:cubicBezTo>
                        <a:pt x="24764" y="7144"/>
                        <a:pt x="29851" y="12230"/>
                        <a:pt x="29851" y="18507"/>
                      </a:cubicBezTo>
                    </a:path>
                  </a:pathLst>
                </a:custGeom>
                <a:solidFill>
                  <a:srgbClr val="B8D4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93" name="Google Shape;4893;p175"/>
                <p:cNvSpPr/>
                <p:nvPr/>
              </p:nvSpPr>
              <p:spPr>
                <a:xfrm>
                  <a:off x="1896499" y="3791225"/>
                  <a:ext cx="1057275" cy="438150"/>
                </a:xfrm>
                <a:custGeom>
                  <a:avLst/>
                  <a:gdLst/>
                  <a:ahLst/>
                  <a:cxnLst/>
                  <a:rect l="l" t="t" r="r" b="b"/>
                  <a:pathLst>
                    <a:path w="1057275" h="438150" extrusionOk="0">
                      <a:moveTo>
                        <a:pt x="987751" y="291860"/>
                      </a:moveTo>
                      <a:cubicBezTo>
                        <a:pt x="986875" y="291860"/>
                        <a:pt x="986113" y="292060"/>
                        <a:pt x="985236" y="292089"/>
                      </a:cubicBezTo>
                      <a:cubicBezTo>
                        <a:pt x="1006763" y="215336"/>
                        <a:pt x="961986" y="135669"/>
                        <a:pt x="885233" y="114147"/>
                      </a:cubicBezTo>
                      <a:cubicBezTo>
                        <a:pt x="837046" y="100634"/>
                        <a:pt x="785297" y="113050"/>
                        <a:pt x="748483" y="146956"/>
                      </a:cubicBezTo>
                      <a:cubicBezTo>
                        <a:pt x="721032" y="45984"/>
                        <a:pt x="616933" y="-13622"/>
                        <a:pt x="515959" y="13825"/>
                      </a:cubicBezTo>
                      <a:cubicBezTo>
                        <a:pt x="439711" y="34552"/>
                        <a:pt x="384323" y="100426"/>
                        <a:pt x="377008" y="179103"/>
                      </a:cubicBezTo>
                      <a:cubicBezTo>
                        <a:pt x="375427" y="178808"/>
                        <a:pt x="373865" y="178579"/>
                        <a:pt x="372245" y="178341"/>
                      </a:cubicBezTo>
                      <a:cubicBezTo>
                        <a:pt x="313791" y="124337"/>
                        <a:pt x="222617" y="127949"/>
                        <a:pt x="168611" y="186409"/>
                      </a:cubicBezTo>
                      <a:cubicBezTo>
                        <a:pt x="154790" y="201373"/>
                        <a:pt x="144293" y="219089"/>
                        <a:pt x="137826" y="238406"/>
                      </a:cubicBezTo>
                      <a:cubicBezTo>
                        <a:pt x="127481" y="234786"/>
                        <a:pt x="116604" y="232938"/>
                        <a:pt x="105650" y="232919"/>
                      </a:cubicBezTo>
                      <a:cubicBezTo>
                        <a:pt x="52367" y="231814"/>
                        <a:pt x="8276" y="274115"/>
                        <a:pt x="7171" y="327398"/>
                      </a:cubicBezTo>
                      <a:cubicBezTo>
                        <a:pt x="7162" y="327960"/>
                        <a:pt x="7152" y="328512"/>
                        <a:pt x="7152" y="329074"/>
                      </a:cubicBezTo>
                      <a:cubicBezTo>
                        <a:pt x="6447" y="383700"/>
                        <a:pt x="49920" y="428677"/>
                        <a:pt x="104536" y="429830"/>
                      </a:cubicBezTo>
                      <a:lnTo>
                        <a:pt x="336289" y="429830"/>
                      </a:lnTo>
                      <a:cubicBezTo>
                        <a:pt x="342404" y="437097"/>
                        <a:pt x="348776" y="429830"/>
                        <a:pt x="355148" y="429830"/>
                      </a:cubicBezTo>
                      <a:lnTo>
                        <a:pt x="987751" y="429830"/>
                      </a:lnTo>
                      <a:cubicBezTo>
                        <a:pt x="1025851" y="429830"/>
                        <a:pt x="1056741" y="398940"/>
                        <a:pt x="1056741" y="360840"/>
                      </a:cubicBezTo>
                      <a:cubicBezTo>
                        <a:pt x="1056741" y="322740"/>
                        <a:pt x="1025851" y="291851"/>
                        <a:pt x="987751" y="291851"/>
                      </a:cubicBezTo>
                      <a:close/>
                    </a:path>
                  </a:pathLst>
                </a:custGeom>
                <a:solidFill>
                  <a:srgbClr val="CBEBF5">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94" name="Google Shape;4894;p175"/>
                <p:cNvSpPr/>
                <p:nvPr/>
              </p:nvSpPr>
              <p:spPr>
                <a:xfrm>
                  <a:off x="611928" y="4716021"/>
                  <a:ext cx="1743075" cy="66675"/>
                </a:xfrm>
                <a:custGeom>
                  <a:avLst/>
                  <a:gdLst/>
                  <a:ahLst/>
                  <a:cxnLst/>
                  <a:rect l="l" t="t" r="r" b="b"/>
                  <a:pathLst>
                    <a:path w="1743075" h="66675" extrusionOk="0">
                      <a:moveTo>
                        <a:pt x="7144" y="7144"/>
                      </a:moveTo>
                      <a:lnTo>
                        <a:pt x="1739894" y="7144"/>
                      </a:lnTo>
                      <a:lnTo>
                        <a:pt x="1739894" y="67885"/>
                      </a:lnTo>
                      <a:lnTo>
                        <a:pt x="7144" y="67885"/>
                      </a:lnTo>
                      <a:close/>
                    </a:path>
                  </a:pathLst>
                </a:custGeom>
                <a:solidFill>
                  <a:srgbClr val="6A6A6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95" name="Google Shape;4895;p175"/>
                <p:cNvSpPr/>
                <p:nvPr/>
              </p:nvSpPr>
              <p:spPr>
                <a:xfrm>
                  <a:off x="1751899" y="4567850"/>
                  <a:ext cx="200025" cy="161925"/>
                </a:xfrm>
                <a:custGeom>
                  <a:avLst/>
                  <a:gdLst/>
                  <a:ahLst/>
                  <a:cxnLst/>
                  <a:rect l="l" t="t" r="r" b="b"/>
                  <a:pathLst>
                    <a:path w="200025" h="161925" extrusionOk="0">
                      <a:moveTo>
                        <a:pt x="194520" y="23689"/>
                      </a:moveTo>
                      <a:lnTo>
                        <a:pt x="158191" y="23689"/>
                      </a:lnTo>
                      <a:lnTo>
                        <a:pt x="161049" y="7144"/>
                      </a:lnTo>
                      <a:lnTo>
                        <a:pt x="7144" y="7144"/>
                      </a:lnTo>
                      <a:lnTo>
                        <a:pt x="37871" y="155315"/>
                      </a:lnTo>
                      <a:lnTo>
                        <a:pt x="135617" y="155315"/>
                      </a:lnTo>
                      <a:lnTo>
                        <a:pt x="138474" y="138398"/>
                      </a:lnTo>
                      <a:lnTo>
                        <a:pt x="194482" y="138398"/>
                      </a:lnTo>
                      <a:close/>
                      <a:moveTo>
                        <a:pt x="171717" y="115595"/>
                      </a:moveTo>
                      <a:lnTo>
                        <a:pt x="142427" y="115595"/>
                      </a:lnTo>
                      <a:lnTo>
                        <a:pt x="154286" y="46482"/>
                      </a:lnTo>
                      <a:lnTo>
                        <a:pt x="171726" y="46482"/>
                      </a:lnTo>
                      <a:close/>
                    </a:path>
                  </a:pathLst>
                </a:custGeom>
                <a:solidFill>
                  <a:srgbClr val="1A1A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96" name="Google Shape;4896;p175"/>
                <p:cNvSpPr/>
                <p:nvPr/>
              </p:nvSpPr>
              <p:spPr>
                <a:xfrm>
                  <a:off x="1283479" y="4269051"/>
                  <a:ext cx="171450" cy="180975"/>
                </a:xfrm>
                <a:custGeom>
                  <a:avLst/>
                  <a:gdLst/>
                  <a:ahLst/>
                  <a:cxnLst/>
                  <a:rect l="l" t="t" r="r" b="b"/>
                  <a:pathLst>
                    <a:path w="171450" h="180975" extrusionOk="0">
                      <a:moveTo>
                        <a:pt x="164706" y="7144"/>
                      </a:moveTo>
                      <a:lnTo>
                        <a:pt x="7144" y="176670"/>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97" name="Google Shape;4897;p175"/>
                <p:cNvSpPr/>
                <p:nvPr/>
              </p:nvSpPr>
              <p:spPr>
                <a:xfrm>
                  <a:off x="1067233" y="3108887"/>
                  <a:ext cx="571500" cy="1304925"/>
                </a:xfrm>
                <a:custGeom>
                  <a:avLst/>
                  <a:gdLst/>
                  <a:ahLst/>
                  <a:cxnLst/>
                  <a:rect l="l" t="t" r="r" b="b"/>
                  <a:pathLst>
                    <a:path w="571500" h="1304925" extrusionOk="0">
                      <a:moveTo>
                        <a:pt x="568776" y="660854"/>
                      </a:moveTo>
                      <a:lnTo>
                        <a:pt x="7144" y="1305058"/>
                      </a:lnTo>
                      <a:lnTo>
                        <a:pt x="7144" y="937165"/>
                      </a:lnTo>
                      <a:lnTo>
                        <a:pt x="568785" y="7144"/>
                      </a:lnTo>
                      <a:lnTo>
                        <a:pt x="568776" y="660854"/>
                      </a:lnTo>
                      <a:close/>
                    </a:path>
                  </a:pathLst>
                </a:custGeom>
                <a:solidFill>
                  <a:srgbClr val="0072C6">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98" name="Google Shape;4898;p175"/>
                <p:cNvSpPr/>
                <p:nvPr/>
              </p:nvSpPr>
              <p:spPr>
                <a:xfrm>
                  <a:off x="1513536" y="3109601"/>
                  <a:ext cx="1085850" cy="1247775"/>
                </a:xfrm>
                <a:custGeom>
                  <a:avLst/>
                  <a:gdLst/>
                  <a:ahLst/>
                  <a:cxnLst/>
                  <a:rect l="l" t="t" r="r" b="b"/>
                  <a:pathLst>
                    <a:path w="1085850" h="1247775" extrusionOk="0">
                      <a:moveTo>
                        <a:pt x="7144" y="1241012"/>
                      </a:moveTo>
                      <a:lnTo>
                        <a:pt x="1080373" y="660140"/>
                      </a:lnTo>
                      <a:lnTo>
                        <a:pt x="1080373" y="7144"/>
                      </a:lnTo>
                      <a:lnTo>
                        <a:pt x="7144" y="937365"/>
                      </a:lnTo>
                      <a:lnTo>
                        <a:pt x="7144" y="1241012"/>
                      </a:lnTo>
                      <a:close/>
                    </a:path>
                  </a:pathLst>
                </a:custGeom>
                <a:solidFill>
                  <a:srgbClr val="0072C6">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899" name="Google Shape;4899;p175"/>
                <p:cNvSpPr/>
                <p:nvPr/>
              </p:nvSpPr>
              <p:spPr>
                <a:xfrm>
                  <a:off x="759956" y="3220831"/>
                  <a:ext cx="828675" cy="514350"/>
                </a:xfrm>
                <a:custGeom>
                  <a:avLst/>
                  <a:gdLst/>
                  <a:ahLst/>
                  <a:cxnLst/>
                  <a:rect l="l" t="t" r="r" b="b"/>
                  <a:pathLst>
                    <a:path w="828675" h="514350" extrusionOk="0">
                      <a:moveTo>
                        <a:pt x="728872" y="499971"/>
                      </a:moveTo>
                      <a:cubicBezTo>
                        <a:pt x="790562" y="489152"/>
                        <a:pt x="831799" y="430371"/>
                        <a:pt x="820979" y="368680"/>
                      </a:cubicBezTo>
                      <a:cubicBezTo>
                        <a:pt x="811467" y="314435"/>
                        <a:pt x="764354" y="274866"/>
                        <a:pt x="709279" y="274867"/>
                      </a:cubicBezTo>
                      <a:lnTo>
                        <a:pt x="708146" y="274867"/>
                      </a:lnTo>
                      <a:cubicBezTo>
                        <a:pt x="708784" y="267656"/>
                        <a:pt x="709098" y="260370"/>
                        <a:pt x="709098" y="253007"/>
                      </a:cubicBezTo>
                      <a:cubicBezTo>
                        <a:pt x="709100" y="117222"/>
                        <a:pt x="599027" y="7146"/>
                        <a:pt x="463243" y="7144"/>
                      </a:cubicBezTo>
                      <a:cubicBezTo>
                        <a:pt x="357575" y="7142"/>
                        <a:pt x="263725" y="74659"/>
                        <a:pt x="230134" y="174845"/>
                      </a:cubicBezTo>
                      <a:cubicBezTo>
                        <a:pt x="212471" y="168693"/>
                        <a:pt x="193905" y="165536"/>
                        <a:pt x="175203" y="165501"/>
                      </a:cubicBezTo>
                      <a:cubicBezTo>
                        <a:pt x="82372" y="165501"/>
                        <a:pt x="7144" y="244215"/>
                        <a:pt x="7144" y="337017"/>
                      </a:cubicBezTo>
                      <a:cubicBezTo>
                        <a:pt x="7144" y="429819"/>
                        <a:pt x="82391" y="508572"/>
                        <a:pt x="175203" y="508572"/>
                      </a:cubicBezTo>
                      <a:lnTo>
                        <a:pt x="175431" y="508572"/>
                      </a:lnTo>
                      <a:cubicBezTo>
                        <a:pt x="175431" y="508572"/>
                        <a:pt x="728234" y="500085"/>
                        <a:pt x="728872" y="499971"/>
                      </a:cubicBezTo>
                      <a:close/>
                    </a:path>
                  </a:pathLst>
                </a:custGeom>
                <a:solidFill>
                  <a:srgbClr val="CBEBF5">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00" name="Google Shape;4900;p175"/>
                <p:cNvSpPr/>
                <p:nvPr/>
              </p:nvSpPr>
              <p:spPr>
                <a:xfrm>
                  <a:off x="1067233" y="4038908"/>
                  <a:ext cx="457200" cy="314325"/>
                </a:xfrm>
                <a:custGeom>
                  <a:avLst/>
                  <a:gdLst/>
                  <a:ahLst/>
                  <a:cxnLst/>
                  <a:rect l="l" t="t" r="r" b="b"/>
                  <a:pathLst>
                    <a:path w="457200" h="314325" extrusionOk="0">
                      <a:moveTo>
                        <a:pt x="7144" y="7144"/>
                      </a:moveTo>
                      <a:lnTo>
                        <a:pt x="453447" y="7144"/>
                      </a:lnTo>
                      <a:lnTo>
                        <a:pt x="453447" y="311706"/>
                      </a:lnTo>
                      <a:lnTo>
                        <a:pt x="7144" y="311706"/>
                      </a:lnTo>
                      <a:close/>
                    </a:path>
                  </a:pathLst>
                </a:custGeom>
                <a:solidFill>
                  <a:srgbClr val="1B34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01" name="Google Shape;4901;p175"/>
                <p:cNvSpPr/>
                <p:nvPr/>
              </p:nvSpPr>
              <p:spPr>
                <a:xfrm>
                  <a:off x="1104428" y="4084590"/>
                  <a:ext cx="123825" cy="190500"/>
                </a:xfrm>
                <a:custGeom>
                  <a:avLst/>
                  <a:gdLst/>
                  <a:ahLst/>
                  <a:cxnLst/>
                  <a:rect l="l" t="t" r="r" b="b"/>
                  <a:pathLst>
                    <a:path w="123825" h="190500" extrusionOk="0">
                      <a:moveTo>
                        <a:pt x="7144" y="7144"/>
                      </a:moveTo>
                      <a:lnTo>
                        <a:pt x="118720" y="7144"/>
                      </a:lnTo>
                      <a:lnTo>
                        <a:pt x="118720" y="189881"/>
                      </a:lnTo>
                      <a:lnTo>
                        <a:pt x="7144" y="18988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02" name="Google Shape;4902;p175"/>
                <p:cNvSpPr/>
                <p:nvPr/>
              </p:nvSpPr>
              <p:spPr>
                <a:xfrm>
                  <a:off x="1234597" y="4084590"/>
                  <a:ext cx="209550" cy="104775"/>
                </a:xfrm>
                <a:custGeom>
                  <a:avLst/>
                  <a:gdLst/>
                  <a:ahLst/>
                  <a:cxnLst/>
                  <a:rect l="l" t="t" r="r" b="b"/>
                  <a:pathLst>
                    <a:path w="209550" h="104775" extrusionOk="0">
                      <a:moveTo>
                        <a:pt x="7144" y="7144"/>
                      </a:moveTo>
                      <a:lnTo>
                        <a:pt x="211703" y="7144"/>
                      </a:lnTo>
                      <a:lnTo>
                        <a:pt x="211703" y="98517"/>
                      </a:lnTo>
                      <a:lnTo>
                        <a:pt x="7144" y="9851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03" name="Google Shape;4903;p175"/>
                <p:cNvSpPr/>
                <p:nvPr/>
              </p:nvSpPr>
              <p:spPr>
                <a:xfrm>
                  <a:off x="1234597" y="4191184"/>
                  <a:ext cx="104775" cy="85725"/>
                </a:xfrm>
                <a:custGeom>
                  <a:avLst/>
                  <a:gdLst/>
                  <a:ahLst/>
                  <a:cxnLst/>
                  <a:rect l="l" t="t" r="r" b="b"/>
                  <a:pathLst>
                    <a:path w="104775" h="85725" extrusionOk="0">
                      <a:moveTo>
                        <a:pt x="7144" y="7144"/>
                      </a:moveTo>
                      <a:lnTo>
                        <a:pt x="100127" y="7144"/>
                      </a:lnTo>
                      <a:lnTo>
                        <a:pt x="100127" y="83287"/>
                      </a:lnTo>
                      <a:lnTo>
                        <a:pt x="7144" y="8328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04" name="Google Shape;4904;p175"/>
                <p:cNvSpPr/>
                <p:nvPr/>
              </p:nvSpPr>
              <p:spPr>
                <a:xfrm>
                  <a:off x="1346172" y="4191184"/>
                  <a:ext cx="104775" cy="85725"/>
                </a:xfrm>
                <a:custGeom>
                  <a:avLst/>
                  <a:gdLst/>
                  <a:ahLst/>
                  <a:cxnLst/>
                  <a:rect l="l" t="t" r="r" b="b"/>
                  <a:pathLst>
                    <a:path w="104775" h="85725" extrusionOk="0">
                      <a:moveTo>
                        <a:pt x="7144" y="7144"/>
                      </a:moveTo>
                      <a:lnTo>
                        <a:pt x="100127" y="7144"/>
                      </a:lnTo>
                      <a:lnTo>
                        <a:pt x="100127" y="83287"/>
                      </a:lnTo>
                      <a:lnTo>
                        <a:pt x="7144" y="8328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05" name="Google Shape;4905;p175"/>
                <p:cNvSpPr/>
                <p:nvPr/>
              </p:nvSpPr>
              <p:spPr>
                <a:xfrm>
                  <a:off x="960658" y="4117804"/>
                  <a:ext cx="457200" cy="314325"/>
                </a:xfrm>
                <a:custGeom>
                  <a:avLst/>
                  <a:gdLst/>
                  <a:ahLst/>
                  <a:cxnLst/>
                  <a:rect l="l" t="t" r="r" b="b"/>
                  <a:pathLst>
                    <a:path w="457200" h="314325" extrusionOk="0">
                      <a:moveTo>
                        <a:pt x="7144" y="7144"/>
                      </a:moveTo>
                      <a:lnTo>
                        <a:pt x="453447" y="7144"/>
                      </a:lnTo>
                      <a:lnTo>
                        <a:pt x="453447" y="311706"/>
                      </a:lnTo>
                      <a:lnTo>
                        <a:pt x="7144" y="311706"/>
                      </a:lnTo>
                      <a:close/>
                    </a:path>
                  </a:pathLst>
                </a:custGeom>
                <a:solidFill>
                  <a:srgbClr val="495D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06" name="Google Shape;4906;p175"/>
                <p:cNvSpPr/>
                <p:nvPr/>
              </p:nvSpPr>
              <p:spPr>
                <a:xfrm>
                  <a:off x="997853" y="4163495"/>
                  <a:ext cx="342900" cy="190500"/>
                </a:xfrm>
                <a:custGeom>
                  <a:avLst/>
                  <a:gdLst/>
                  <a:ahLst/>
                  <a:cxnLst/>
                  <a:rect l="l" t="t" r="r" b="b"/>
                  <a:pathLst>
                    <a:path w="342900" h="190500" extrusionOk="0">
                      <a:moveTo>
                        <a:pt x="341871" y="7144"/>
                      </a:moveTo>
                      <a:lnTo>
                        <a:pt x="7144" y="7144"/>
                      </a:lnTo>
                      <a:lnTo>
                        <a:pt x="7144" y="189881"/>
                      </a:lnTo>
                      <a:lnTo>
                        <a:pt x="144580" y="189881"/>
                      </a:lnTo>
                      <a:lnTo>
                        <a:pt x="144580" y="98508"/>
                      </a:lnTo>
                      <a:lnTo>
                        <a:pt x="341871" y="98508"/>
                      </a:lnTo>
                      <a:lnTo>
                        <a:pt x="341871" y="71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07" name="Google Shape;4907;p175"/>
                <p:cNvSpPr/>
                <p:nvPr/>
              </p:nvSpPr>
              <p:spPr>
                <a:xfrm>
                  <a:off x="1128021" y="4270089"/>
                  <a:ext cx="104775" cy="85725"/>
                </a:xfrm>
                <a:custGeom>
                  <a:avLst/>
                  <a:gdLst/>
                  <a:ahLst/>
                  <a:cxnLst/>
                  <a:rect l="l" t="t" r="r" b="b"/>
                  <a:pathLst>
                    <a:path w="104775" h="85725" extrusionOk="0">
                      <a:moveTo>
                        <a:pt x="7144" y="7144"/>
                      </a:moveTo>
                      <a:lnTo>
                        <a:pt x="100127" y="7144"/>
                      </a:lnTo>
                      <a:lnTo>
                        <a:pt x="100127" y="83287"/>
                      </a:lnTo>
                      <a:lnTo>
                        <a:pt x="7144" y="8328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08" name="Google Shape;4908;p175"/>
                <p:cNvSpPr/>
                <p:nvPr/>
              </p:nvSpPr>
              <p:spPr>
                <a:xfrm>
                  <a:off x="1239597" y="4270089"/>
                  <a:ext cx="104775" cy="85725"/>
                </a:xfrm>
                <a:custGeom>
                  <a:avLst/>
                  <a:gdLst/>
                  <a:ahLst/>
                  <a:cxnLst/>
                  <a:rect l="l" t="t" r="r" b="b"/>
                  <a:pathLst>
                    <a:path w="104775" h="85725" extrusionOk="0">
                      <a:moveTo>
                        <a:pt x="7144" y="7144"/>
                      </a:moveTo>
                      <a:lnTo>
                        <a:pt x="100127" y="7144"/>
                      </a:lnTo>
                      <a:lnTo>
                        <a:pt x="100127" y="83287"/>
                      </a:lnTo>
                      <a:lnTo>
                        <a:pt x="7144" y="8328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09" name="Google Shape;4909;p175"/>
                <p:cNvSpPr/>
                <p:nvPr/>
              </p:nvSpPr>
              <p:spPr>
                <a:xfrm>
                  <a:off x="836613" y="4196709"/>
                  <a:ext cx="457200" cy="314325"/>
                </a:xfrm>
                <a:custGeom>
                  <a:avLst/>
                  <a:gdLst/>
                  <a:ahLst/>
                  <a:cxnLst/>
                  <a:rect l="l" t="t" r="r" b="b"/>
                  <a:pathLst>
                    <a:path w="457200" h="314325" extrusionOk="0">
                      <a:moveTo>
                        <a:pt x="7144" y="7144"/>
                      </a:moveTo>
                      <a:lnTo>
                        <a:pt x="453447" y="7144"/>
                      </a:lnTo>
                      <a:lnTo>
                        <a:pt x="453447" y="311706"/>
                      </a:lnTo>
                      <a:lnTo>
                        <a:pt x="7144" y="311706"/>
                      </a:lnTo>
                      <a:close/>
                    </a:path>
                  </a:pathLst>
                </a:custGeom>
                <a:solidFill>
                  <a:srgbClr val="7685B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10" name="Google Shape;4910;p175"/>
                <p:cNvSpPr/>
                <p:nvPr/>
              </p:nvSpPr>
              <p:spPr>
                <a:xfrm>
                  <a:off x="873809" y="4242391"/>
                  <a:ext cx="123825" cy="190500"/>
                </a:xfrm>
                <a:custGeom>
                  <a:avLst/>
                  <a:gdLst/>
                  <a:ahLst/>
                  <a:cxnLst/>
                  <a:rect l="l" t="t" r="r" b="b"/>
                  <a:pathLst>
                    <a:path w="123825" h="190500" extrusionOk="0">
                      <a:moveTo>
                        <a:pt x="7144" y="7144"/>
                      </a:moveTo>
                      <a:lnTo>
                        <a:pt x="118720" y="7144"/>
                      </a:lnTo>
                      <a:lnTo>
                        <a:pt x="118720" y="189881"/>
                      </a:lnTo>
                      <a:lnTo>
                        <a:pt x="7144" y="18988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11" name="Google Shape;4911;p175"/>
                <p:cNvSpPr/>
                <p:nvPr/>
              </p:nvSpPr>
              <p:spPr>
                <a:xfrm>
                  <a:off x="1003977" y="4348994"/>
                  <a:ext cx="104775" cy="85725"/>
                </a:xfrm>
                <a:custGeom>
                  <a:avLst/>
                  <a:gdLst/>
                  <a:ahLst/>
                  <a:cxnLst/>
                  <a:rect l="l" t="t" r="r" b="b"/>
                  <a:pathLst>
                    <a:path w="104775" h="85725" extrusionOk="0">
                      <a:moveTo>
                        <a:pt x="7144" y="7144"/>
                      </a:moveTo>
                      <a:lnTo>
                        <a:pt x="100127" y="7144"/>
                      </a:lnTo>
                      <a:lnTo>
                        <a:pt x="100127" y="83287"/>
                      </a:lnTo>
                      <a:lnTo>
                        <a:pt x="7144" y="8328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12" name="Google Shape;4912;p175"/>
                <p:cNvSpPr/>
                <p:nvPr/>
              </p:nvSpPr>
              <p:spPr>
                <a:xfrm>
                  <a:off x="1003977" y="4242391"/>
                  <a:ext cx="209550" cy="190500"/>
                </a:xfrm>
                <a:custGeom>
                  <a:avLst/>
                  <a:gdLst/>
                  <a:ahLst/>
                  <a:cxnLst/>
                  <a:rect l="l" t="t" r="r" b="b"/>
                  <a:pathLst>
                    <a:path w="209550" h="190500" extrusionOk="0">
                      <a:moveTo>
                        <a:pt x="7144" y="7144"/>
                      </a:moveTo>
                      <a:lnTo>
                        <a:pt x="7144" y="98517"/>
                      </a:lnTo>
                      <a:lnTo>
                        <a:pt x="118720" y="98517"/>
                      </a:lnTo>
                      <a:lnTo>
                        <a:pt x="118720" y="189881"/>
                      </a:lnTo>
                      <a:lnTo>
                        <a:pt x="211703" y="189881"/>
                      </a:lnTo>
                      <a:lnTo>
                        <a:pt x="211703" y="7144"/>
                      </a:lnTo>
                      <a:lnTo>
                        <a:pt x="7144" y="71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13" name="Google Shape;4913;p175"/>
                <p:cNvSpPr/>
                <p:nvPr/>
              </p:nvSpPr>
              <p:spPr>
                <a:xfrm>
                  <a:off x="1231072" y="4220778"/>
                  <a:ext cx="238125" cy="238125"/>
                </a:xfrm>
                <a:custGeom>
                  <a:avLst/>
                  <a:gdLst/>
                  <a:ahLst/>
                  <a:cxnLst/>
                  <a:rect l="l" t="t" r="r" b="b"/>
                  <a:pathLst>
                    <a:path w="238125" h="238125" extrusionOk="0">
                      <a:moveTo>
                        <a:pt x="233724" y="120129"/>
                      </a:moveTo>
                      <a:cubicBezTo>
                        <a:pt x="233724" y="182530"/>
                        <a:pt x="183003" y="233115"/>
                        <a:pt x="120434" y="233115"/>
                      </a:cubicBezTo>
                      <a:cubicBezTo>
                        <a:pt x="57866" y="233115"/>
                        <a:pt x="7144" y="182530"/>
                        <a:pt x="7144" y="120129"/>
                      </a:cubicBezTo>
                      <a:cubicBezTo>
                        <a:pt x="7144" y="57729"/>
                        <a:pt x="57866" y="7144"/>
                        <a:pt x="120434" y="7144"/>
                      </a:cubicBezTo>
                      <a:cubicBezTo>
                        <a:pt x="183003" y="7144"/>
                        <a:pt x="233724" y="57729"/>
                        <a:pt x="233724" y="120129"/>
                      </a:cubicBezTo>
                      <a:close/>
                    </a:path>
                  </a:pathLst>
                </a:custGeom>
                <a:solidFill>
                  <a:srgbClr val="D5D8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14" name="Google Shape;4914;p175"/>
                <p:cNvSpPr/>
                <p:nvPr/>
              </p:nvSpPr>
              <p:spPr>
                <a:xfrm>
                  <a:off x="1272327" y="4271832"/>
                  <a:ext cx="57150" cy="123825"/>
                </a:xfrm>
                <a:custGeom>
                  <a:avLst/>
                  <a:gdLst/>
                  <a:ahLst/>
                  <a:cxnLst/>
                  <a:rect l="l" t="t" r="r" b="b"/>
                  <a:pathLst>
                    <a:path w="57150" h="123825" extrusionOk="0">
                      <a:moveTo>
                        <a:pt x="30526" y="123977"/>
                      </a:moveTo>
                      <a:cubicBezTo>
                        <a:pt x="954" y="96574"/>
                        <a:pt x="-804" y="50387"/>
                        <a:pt x="26599" y="20812"/>
                      </a:cubicBezTo>
                      <a:cubicBezTo>
                        <a:pt x="31600" y="15421"/>
                        <a:pt x="37387" y="10811"/>
                        <a:pt x="43765" y="7144"/>
                      </a:cubicBezTo>
                      <a:lnTo>
                        <a:pt x="52947" y="22955"/>
                      </a:lnTo>
                      <a:cubicBezTo>
                        <a:pt x="35983" y="32766"/>
                        <a:pt x="25516" y="50854"/>
                        <a:pt x="25468" y="70447"/>
                      </a:cubicBezTo>
                      <a:cubicBezTo>
                        <a:pt x="25406" y="85706"/>
                        <a:pt x="31775" y="100279"/>
                        <a:pt x="43013" y="11059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15" name="Google Shape;4915;p175"/>
                <p:cNvSpPr/>
                <p:nvPr/>
              </p:nvSpPr>
              <p:spPr>
                <a:xfrm>
                  <a:off x="1277688" y="4263184"/>
                  <a:ext cx="76200" cy="66675"/>
                </a:xfrm>
                <a:custGeom>
                  <a:avLst/>
                  <a:gdLst/>
                  <a:ahLst/>
                  <a:cxnLst/>
                  <a:rect l="l" t="t" r="r" b="b"/>
                  <a:pathLst>
                    <a:path w="76200" h="66675" extrusionOk="0">
                      <a:moveTo>
                        <a:pt x="77219" y="7144"/>
                      </a:moveTo>
                      <a:lnTo>
                        <a:pt x="60731" y="38005"/>
                      </a:lnTo>
                      <a:lnTo>
                        <a:pt x="44234" y="68866"/>
                      </a:lnTo>
                      <a:lnTo>
                        <a:pt x="25689" y="39195"/>
                      </a:lnTo>
                      <a:lnTo>
                        <a:pt x="7144" y="9516"/>
                      </a:lnTo>
                      <a:lnTo>
                        <a:pt x="42177" y="8334"/>
                      </a:lnTo>
                      <a:lnTo>
                        <a:pt x="77219" y="71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16" name="Google Shape;4916;p175"/>
                <p:cNvSpPr/>
                <p:nvPr/>
              </p:nvSpPr>
              <p:spPr>
                <a:xfrm>
                  <a:off x="1370595" y="4278824"/>
                  <a:ext cx="57150" cy="123825"/>
                </a:xfrm>
                <a:custGeom>
                  <a:avLst/>
                  <a:gdLst/>
                  <a:ahLst/>
                  <a:cxnLst/>
                  <a:rect l="l" t="t" r="r" b="b"/>
                  <a:pathLst>
                    <a:path w="57150" h="123825" extrusionOk="0">
                      <a:moveTo>
                        <a:pt x="16326" y="124016"/>
                      </a:moveTo>
                      <a:lnTo>
                        <a:pt x="7144" y="108204"/>
                      </a:lnTo>
                      <a:cubicBezTo>
                        <a:pt x="33361" y="93135"/>
                        <a:pt x="42401" y="59674"/>
                        <a:pt x="27337" y="33452"/>
                      </a:cubicBezTo>
                      <a:cubicBezTo>
                        <a:pt x="24586" y="28670"/>
                        <a:pt x="21127" y="24327"/>
                        <a:pt x="17078" y="20574"/>
                      </a:cubicBezTo>
                      <a:lnTo>
                        <a:pt x="29527" y="7144"/>
                      </a:lnTo>
                      <a:cubicBezTo>
                        <a:pt x="59104" y="34538"/>
                        <a:pt x="60874" y="80715"/>
                        <a:pt x="33483" y="110290"/>
                      </a:cubicBezTo>
                      <a:cubicBezTo>
                        <a:pt x="28476" y="115700"/>
                        <a:pt x="22678" y="120320"/>
                        <a:pt x="16288" y="1239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17" name="Google Shape;4917;p175"/>
                <p:cNvSpPr/>
                <p:nvPr/>
              </p:nvSpPr>
              <p:spPr>
                <a:xfrm>
                  <a:off x="1340972" y="4342622"/>
                  <a:ext cx="76200" cy="66675"/>
                </a:xfrm>
                <a:custGeom>
                  <a:avLst/>
                  <a:gdLst/>
                  <a:ahLst/>
                  <a:cxnLst/>
                  <a:rect l="l" t="t" r="r" b="b"/>
                  <a:pathLst>
                    <a:path w="76200" h="66675" extrusionOk="0">
                      <a:moveTo>
                        <a:pt x="7144" y="68856"/>
                      </a:moveTo>
                      <a:lnTo>
                        <a:pt x="23632" y="38005"/>
                      </a:lnTo>
                      <a:lnTo>
                        <a:pt x="40119" y="7144"/>
                      </a:lnTo>
                      <a:lnTo>
                        <a:pt x="58674" y="36814"/>
                      </a:lnTo>
                      <a:lnTo>
                        <a:pt x="77219" y="66484"/>
                      </a:lnTo>
                      <a:lnTo>
                        <a:pt x="42177" y="67675"/>
                      </a:lnTo>
                      <a:lnTo>
                        <a:pt x="7144" y="6885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grpSp>
        </p:grpSp>
      </p:grpSp>
      <p:grpSp>
        <p:nvGrpSpPr>
          <p:cNvPr id="4918" name="Google Shape;4918;p175"/>
          <p:cNvGrpSpPr/>
          <p:nvPr/>
        </p:nvGrpSpPr>
        <p:grpSpPr>
          <a:xfrm>
            <a:off x="10061724" y="2210388"/>
            <a:ext cx="2132967" cy="3341523"/>
            <a:chOff x="10061863" y="2210121"/>
            <a:chExt cx="2133180" cy="3341857"/>
          </a:xfrm>
        </p:grpSpPr>
        <p:sp>
          <p:nvSpPr>
            <p:cNvPr id="4919" name="Google Shape;4919;p175"/>
            <p:cNvSpPr/>
            <p:nvPr/>
          </p:nvSpPr>
          <p:spPr>
            <a:xfrm>
              <a:off x="11385337" y="3549079"/>
              <a:ext cx="295275" cy="95250"/>
            </a:xfrm>
            <a:custGeom>
              <a:avLst/>
              <a:gdLst/>
              <a:ahLst/>
              <a:cxnLst/>
              <a:rect l="l" t="t" r="r" b="b"/>
              <a:pathLst>
                <a:path w="295275" h="95250" extrusionOk="0">
                  <a:moveTo>
                    <a:pt x="7144" y="91916"/>
                  </a:moveTo>
                  <a:lnTo>
                    <a:pt x="292894" y="91916"/>
                  </a:lnTo>
                  <a:lnTo>
                    <a:pt x="205264" y="7144"/>
                  </a:lnTo>
                  <a:lnTo>
                    <a:pt x="80486" y="7144"/>
                  </a:lnTo>
                  <a:close/>
                </a:path>
              </a:pathLst>
            </a:custGeom>
            <a:solidFill>
              <a:srgbClr val="BFBFBF">
                <a:alpha val="2784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20" name="Google Shape;4920;p175"/>
            <p:cNvSpPr/>
            <p:nvPr/>
          </p:nvSpPr>
          <p:spPr>
            <a:xfrm>
              <a:off x="11363429" y="3419539"/>
              <a:ext cx="219075" cy="228600"/>
            </a:xfrm>
            <a:custGeom>
              <a:avLst/>
              <a:gdLst/>
              <a:ahLst/>
              <a:cxnLst/>
              <a:rect l="l" t="t" r="r" b="b"/>
              <a:pathLst>
                <a:path w="219075" h="228600" extrusionOk="0">
                  <a:moveTo>
                    <a:pt x="29051" y="221456"/>
                  </a:moveTo>
                  <a:lnTo>
                    <a:pt x="7144" y="136684"/>
                  </a:lnTo>
                  <a:lnTo>
                    <a:pt x="128111" y="7144"/>
                  </a:lnTo>
                  <a:lnTo>
                    <a:pt x="212884" y="7144"/>
                  </a:lnTo>
                  <a:close/>
                </a:path>
              </a:pathLst>
            </a:custGeom>
            <a:solidFill>
              <a:srgbClr val="D8D8D8">
                <a:alpha val="2078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21" name="Google Shape;4921;p175"/>
            <p:cNvSpPr/>
            <p:nvPr/>
          </p:nvSpPr>
          <p:spPr>
            <a:xfrm>
              <a:off x="11483444" y="3287141"/>
              <a:ext cx="95250" cy="142875"/>
            </a:xfrm>
            <a:custGeom>
              <a:avLst/>
              <a:gdLst/>
              <a:ahLst/>
              <a:cxnLst/>
              <a:rect l="l" t="t" r="r" b="b"/>
              <a:pathLst>
                <a:path w="95250" h="142875" extrusionOk="0">
                  <a:moveTo>
                    <a:pt x="7144" y="7144"/>
                  </a:moveTo>
                  <a:lnTo>
                    <a:pt x="92869" y="7144"/>
                  </a:lnTo>
                  <a:lnTo>
                    <a:pt x="92869" y="139541"/>
                  </a:lnTo>
                  <a:lnTo>
                    <a:pt x="8096" y="139541"/>
                  </a:lnTo>
                  <a:close/>
                </a:path>
              </a:pathLst>
            </a:custGeom>
            <a:solidFill>
              <a:srgbClr val="F2F2F2">
                <a:alpha val="7372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22" name="Google Shape;4922;p175"/>
            <p:cNvSpPr/>
            <p:nvPr/>
          </p:nvSpPr>
          <p:spPr>
            <a:xfrm>
              <a:off x="11537737" y="3441446"/>
              <a:ext cx="161925" cy="200025"/>
            </a:xfrm>
            <a:custGeom>
              <a:avLst/>
              <a:gdLst/>
              <a:ahLst/>
              <a:cxnLst/>
              <a:rect l="l" t="t" r="r" b="b"/>
              <a:pathLst>
                <a:path w="161925" h="200025" extrusionOk="0">
                  <a:moveTo>
                    <a:pt x="7144" y="70009"/>
                  </a:moveTo>
                  <a:lnTo>
                    <a:pt x="61436" y="7144"/>
                  </a:lnTo>
                  <a:lnTo>
                    <a:pt x="159544" y="116681"/>
                  </a:lnTo>
                  <a:lnTo>
                    <a:pt x="140494" y="199549"/>
                  </a:lnTo>
                  <a:close/>
                </a:path>
              </a:pathLst>
            </a:custGeom>
            <a:solidFill>
              <a:srgbClr val="D8D8D8">
                <a:alpha val="17647"/>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23" name="Google Shape;4923;p175"/>
            <p:cNvSpPr/>
            <p:nvPr/>
          </p:nvSpPr>
          <p:spPr>
            <a:xfrm>
              <a:off x="11055303" y="4542350"/>
              <a:ext cx="415171" cy="133926"/>
            </a:xfrm>
            <a:custGeom>
              <a:avLst/>
              <a:gdLst/>
              <a:ahLst/>
              <a:cxnLst/>
              <a:rect l="l" t="t" r="r" b="b"/>
              <a:pathLst>
                <a:path w="415171" h="133926" extrusionOk="0">
                  <a:moveTo>
                    <a:pt x="10044" y="129239"/>
                  </a:moveTo>
                  <a:lnTo>
                    <a:pt x="411823" y="129239"/>
                  </a:lnTo>
                  <a:lnTo>
                    <a:pt x="288611" y="10044"/>
                  </a:lnTo>
                  <a:lnTo>
                    <a:pt x="113168" y="10044"/>
                  </a:lnTo>
                  <a:close/>
                </a:path>
              </a:pathLst>
            </a:custGeom>
            <a:solidFill>
              <a:srgbClr val="BFBFBF">
                <a:alpha val="2784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24" name="Google Shape;4924;p175"/>
            <p:cNvSpPr/>
            <p:nvPr/>
          </p:nvSpPr>
          <p:spPr>
            <a:xfrm>
              <a:off x="11024500" y="4360211"/>
              <a:ext cx="308030" cy="321423"/>
            </a:xfrm>
            <a:custGeom>
              <a:avLst/>
              <a:gdLst/>
              <a:ahLst/>
              <a:cxnLst/>
              <a:rect l="l" t="t" r="r" b="b"/>
              <a:pathLst>
                <a:path w="308030" h="321422" extrusionOk="0">
                  <a:moveTo>
                    <a:pt x="40847" y="311378"/>
                  </a:moveTo>
                  <a:lnTo>
                    <a:pt x="10044" y="192184"/>
                  </a:lnTo>
                  <a:lnTo>
                    <a:pt x="180131" y="10044"/>
                  </a:lnTo>
                  <a:lnTo>
                    <a:pt x="299325" y="10044"/>
                  </a:lnTo>
                  <a:close/>
                </a:path>
              </a:pathLst>
            </a:custGeom>
            <a:solidFill>
              <a:srgbClr val="D8D8D8">
                <a:alpha val="2078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25" name="Google Shape;4925;p175"/>
            <p:cNvSpPr/>
            <p:nvPr/>
          </p:nvSpPr>
          <p:spPr>
            <a:xfrm>
              <a:off x="11193247" y="4174054"/>
              <a:ext cx="133926" cy="200889"/>
            </a:xfrm>
            <a:custGeom>
              <a:avLst/>
              <a:gdLst/>
              <a:ahLst/>
              <a:cxnLst/>
              <a:rect l="l" t="t" r="r" b="b"/>
              <a:pathLst>
                <a:path w="133926" h="200889" extrusionOk="0">
                  <a:moveTo>
                    <a:pt x="10044" y="10044"/>
                  </a:moveTo>
                  <a:lnTo>
                    <a:pt x="130578" y="10044"/>
                  </a:lnTo>
                  <a:lnTo>
                    <a:pt x="130578" y="196202"/>
                  </a:lnTo>
                  <a:lnTo>
                    <a:pt x="11384" y="196202"/>
                  </a:lnTo>
                  <a:close/>
                </a:path>
              </a:pathLst>
            </a:custGeom>
            <a:solidFill>
              <a:srgbClr val="F2F2F2">
                <a:alpha val="7372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26" name="Google Shape;4926;p175"/>
            <p:cNvSpPr/>
            <p:nvPr/>
          </p:nvSpPr>
          <p:spPr>
            <a:xfrm>
              <a:off x="11269584" y="4391014"/>
              <a:ext cx="227675" cy="281245"/>
            </a:xfrm>
            <a:custGeom>
              <a:avLst/>
              <a:gdLst/>
              <a:ahLst/>
              <a:cxnLst/>
              <a:rect l="l" t="t" r="r" b="b"/>
              <a:pathLst>
                <a:path w="227674" h="281244" extrusionOk="0">
                  <a:moveTo>
                    <a:pt x="10044" y="98436"/>
                  </a:moveTo>
                  <a:lnTo>
                    <a:pt x="86382" y="10044"/>
                  </a:lnTo>
                  <a:lnTo>
                    <a:pt x="224326" y="164059"/>
                  </a:lnTo>
                  <a:lnTo>
                    <a:pt x="197541" y="280575"/>
                  </a:lnTo>
                  <a:close/>
                </a:path>
              </a:pathLst>
            </a:custGeom>
            <a:solidFill>
              <a:srgbClr val="D8D8D8">
                <a:alpha val="17647"/>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27" name="Google Shape;4927;p175"/>
            <p:cNvSpPr/>
            <p:nvPr/>
          </p:nvSpPr>
          <p:spPr>
            <a:xfrm>
              <a:off x="10128571" y="3721189"/>
              <a:ext cx="899104" cy="290033"/>
            </a:xfrm>
            <a:custGeom>
              <a:avLst/>
              <a:gdLst/>
              <a:ahLst/>
              <a:cxnLst/>
              <a:rect l="l" t="t" r="r" b="b"/>
              <a:pathLst>
                <a:path w="899103" h="290033" extrusionOk="0">
                  <a:moveTo>
                    <a:pt x="21753" y="279882"/>
                  </a:moveTo>
                  <a:lnTo>
                    <a:pt x="891853" y="279882"/>
                  </a:lnTo>
                  <a:lnTo>
                    <a:pt x="625022" y="21753"/>
                  </a:lnTo>
                  <a:lnTo>
                    <a:pt x="245078" y="21753"/>
                  </a:lnTo>
                  <a:close/>
                </a:path>
              </a:pathLst>
            </a:custGeom>
            <a:solidFill>
              <a:srgbClr val="BFBFBF">
                <a:alpha val="2784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28" name="Google Shape;4928;p175"/>
            <p:cNvSpPr/>
            <p:nvPr/>
          </p:nvSpPr>
          <p:spPr>
            <a:xfrm>
              <a:off x="10061863" y="3326744"/>
              <a:ext cx="667077" cy="696080"/>
            </a:xfrm>
            <a:custGeom>
              <a:avLst/>
              <a:gdLst/>
              <a:ahLst/>
              <a:cxnLst/>
              <a:rect l="l" t="t" r="r" b="b"/>
              <a:pathLst>
                <a:path w="667077" h="696080" extrusionOk="0">
                  <a:moveTo>
                    <a:pt x="88460" y="674328"/>
                  </a:moveTo>
                  <a:lnTo>
                    <a:pt x="21753" y="416198"/>
                  </a:lnTo>
                  <a:lnTo>
                    <a:pt x="390095" y="21753"/>
                  </a:lnTo>
                  <a:lnTo>
                    <a:pt x="648225" y="21753"/>
                  </a:lnTo>
                  <a:close/>
                </a:path>
              </a:pathLst>
            </a:custGeom>
            <a:solidFill>
              <a:srgbClr val="D8D8D8">
                <a:alpha val="2078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29" name="Google Shape;4929;p175"/>
            <p:cNvSpPr/>
            <p:nvPr/>
          </p:nvSpPr>
          <p:spPr>
            <a:xfrm>
              <a:off x="10427306" y="2923598"/>
              <a:ext cx="290034" cy="435050"/>
            </a:xfrm>
            <a:custGeom>
              <a:avLst/>
              <a:gdLst/>
              <a:ahLst/>
              <a:cxnLst/>
              <a:rect l="l" t="t" r="r" b="b"/>
              <a:pathLst>
                <a:path w="290033" h="435050" extrusionOk="0">
                  <a:moveTo>
                    <a:pt x="21753" y="21753"/>
                  </a:moveTo>
                  <a:lnTo>
                    <a:pt x="282783" y="21753"/>
                  </a:lnTo>
                  <a:lnTo>
                    <a:pt x="282783" y="424899"/>
                  </a:lnTo>
                  <a:lnTo>
                    <a:pt x="24653" y="424899"/>
                  </a:lnTo>
                  <a:close/>
                </a:path>
              </a:pathLst>
            </a:custGeom>
            <a:solidFill>
              <a:srgbClr val="F2F2F2">
                <a:alpha val="7372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30" name="Google Shape;4930;p175"/>
            <p:cNvSpPr/>
            <p:nvPr/>
          </p:nvSpPr>
          <p:spPr>
            <a:xfrm>
              <a:off x="10592625" y="3393452"/>
              <a:ext cx="493057" cy="609070"/>
            </a:xfrm>
            <a:custGeom>
              <a:avLst/>
              <a:gdLst/>
              <a:ahLst/>
              <a:cxnLst/>
              <a:rect l="l" t="t" r="r" b="b"/>
              <a:pathLst>
                <a:path w="493057" h="609070" extrusionOk="0">
                  <a:moveTo>
                    <a:pt x="21753" y="213174"/>
                  </a:moveTo>
                  <a:lnTo>
                    <a:pt x="187072" y="21753"/>
                  </a:lnTo>
                  <a:lnTo>
                    <a:pt x="485806" y="355291"/>
                  </a:lnTo>
                  <a:lnTo>
                    <a:pt x="427799" y="607620"/>
                  </a:lnTo>
                  <a:close/>
                </a:path>
              </a:pathLst>
            </a:custGeom>
            <a:solidFill>
              <a:srgbClr val="D8D8D8">
                <a:alpha val="17647"/>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31" name="Google Shape;4931;p175"/>
            <p:cNvSpPr/>
            <p:nvPr/>
          </p:nvSpPr>
          <p:spPr>
            <a:xfrm>
              <a:off x="11515354" y="5260941"/>
              <a:ext cx="676646" cy="268418"/>
            </a:xfrm>
            <a:custGeom>
              <a:avLst/>
              <a:gdLst/>
              <a:ahLst/>
              <a:cxnLst/>
              <a:rect l="l" t="t" r="r" b="b"/>
              <a:pathLst>
                <a:path w="676646" h="268418" extrusionOk="0">
                  <a:moveTo>
                    <a:pt x="232227" y="0"/>
                  </a:moveTo>
                  <a:lnTo>
                    <a:pt x="627313" y="0"/>
                  </a:lnTo>
                  <a:lnTo>
                    <a:pt x="676646" y="47725"/>
                  </a:lnTo>
                  <a:lnTo>
                    <a:pt x="676646" y="268418"/>
                  </a:lnTo>
                  <a:lnTo>
                    <a:pt x="0" y="268418"/>
                  </a:lnTo>
                  <a:close/>
                </a:path>
              </a:pathLst>
            </a:custGeom>
            <a:solidFill>
              <a:srgbClr val="BFBFBF">
                <a:alpha val="2784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32" name="Google Shape;4932;p175"/>
            <p:cNvSpPr/>
            <p:nvPr/>
          </p:nvSpPr>
          <p:spPr>
            <a:xfrm>
              <a:off x="11423369" y="4828157"/>
              <a:ext cx="693662" cy="723821"/>
            </a:xfrm>
            <a:custGeom>
              <a:avLst/>
              <a:gdLst/>
              <a:ahLst/>
              <a:cxnLst/>
              <a:rect l="l" t="t" r="r" b="b"/>
              <a:pathLst>
                <a:path w="693662" h="723821" extrusionOk="0">
                  <a:moveTo>
                    <a:pt x="91986" y="701202"/>
                  </a:moveTo>
                  <a:lnTo>
                    <a:pt x="22619" y="432785"/>
                  </a:lnTo>
                  <a:lnTo>
                    <a:pt x="405642" y="22619"/>
                  </a:lnTo>
                  <a:lnTo>
                    <a:pt x="674059" y="22619"/>
                  </a:lnTo>
                  <a:close/>
                </a:path>
              </a:pathLst>
            </a:custGeom>
            <a:solidFill>
              <a:srgbClr val="D8D8D8">
                <a:alpha val="2078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33" name="Google Shape;4933;p175"/>
            <p:cNvSpPr/>
            <p:nvPr/>
          </p:nvSpPr>
          <p:spPr>
            <a:xfrm>
              <a:off x="11803375" y="4408944"/>
              <a:ext cx="301592" cy="452388"/>
            </a:xfrm>
            <a:custGeom>
              <a:avLst/>
              <a:gdLst/>
              <a:ahLst/>
              <a:cxnLst/>
              <a:rect l="l" t="t" r="r" b="b"/>
              <a:pathLst>
                <a:path w="301592" h="452388" extrusionOk="0">
                  <a:moveTo>
                    <a:pt x="22619" y="22619"/>
                  </a:moveTo>
                  <a:lnTo>
                    <a:pt x="294053" y="22619"/>
                  </a:lnTo>
                  <a:lnTo>
                    <a:pt x="294053" y="441833"/>
                  </a:lnTo>
                  <a:lnTo>
                    <a:pt x="25635" y="441833"/>
                  </a:lnTo>
                  <a:close/>
                </a:path>
              </a:pathLst>
            </a:custGeom>
            <a:solidFill>
              <a:srgbClr val="F2F2F2">
                <a:alpha val="7372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34" name="Google Shape;4934;p175"/>
            <p:cNvSpPr/>
            <p:nvPr/>
          </p:nvSpPr>
          <p:spPr>
            <a:xfrm>
              <a:off x="11997902" y="4920143"/>
              <a:ext cx="187704" cy="381393"/>
            </a:xfrm>
            <a:custGeom>
              <a:avLst/>
              <a:gdLst/>
              <a:ahLst/>
              <a:cxnLst/>
              <a:rect l="l" t="t" r="r" b="b"/>
              <a:pathLst>
                <a:path w="187704" h="381393" extrusionOk="0">
                  <a:moveTo>
                    <a:pt x="171908" y="0"/>
                  </a:moveTo>
                  <a:lnTo>
                    <a:pt x="187704" y="17637"/>
                  </a:lnTo>
                  <a:lnTo>
                    <a:pt x="187704" y="381393"/>
                  </a:lnTo>
                  <a:lnTo>
                    <a:pt x="0" y="199052"/>
                  </a:lnTo>
                  <a:close/>
                </a:path>
              </a:pathLst>
            </a:custGeom>
            <a:solidFill>
              <a:srgbClr val="D8D8D8">
                <a:alpha val="17647"/>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35" name="Google Shape;4935;p175"/>
            <p:cNvSpPr/>
            <p:nvPr/>
          </p:nvSpPr>
          <p:spPr>
            <a:xfrm>
              <a:off x="11808642" y="2971190"/>
              <a:ext cx="386401" cy="246311"/>
            </a:xfrm>
            <a:custGeom>
              <a:avLst/>
              <a:gdLst/>
              <a:ahLst/>
              <a:cxnLst/>
              <a:rect l="l" t="t" r="r" b="b"/>
              <a:pathLst>
                <a:path w="386401" h="246311" extrusionOk="0">
                  <a:moveTo>
                    <a:pt x="213100" y="0"/>
                  </a:moveTo>
                  <a:lnTo>
                    <a:pt x="386401" y="0"/>
                  </a:lnTo>
                  <a:lnTo>
                    <a:pt x="386401" y="246311"/>
                  </a:lnTo>
                  <a:lnTo>
                    <a:pt x="0" y="246311"/>
                  </a:lnTo>
                  <a:close/>
                </a:path>
              </a:pathLst>
            </a:custGeom>
            <a:solidFill>
              <a:srgbClr val="BFBFBF">
                <a:alpha val="2784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36" name="Google Shape;4936;p175"/>
            <p:cNvSpPr/>
            <p:nvPr/>
          </p:nvSpPr>
          <p:spPr>
            <a:xfrm>
              <a:off x="11744989" y="2594807"/>
              <a:ext cx="450054" cy="622694"/>
            </a:xfrm>
            <a:custGeom>
              <a:avLst/>
              <a:gdLst/>
              <a:ahLst/>
              <a:cxnLst/>
              <a:rect l="l" t="t" r="r" b="b"/>
              <a:pathLst>
                <a:path w="450054" h="622694" extrusionOk="0">
                  <a:moveTo>
                    <a:pt x="351476" y="0"/>
                  </a:moveTo>
                  <a:lnTo>
                    <a:pt x="450054" y="0"/>
                  </a:lnTo>
                  <a:lnTo>
                    <a:pt x="450054" y="172227"/>
                  </a:lnTo>
                  <a:lnTo>
                    <a:pt x="63654" y="622694"/>
                  </a:lnTo>
                  <a:lnTo>
                    <a:pt x="0" y="376384"/>
                  </a:lnTo>
                  <a:close/>
                </a:path>
              </a:pathLst>
            </a:custGeom>
            <a:solidFill>
              <a:srgbClr val="D8D8D8">
                <a:alpha val="2078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37" name="Google Shape;4937;p175"/>
            <p:cNvSpPr/>
            <p:nvPr/>
          </p:nvSpPr>
          <p:spPr>
            <a:xfrm>
              <a:off x="12093697" y="2210121"/>
              <a:ext cx="101346" cy="384687"/>
            </a:xfrm>
            <a:custGeom>
              <a:avLst/>
              <a:gdLst/>
              <a:ahLst/>
              <a:cxnLst/>
              <a:rect l="l" t="t" r="r" b="b"/>
              <a:pathLst>
                <a:path w="101346" h="384687" extrusionOk="0">
                  <a:moveTo>
                    <a:pt x="0" y="0"/>
                  </a:moveTo>
                  <a:lnTo>
                    <a:pt x="101346" y="0"/>
                  </a:lnTo>
                  <a:lnTo>
                    <a:pt x="101346" y="384687"/>
                  </a:lnTo>
                  <a:lnTo>
                    <a:pt x="2768" y="384687"/>
                  </a:lnTo>
                  <a:close/>
                </a:path>
              </a:pathLst>
            </a:custGeom>
            <a:solidFill>
              <a:srgbClr val="F2F2F2">
                <a:alpha val="7372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grpSp>
      <p:grpSp>
        <p:nvGrpSpPr>
          <p:cNvPr id="4938" name="Google Shape;4938;p175"/>
          <p:cNvGrpSpPr/>
          <p:nvPr/>
        </p:nvGrpSpPr>
        <p:grpSpPr>
          <a:xfrm>
            <a:off x="1369189" y="5083214"/>
            <a:ext cx="5586052" cy="635310"/>
            <a:chOff x="1368462" y="5083237"/>
            <a:chExt cx="5586611" cy="635374"/>
          </a:xfrm>
        </p:grpSpPr>
        <p:sp>
          <p:nvSpPr>
            <p:cNvPr id="4939" name="Google Shape;4939;p175"/>
            <p:cNvSpPr/>
            <p:nvPr/>
          </p:nvSpPr>
          <p:spPr>
            <a:xfrm>
              <a:off x="3124234" y="5276129"/>
              <a:ext cx="3830839" cy="21547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00" b="1">
                  <a:solidFill>
                    <a:srgbClr val="0078D7"/>
                  </a:solidFill>
                  <a:latin typeface="Calibri"/>
                  <a:ea typeface="Calibri"/>
                  <a:cs typeface="Calibri"/>
                  <a:sym typeface="Calibri"/>
                </a:rPr>
                <a:t>Deploy and manage your models everywhere</a:t>
              </a:r>
              <a:endParaRPr>
                <a:latin typeface="Calibri"/>
                <a:ea typeface="Calibri"/>
                <a:cs typeface="Calibri"/>
                <a:sym typeface="Calibri"/>
              </a:endParaRPr>
            </a:p>
          </p:txBody>
        </p:sp>
        <p:cxnSp>
          <p:nvCxnSpPr>
            <p:cNvPr id="4940" name="Google Shape;4940;p175"/>
            <p:cNvCxnSpPr/>
            <p:nvPr/>
          </p:nvCxnSpPr>
          <p:spPr>
            <a:xfrm>
              <a:off x="2844745" y="5115588"/>
              <a:ext cx="0" cy="603023"/>
            </a:xfrm>
            <a:prstGeom prst="straightConnector1">
              <a:avLst/>
            </a:prstGeom>
            <a:noFill/>
            <a:ln w="12700" cap="rnd" cmpd="sng">
              <a:solidFill>
                <a:srgbClr val="BFBFBF"/>
              </a:solidFill>
              <a:prstDash val="dash"/>
              <a:round/>
              <a:headEnd type="none" w="sm" len="sm"/>
              <a:tailEnd type="none" w="sm" len="sm"/>
            </a:ln>
          </p:spPr>
        </p:cxnSp>
        <p:grpSp>
          <p:nvGrpSpPr>
            <p:cNvPr id="4941" name="Google Shape;4941;p175"/>
            <p:cNvGrpSpPr/>
            <p:nvPr/>
          </p:nvGrpSpPr>
          <p:grpSpPr>
            <a:xfrm>
              <a:off x="1368462" y="5083237"/>
              <a:ext cx="1279589" cy="549204"/>
              <a:chOff x="1349791" y="3168457"/>
              <a:chExt cx="5679659" cy="2437728"/>
            </a:xfrm>
          </p:grpSpPr>
          <p:sp>
            <p:nvSpPr>
              <p:cNvPr id="4942" name="Google Shape;4942;p175"/>
              <p:cNvSpPr/>
              <p:nvPr/>
            </p:nvSpPr>
            <p:spPr>
              <a:xfrm>
                <a:off x="4411612" y="4538106"/>
                <a:ext cx="2617838" cy="1068079"/>
              </a:xfrm>
              <a:custGeom>
                <a:avLst/>
                <a:gdLst/>
                <a:ahLst/>
                <a:cxnLst/>
                <a:rect l="l" t="t" r="r" b="b"/>
                <a:pathLst>
                  <a:path w="1190625" h="485775" extrusionOk="0">
                    <a:moveTo>
                      <a:pt x="1108234" y="325991"/>
                    </a:moveTo>
                    <a:cubicBezTo>
                      <a:pt x="1107281" y="325991"/>
                      <a:pt x="1106329" y="325991"/>
                      <a:pt x="1105376" y="325991"/>
                    </a:cubicBezTo>
                    <a:cubicBezTo>
                      <a:pt x="1129189" y="240266"/>
                      <a:pt x="1079659" y="150731"/>
                      <a:pt x="992981" y="126918"/>
                    </a:cubicBezTo>
                    <a:cubicBezTo>
                      <a:pt x="938689" y="111678"/>
                      <a:pt x="880586" y="125966"/>
                      <a:pt x="839629" y="164066"/>
                    </a:cubicBezTo>
                    <a:cubicBezTo>
                      <a:pt x="809149" y="50718"/>
                      <a:pt x="691991" y="-15957"/>
                      <a:pt x="578644" y="14523"/>
                    </a:cubicBezTo>
                    <a:cubicBezTo>
                      <a:pt x="492919" y="37383"/>
                      <a:pt x="431006" y="111678"/>
                      <a:pt x="422434" y="200261"/>
                    </a:cubicBezTo>
                    <a:cubicBezTo>
                      <a:pt x="420529" y="200261"/>
                      <a:pt x="418624" y="199308"/>
                      <a:pt x="416719" y="199308"/>
                    </a:cubicBezTo>
                    <a:cubicBezTo>
                      <a:pt x="350996" y="138348"/>
                      <a:pt x="249079" y="143111"/>
                      <a:pt x="188119" y="207881"/>
                    </a:cubicBezTo>
                    <a:cubicBezTo>
                      <a:pt x="172879" y="225026"/>
                      <a:pt x="160496" y="244076"/>
                      <a:pt x="153829" y="265983"/>
                    </a:cubicBezTo>
                    <a:cubicBezTo>
                      <a:pt x="142399" y="262173"/>
                      <a:pt x="130016" y="260268"/>
                      <a:pt x="117634" y="260268"/>
                    </a:cubicBezTo>
                    <a:cubicBezTo>
                      <a:pt x="57626" y="259316"/>
                      <a:pt x="8096" y="305988"/>
                      <a:pt x="7144" y="365996"/>
                    </a:cubicBezTo>
                    <a:cubicBezTo>
                      <a:pt x="7144" y="366948"/>
                      <a:pt x="7144" y="366948"/>
                      <a:pt x="7144" y="367901"/>
                    </a:cubicBezTo>
                    <a:cubicBezTo>
                      <a:pt x="7144" y="428861"/>
                      <a:pt x="55721" y="481248"/>
                      <a:pt x="116681" y="481248"/>
                    </a:cubicBezTo>
                    <a:lnTo>
                      <a:pt x="376714" y="481248"/>
                    </a:lnTo>
                    <a:cubicBezTo>
                      <a:pt x="383381" y="489821"/>
                      <a:pt x="391001" y="481248"/>
                      <a:pt x="397669" y="481248"/>
                    </a:cubicBezTo>
                    <a:lnTo>
                      <a:pt x="1107281" y="481248"/>
                    </a:lnTo>
                    <a:cubicBezTo>
                      <a:pt x="1150144" y="482201"/>
                      <a:pt x="1185386" y="447911"/>
                      <a:pt x="1185386" y="405048"/>
                    </a:cubicBezTo>
                    <a:cubicBezTo>
                      <a:pt x="1186339" y="362186"/>
                      <a:pt x="1152049" y="326943"/>
                      <a:pt x="1109186" y="326943"/>
                    </a:cubicBezTo>
                    <a:cubicBezTo>
                      <a:pt x="1109186" y="325991"/>
                      <a:pt x="1108234" y="325991"/>
                      <a:pt x="1108234" y="325991"/>
                    </a:cubicBezTo>
                    <a:lnTo>
                      <a:pt x="1108234" y="325991"/>
                    </a:lnTo>
                    <a:close/>
                  </a:path>
                </a:pathLst>
              </a:custGeom>
              <a:solidFill>
                <a:srgbClr val="CBEBF5">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43" name="Google Shape;4943;p175"/>
              <p:cNvSpPr/>
              <p:nvPr/>
            </p:nvSpPr>
            <p:spPr>
              <a:xfrm>
                <a:off x="2008442" y="3914466"/>
                <a:ext cx="4251364" cy="1256563"/>
              </a:xfrm>
              <a:custGeom>
                <a:avLst/>
                <a:gdLst/>
                <a:ahLst/>
                <a:cxnLst/>
                <a:rect l="l" t="t" r="r" b="b"/>
                <a:pathLst>
                  <a:path w="1933575" h="571500" extrusionOk="0">
                    <a:moveTo>
                      <a:pt x="42863" y="165766"/>
                    </a:moveTo>
                    <a:cubicBezTo>
                      <a:pt x="69532" y="30511"/>
                      <a:pt x="505778" y="2888"/>
                      <a:pt x="1016317" y="102901"/>
                    </a:cubicBezTo>
                    <a:cubicBezTo>
                      <a:pt x="1526858" y="202913"/>
                      <a:pt x="1921192" y="393413"/>
                      <a:pt x="1894523" y="528668"/>
                    </a:cubicBezTo>
                  </a:path>
                </a:pathLst>
              </a:custGeom>
              <a:noFill/>
              <a:ln w="571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44" name="Google Shape;4944;p175"/>
              <p:cNvSpPr/>
              <p:nvPr/>
            </p:nvSpPr>
            <p:spPr>
              <a:xfrm>
                <a:off x="1349791" y="3168457"/>
                <a:ext cx="2617838" cy="1068079"/>
              </a:xfrm>
              <a:custGeom>
                <a:avLst/>
                <a:gdLst/>
                <a:ahLst/>
                <a:cxnLst/>
                <a:rect l="l" t="t" r="r" b="b"/>
                <a:pathLst>
                  <a:path w="1190625" h="485775" extrusionOk="0">
                    <a:moveTo>
                      <a:pt x="1106329" y="325991"/>
                    </a:moveTo>
                    <a:cubicBezTo>
                      <a:pt x="1105376" y="325991"/>
                      <a:pt x="1104424" y="325991"/>
                      <a:pt x="1103471" y="325991"/>
                    </a:cubicBezTo>
                    <a:cubicBezTo>
                      <a:pt x="1127284" y="240266"/>
                      <a:pt x="1077754" y="150731"/>
                      <a:pt x="991076" y="126918"/>
                    </a:cubicBezTo>
                    <a:cubicBezTo>
                      <a:pt x="936784" y="111678"/>
                      <a:pt x="878681" y="125966"/>
                      <a:pt x="837724" y="164066"/>
                    </a:cubicBezTo>
                    <a:cubicBezTo>
                      <a:pt x="808196" y="50718"/>
                      <a:pt x="691039" y="-15957"/>
                      <a:pt x="577691" y="14523"/>
                    </a:cubicBezTo>
                    <a:cubicBezTo>
                      <a:pt x="491966" y="37383"/>
                      <a:pt x="430054" y="111678"/>
                      <a:pt x="421481" y="200261"/>
                    </a:cubicBezTo>
                    <a:cubicBezTo>
                      <a:pt x="419576" y="200261"/>
                      <a:pt x="417671" y="199308"/>
                      <a:pt x="415766" y="199308"/>
                    </a:cubicBezTo>
                    <a:cubicBezTo>
                      <a:pt x="350044" y="138348"/>
                      <a:pt x="248126" y="143111"/>
                      <a:pt x="187166" y="207881"/>
                    </a:cubicBezTo>
                    <a:cubicBezTo>
                      <a:pt x="171926" y="225026"/>
                      <a:pt x="159544" y="244076"/>
                      <a:pt x="152876" y="265983"/>
                    </a:cubicBezTo>
                    <a:cubicBezTo>
                      <a:pt x="141446" y="262173"/>
                      <a:pt x="129064" y="260268"/>
                      <a:pt x="116681" y="260268"/>
                    </a:cubicBezTo>
                    <a:cubicBezTo>
                      <a:pt x="57626" y="259316"/>
                      <a:pt x="8096" y="305988"/>
                      <a:pt x="7144" y="365996"/>
                    </a:cubicBezTo>
                    <a:cubicBezTo>
                      <a:pt x="7144" y="366948"/>
                      <a:pt x="7144" y="366948"/>
                      <a:pt x="7144" y="367901"/>
                    </a:cubicBezTo>
                    <a:cubicBezTo>
                      <a:pt x="7144" y="428861"/>
                      <a:pt x="55721" y="481248"/>
                      <a:pt x="116681" y="481248"/>
                    </a:cubicBezTo>
                    <a:lnTo>
                      <a:pt x="376714" y="481248"/>
                    </a:lnTo>
                    <a:cubicBezTo>
                      <a:pt x="383381" y="489821"/>
                      <a:pt x="391001" y="481248"/>
                      <a:pt x="397669" y="481248"/>
                    </a:cubicBezTo>
                    <a:lnTo>
                      <a:pt x="1107281" y="481248"/>
                    </a:lnTo>
                    <a:cubicBezTo>
                      <a:pt x="1150144" y="482201"/>
                      <a:pt x="1185386" y="447911"/>
                      <a:pt x="1185386" y="405048"/>
                    </a:cubicBezTo>
                    <a:cubicBezTo>
                      <a:pt x="1185386" y="362186"/>
                      <a:pt x="1152049" y="326943"/>
                      <a:pt x="1109186" y="326943"/>
                    </a:cubicBezTo>
                    <a:cubicBezTo>
                      <a:pt x="1108234" y="325991"/>
                      <a:pt x="1107281" y="325991"/>
                      <a:pt x="1106329" y="325991"/>
                    </a:cubicBezTo>
                    <a:lnTo>
                      <a:pt x="1106329" y="325991"/>
                    </a:lnTo>
                    <a:close/>
                  </a:path>
                </a:pathLst>
              </a:custGeom>
              <a:solidFill>
                <a:srgbClr val="CBEBF5">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45" name="Google Shape;4945;p175"/>
              <p:cNvSpPr/>
              <p:nvPr/>
            </p:nvSpPr>
            <p:spPr>
              <a:xfrm>
                <a:off x="3697468" y="3745946"/>
                <a:ext cx="397910" cy="628279"/>
              </a:xfrm>
              <a:custGeom>
                <a:avLst/>
                <a:gdLst/>
                <a:ahLst/>
                <a:cxnLst/>
                <a:rect l="l" t="t" r="r" b="b"/>
                <a:pathLst>
                  <a:path w="180975" h="285750" extrusionOk="0">
                    <a:moveTo>
                      <a:pt x="179546" y="218599"/>
                    </a:moveTo>
                    <a:lnTo>
                      <a:pt x="7144" y="285274"/>
                    </a:lnTo>
                    <a:lnTo>
                      <a:pt x="7144" y="7144"/>
                    </a:lnTo>
                    <a:lnTo>
                      <a:pt x="179546" y="68104"/>
                    </a:lnTo>
                    <a:close/>
                  </a:path>
                </a:pathLst>
              </a:custGeom>
              <a:solidFill>
                <a:srgbClr val="8049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46" name="Google Shape;4946;p175"/>
              <p:cNvSpPr/>
              <p:nvPr/>
            </p:nvSpPr>
            <p:spPr>
              <a:xfrm>
                <a:off x="3356099" y="3752232"/>
                <a:ext cx="293198" cy="628279"/>
              </a:xfrm>
              <a:custGeom>
                <a:avLst/>
                <a:gdLst/>
                <a:ahLst/>
                <a:cxnLst/>
                <a:rect l="l" t="t" r="r" b="b"/>
                <a:pathLst>
                  <a:path w="133350" h="285750" extrusionOk="0">
                    <a:moveTo>
                      <a:pt x="7144" y="51911"/>
                    </a:moveTo>
                    <a:lnTo>
                      <a:pt x="7144" y="233839"/>
                    </a:lnTo>
                    <a:lnTo>
                      <a:pt x="134779" y="283369"/>
                    </a:lnTo>
                    <a:lnTo>
                      <a:pt x="134779" y="7144"/>
                    </a:lnTo>
                    <a:lnTo>
                      <a:pt x="7144" y="51911"/>
                    </a:lnTo>
                    <a:close/>
                    <a:moveTo>
                      <a:pt x="20479" y="219551"/>
                    </a:moveTo>
                    <a:lnTo>
                      <a:pt x="13811" y="217646"/>
                    </a:lnTo>
                    <a:lnTo>
                      <a:pt x="13811" y="67151"/>
                    </a:lnTo>
                    <a:lnTo>
                      <a:pt x="20479" y="65246"/>
                    </a:lnTo>
                    <a:lnTo>
                      <a:pt x="27146" y="63341"/>
                    </a:lnTo>
                    <a:lnTo>
                      <a:pt x="33814" y="61436"/>
                    </a:lnTo>
                    <a:lnTo>
                      <a:pt x="33814" y="225266"/>
                    </a:lnTo>
                    <a:lnTo>
                      <a:pt x="27146" y="223361"/>
                    </a:lnTo>
                    <a:lnTo>
                      <a:pt x="20479" y="219551"/>
                    </a:lnTo>
                    <a:close/>
                    <a:moveTo>
                      <a:pt x="54769" y="229076"/>
                    </a:moveTo>
                    <a:lnTo>
                      <a:pt x="46196" y="227171"/>
                    </a:lnTo>
                    <a:lnTo>
                      <a:pt x="46196" y="58579"/>
                    </a:lnTo>
                    <a:lnTo>
                      <a:pt x="54769" y="56674"/>
                    </a:lnTo>
                    <a:lnTo>
                      <a:pt x="63341" y="54769"/>
                    </a:lnTo>
                    <a:lnTo>
                      <a:pt x="71914" y="52864"/>
                    </a:lnTo>
                    <a:lnTo>
                      <a:pt x="71914" y="236696"/>
                    </a:lnTo>
                    <a:lnTo>
                      <a:pt x="63341" y="234791"/>
                    </a:lnTo>
                    <a:lnTo>
                      <a:pt x="54769" y="229076"/>
                    </a:lnTo>
                    <a:close/>
                    <a:moveTo>
                      <a:pt x="94774" y="242411"/>
                    </a:moveTo>
                    <a:lnTo>
                      <a:pt x="83344" y="237649"/>
                    </a:lnTo>
                    <a:lnTo>
                      <a:pt x="83344" y="47149"/>
                    </a:lnTo>
                    <a:lnTo>
                      <a:pt x="94774" y="45244"/>
                    </a:lnTo>
                    <a:lnTo>
                      <a:pt x="106204" y="40481"/>
                    </a:lnTo>
                    <a:lnTo>
                      <a:pt x="119539" y="35719"/>
                    </a:lnTo>
                    <a:lnTo>
                      <a:pt x="119539" y="249079"/>
                    </a:lnTo>
                    <a:lnTo>
                      <a:pt x="106204" y="244316"/>
                    </a:lnTo>
                    <a:lnTo>
                      <a:pt x="94774" y="24241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47" name="Google Shape;4947;p175"/>
              <p:cNvSpPr/>
              <p:nvPr/>
            </p:nvSpPr>
            <p:spPr>
              <a:xfrm>
                <a:off x="4579152" y="3745946"/>
                <a:ext cx="397910" cy="628279"/>
              </a:xfrm>
              <a:custGeom>
                <a:avLst/>
                <a:gdLst/>
                <a:ahLst/>
                <a:cxnLst/>
                <a:rect l="l" t="t" r="r" b="b"/>
                <a:pathLst>
                  <a:path w="180975" h="285750" extrusionOk="0">
                    <a:moveTo>
                      <a:pt x="179546" y="218599"/>
                    </a:moveTo>
                    <a:lnTo>
                      <a:pt x="7144" y="285274"/>
                    </a:lnTo>
                    <a:lnTo>
                      <a:pt x="7144" y="7144"/>
                    </a:lnTo>
                    <a:lnTo>
                      <a:pt x="179546" y="68104"/>
                    </a:lnTo>
                    <a:close/>
                  </a:path>
                </a:pathLst>
              </a:custGeom>
              <a:solidFill>
                <a:srgbClr val="8049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48" name="Google Shape;4948;p175"/>
              <p:cNvSpPr/>
              <p:nvPr/>
            </p:nvSpPr>
            <p:spPr>
              <a:xfrm>
                <a:off x="4239880" y="3752232"/>
                <a:ext cx="293198" cy="628279"/>
              </a:xfrm>
              <a:custGeom>
                <a:avLst/>
                <a:gdLst/>
                <a:ahLst/>
                <a:cxnLst/>
                <a:rect l="l" t="t" r="r" b="b"/>
                <a:pathLst>
                  <a:path w="133350" h="285750" extrusionOk="0">
                    <a:moveTo>
                      <a:pt x="7144" y="51911"/>
                    </a:moveTo>
                    <a:lnTo>
                      <a:pt x="7144" y="233839"/>
                    </a:lnTo>
                    <a:lnTo>
                      <a:pt x="134779" y="283369"/>
                    </a:lnTo>
                    <a:lnTo>
                      <a:pt x="134779" y="7144"/>
                    </a:lnTo>
                    <a:lnTo>
                      <a:pt x="7144" y="51911"/>
                    </a:lnTo>
                    <a:close/>
                    <a:moveTo>
                      <a:pt x="20479" y="219551"/>
                    </a:moveTo>
                    <a:lnTo>
                      <a:pt x="13811" y="217646"/>
                    </a:lnTo>
                    <a:lnTo>
                      <a:pt x="13811" y="67151"/>
                    </a:lnTo>
                    <a:lnTo>
                      <a:pt x="20479" y="65246"/>
                    </a:lnTo>
                    <a:lnTo>
                      <a:pt x="27146" y="63341"/>
                    </a:lnTo>
                    <a:lnTo>
                      <a:pt x="33814" y="61436"/>
                    </a:lnTo>
                    <a:lnTo>
                      <a:pt x="33814" y="225266"/>
                    </a:lnTo>
                    <a:lnTo>
                      <a:pt x="27146" y="223361"/>
                    </a:lnTo>
                    <a:lnTo>
                      <a:pt x="20479" y="219551"/>
                    </a:lnTo>
                    <a:close/>
                    <a:moveTo>
                      <a:pt x="53816" y="229076"/>
                    </a:moveTo>
                    <a:lnTo>
                      <a:pt x="45244" y="227171"/>
                    </a:lnTo>
                    <a:lnTo>
                      <a:pt x="45244" y="58579"/>
                    </a:lnTo>
                    <a:lnTo>
                      <a:pt x="53816" y="56674"/>
                    </a:lnTo>
                    <a:lnTo>
                      <a:pt x="62389" y="54769"/>
                    </a:lnTo>
                    <a:lnTo>
                      <a:pt x="70961" y="52864"/>
                    </a:lnTo>
                    <a:lnTo>
                      <a:pt x="70961" y="236696"/>
                    </a:lnTo>
                    <a:lnTo>
                      <a:pt x="62389" y="234791"/>
                    </a:lnTo>
                    <a:lnTo>
                      <a:pt x="53816" y="229076"/>
                    </a:lnTo>
                    <a:close/>
                    <a:moveTo>
                      <a:pt x="93821" y="242411"/>
                    </a:moveTo>
                    <a:lnTo>
                      <a:pt x="82391" y="237649"/>
                    </a:lnTo>
                    <a:lnTo>
                      <a:pt x="82391" y="47149"/>
                    </a:lnTo>
                    <a:lnTo>
                      <a:pt x="93821" y="45244"/>
                    </a:lnTo>
                    <a:lnTo>
                      <a:pt x="105251" y="40481"/>
                    </a:lnTo>
                    <a:lnTo>
                      <a:pt x="118586" y="35719"/>
                    </a:lnTo>
                    <a:lnTo>
                      <a:pt x="118586" y="249079"/>
                    </a:lnTo>
                    <a:lnTo>
                      <a:pt x="105251" y="244316"/>
                    </a:lnTo>
                    <a:lnTo>
                      <a:pt x="93821" y="24241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49" name="Google Shape;4949;p175"/>
              <p:cNvSpPr/>
              <p:nvPr/>
            </p:nvSpPr>
            <p:spPr>
              <a:xfrm>
                <a:off x="3697468" y="4958526"/>
                <a:ext cx="397910" cy="628279"/>
              </a:xfrm>
              <a:custGeom>
                <a:avLst/>
                <a:gdLst/>
                <a:ahLst/>
                <a:cxnLst/>
                <a:rect l="l" t="t" r="r" b="b"/>
                <a:pathLst>
                  <a:path w="180975" h="285750" extrusionOk="0">
                    <a:moveTo>
                      <a:pt x="179546" y="218599"/>
                    </a:moveTo>
                    <a:lnTo>
                      <a:pt x="7144" y="285274"/>
                    </a:lnTo>
                    <a:lnTo>
                      <a:pt x="7144" y="7144"/>
                    </a:lnTo>
                    <a:lnTo>
                      <a:pt x="179546" y="68104"/>
                    </a:lnTo>
                    <a:close/>
                  </a:path>
                </a:pathLst>
              </a:custGeom>
              <a:solidFill>
                <a:srgbClr val="8049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50" name="Google Shape;4950;p175"/>
              <p:cNvSpPr/>
              <p:nvPr/>
            </p:nvSpPr>
            <p:spPr>
              <a:xfrm>
                <a:off x="3356099" y="4964810"/>
                <a:ext cx="293198" cy="628279"/>
              </a:xfrm>
              <a:custGeom>
                <a:avLst/>
                <a:gdLst/>
                <a:ahLst/>
                <a:cxnLst/>
                <a:rect l="l" t="t" r="r" b="b"/>
                <a:pathLst>
                  <a:path w="133350" h="285750" extrusionOk="0">
                    <a:moveTo>
                      <a:pt x="7144" y="51911"/>
                    </a:moveTo>
                    <a:lnTo>
                      <a:pt x="7144" y="233839"/>
                    </a:lnTo>
                    <a:lnTo>
                      <a:pt x="134779" y="283369"/>
                    </a:lnTo>
                    <a:lnTo>
                      <a:pt x="134779" y="7144"/>
                    </a:lnTo>
                    <a:lnTo>
                      <a:pt x="7144" y="51911"/>
                    </a:lnTo>
                    <a:close/>
                    <a:moveTo>
                      <a:pt x="20479" y="219551"/>
                    </a:moveTo>
                    <a:lnTo>
                      <a:pt x="13811" y="217646"/>
                    </a:lnTo>
                    <a:lnTo>
                      <a:pt x="13811" y="67151"/>
                    </a:lnTo>
                    <a:lnTo>
                      <a:pt x="20479" y="65246"/>
                    </a:lnTo>
                    <a:lnTo>
                      <a:pt x="27146" y="63341"/>
                    </a:lnTo>
                    <a:lnTo>
                      <a:pt x="33814" y="61436"/>
                    </a:lnTo>
                    <a:lnTo>
                      <a:pt x="33814" y="225266"/>
                    </a:lnTo>
                    <a:lnTo>
                      <a:pt x="27146" y="223361"/>
                    </a:lnTo>
                    <a:lnTo>
                      <a:pt x="20479" y="219551"/>
                    </a:lnTo>
                    <a:close/>
                    <a:moveTo>
                      <a:pt x="54769" y="229076"/>
                    </a:moveTo>
                    <a:lnTo>
                      <a:pt x="46196" y="227171"/>
                    </a:lnTo>
                    <a:lnTo>
                      <a:pt x="46196" y="58579"/>
                    </a:lnTo>
                    <a:lnTo>
                      <a:pt x="54769" y="56674"/>
                    </a:lnTo>
                    <a:lnTo>
                      <a:pt x="63341" y="54769"/>
                    </a:lnTo>
                    <a:lnTo>
                      <a:pt x="71914" y="52864"/>
                    </a:lnTo>
                    <a:lnTo>
                      <a:pt x="71914" y="236696"/>
                    </a:lnTo>
                    <a:lnTo>
                      <a:pt x="63341" y="234791"/>
                    </a:lnTo>
                    <a:lnTo>
                      <a:pt x="54769" y="229076"/>
                    </a:lnTo>
                    <a:close/>
                    <a:moveTo>
                      <a:pt x="94774" y="242411"/>
                    </a:moveTo>
                    <a:lnTo>
                      <a:pt x="83344" y="237649"/>
                    </a:lnTo>
                    <a:lnTo>
                      <a:pt x="83344" y="47149"/>
                    </a:lnTo>
                    <a:lnTo>
                      <a:pt x="94774" y="45244"/>
                    </a:lnTo>
                    <a:lnTo>
                      <a:pt x="106204" y="40481"/>
                    </a:lnTo>
                    <a:lnTo>
                      <a:pt x="119539" y="35719"/>
                    </a:lnTo>
                    <a:lnTo>
                      <a:pt x="119539" y="249079"/>
                    </a:lnTo>
                    <a:lnTo>
                      <a:pt x="106204" y="244316"/>
                    </a:lnTo>
                    <a:lnTo>
                      <a:pt x="94774" y="24241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51" name="Google Shape;4951;p175"/>
              <p:cNvSpPr/>
              <p:nvPr/>
            </p:nvSpPr>
            <p:spPr>
              <a:xfrm>
                <a:off x="4579152" y="4958526"/>
                <a:ext cx="397910" cy="628279"/>
              </a:xfrm>
              <a:custGeom>
                <a:avLst/>
                <a:gdLst/>
                <a:ahLst/>
                <a:cxnLst/>
                <a:rect l="l" t="t" r="r" b="b"/>
                <a:pathLst>
                  <a:path w="180975" h="285750" extrusionOk="0">
                    <a:moveTo>
                      <a:pt x="179546" y="218599"/>
                    </a:moveTo>
                    <a:lnTo>
                      <a:pt x="7144" y="285274"/>
                    </a:lnTo>
                    <a:lnTo>
                      <a:pt x="7144" y="7144"/>
                    </a:lnTo>
                    <a:lnTo>
                      <a:pt x="179546" y="68104"/>
                    </a:lnTo>
                    <a:close/>
                  </a:path>
                </a:pathLst>
              </a:custGeom>
              <a:solidFill>
                <a:srgbClr val="8049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52" name="Google Shape;4952;p175"/>
              <p:cNvSpPr/>
              <p:nvPr/>
            </p:nvSpPr>
            <p:spPr>
              <a:xfrm>
                <a:off x="4239880" y="4964801"/>
                <a:ext cx="293198" cy="628279"/>
              </a:xfrm>
              <a:custGeom>
                <a:avLst/>
                <a:gdLst/>
                <a:ahLst/>
                <a:cxnLst/>
                <a:rect l="l" t="t" r="r" b="b"/>
                <a:pathLst>
                  <a:path w="133350" h="285750" extrusionOk="0">
                    <a:moveTo>
                      <a:pt x="7144" y="51911"/>
                    </a:moveTo>
                    <a:lnTo>
                      <a:pt x="7144" y="233839"/>
                    </a:lnTo>
                    <a:lnTo>
                      <a:pt x="134779" y="283369"/>
                    </a:lnTo>
                    <a:lnTo>
                      <a:pt x="134779" y="7144"/>
                    </a:lnTo>
                    <a:lnTo>
                      <a:pt x="7144" y="51911"/>
                    </a:lnTo>
                    <a:close/>
                    <a:moveTo>
                      <a:pt x="20479" y="219551"/>
                    </a:moveTo>
                    <a:lnTo>
                      <a:pt x="13811" y="217646"/>
                    </a:lnTo>
                    <a:lnTo>
                      <a:pt x="13811" y="67151"/>
                    </a:lnTo>
                    <a:lnTo>
                      <a:pt x="20479" y="65246"/>
                    </a:lnTo>
                    <a:lnTo>
                      <a:pt x="27146" y="63341"/>
                    </a:lnTo>
                    <a:lnTo>
                      <a:pt x="33814" y="61436"/>
                    </a:lnTo>
                    <a:lnTo>
                      <a:pt x="33814" y="225266"/>
                    </a:lnTo>
                    <a:lnTo>
                      <a:pt x="27146" y="223361"/>
                    </a:lnTo>
                    <a:lnTo>
                      <a:pt x="20479" y="219551"/>
                    </a:lnTo>
                    <a:close/>
                    <a:moveTo>
                      <a:pt x="53816" y="229076"/>
                    </a:moveTo>
                    <a:lnTo>
                      <a:pt x="45244" y="227171"/>
                    </a:lnTo>
                    <a:lnTo>
                      <a:pt x="45244" y="58579"/>
                    </a:lnTo>
                    <a:lnTo>
                      <a:pt x="53816" y="56674"/>
                    </a:lnTo>
                    <a:lnTo>
                      <a:pt x="62389" y="54769"/>
                    </a:lnTo>
                    <a:lnTo>
                      <a:pt x="70961" y="52864"/>
                    </a:lnTo>
                    <a:lnTo>
                      <a:pt x="70961" y="236696"/>
                    </a:lnTo>
                    <a:lnTo>
                      <a:pt x="62389" y="234791"/>
                    </a:lnTo>
                    <a:lnTo>
                      <a:pt x="53816" y="229076"/>
                    </a:lnTo>
                    <a:close/>
                    <a:moveTo>
                      <a:pt x="93821" y="242411"/>
                    </a:moveTo>
                    <a:lnTo>
                      <a:pt x="83344" y="237649"/>
                    </a:lnTo>
                    <a:lnTo>
                      <a:pt x="83344" y="47149"/>
                    </a:lnTo>
                    <a:lnTo>
                      <a:pt x="94774" y="45244"/>
                    </a:lnTo>
                    <a:lnTo>
                      <a:pt x="106204" y="40481"/>
                    </a:lnTo>
                    <a:lnTo>
                      <a:pt x="119539" y="35719"/>
                    </a:lnTo>
                    <a:lnTo>
                      <a:pt x="119539" y="249079"/>
                    </a:lnTo>
                    <a:lnTo>
                      <a:pt x="106204" y="244316"/>
                    </a:lnTo>
                    <a:lnTo>
                      <a:pt x="93821" y="24241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53" name="Google Shape;4953;p175"/>
              <p:cNvSpPr/>
              <p:nvPr/>
            </p:nvSpPr>
            <p:spPr>
              <a:xfrm>
                <a:off x="4170772" y="4353272"/>
                <a:ext cx="397910" cy="628279"/>
              </a:xfrm>
              <a:custGeom>
                <a:avLst/>
                <a:gdLst/>
                <a:ahLst/>
                <a:cxnLst/>
                <a:rect l="l" t="t" r="r" b="b"/>
                <a:pathLst>
                  <a:path w="180975" h="285750" extrusionOk="0">
                    <a:moveTo>
                      <a:pt x="176689" y="217646"/>
                    </a:moveTo>
                    <a:lnTo>
                      <a:pt x="7144" y="282416"/>
                    </a:lnTo>
                    <a:lnTo>
                      <a:pt x="7144" y="7144"/>
                    </a:lnTo>
                    <a:lnTo>
                      <a:pt x="176689" y="67151"/>
                    </a:lnTo>
                    <a:close/>
                  </a:path>
                </a:pathLst>
              </a:custGeom>
              <a:solidFill>
                <a:srgbClr val="8049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54" name="Google Shape;4954;p175"/>
              <p:cNvSpPr/>
              <p:nvPr/>
            </p:nvSpPr>
            <p:spPr>
              <a:xfrm>
                <a:off x="3825216" y="4353272"/>
                <a:ext cx="293198" cy="628279"/>
              </a:xfrm>
              <a:custGeom>
                <a:avLst/>
                <a:gdLst/>
                <a:ahLst/>
                <a:cxnLst/>
                <a:rect l="l" t="t" r="r" b="b"/>
                <a:pathLst>
                  <a:path w="133350" h="285750" extrusionOk="0">
                    <a:moveTo>
                      <a:pt x="7144" y="51911"/>
                    </a:moveTo>
                    <a:lnTo>
                      <a:pt x="7144" y="233839"/>
                    </a:lnTo>
                    <a:lnTo>
                      <a:pt x="134779" y="283369"/>
                    </a:lnTo>
                    <a:lnTo>
                      <a:pt x="134779" y="7144"/>
                    </a:lnTo>
                    <a:lnTo>
                      <a:pt x="7144" y="51911"/>
                    </a:lnTo>
                    <a:close/>
                    <a:moveTo>
                      <a:pt x="20479" y="219551"/>
                    </a:moveTo>
                    <a:lnTo>
                      <a:pt x="13811" y="217646"/>
                    </a:lnTo>
                    <a:lnTo>
                      <a:pt x="13811" y="67151"/>
                    </a:lnTo>
                    <a:lnTo>
                      <a:pt x="20479" y="65246"/>
                    </a:lnTo>
                    <a:lnTo>
                      <a:pt x="27146" y="63341"/>
                    </a:lnTo>
                    <a:lnTo>
                      <a:pt x="33814" y="61436"/>
                    </a:lnTo>
                    <a:lnTo>
                      <a:pt x="33814" y="225266"/>
                    </a:lnTo>
                    <a:lnTo>
                      <a:pt x="27146" y="223361"/>
                    </a:lnTo>
                    <a:lnTo>
                      <a:pt x="20479" y="219551"/>
                    </a:lnTo>
                    <a:close/>
                    <a:moveTo>
                      <a:pt x="53816" y="230981"/>
                    </a:moveTo>
                    <a:lnTo>
                      <a:pt x="45244" y="229076"/>
                    </a:lnTo>
                    <a:lnTo>
                      <a:pt x="45244" y="60484"/>
                    </a:lnTo>
                    <a:lnTo>
                      <a:pt x="53816" y="58579"/>
                    </a:lnTo>
                    <a:lnTo>
                      <a:pt x="62389" y="56674"/>
                    </a:lnTo>
                    <a:lnTo>
                      <a:pt x="70961" y="54769"/>
                    </a:lnTo>
                    <a:lnTo>
                      <a:pt x="70961" y="238601"/>
                    </a:lnTo>
                    <a:lnTo>
                      <a:pt x="62389" y="236696"/>
                    </a:lnTo>
                    <a:lnTo>
                      <a:pt x="53816" y="230981"/>
                    </a:lnTo>
                    <a:close/>
                    <a:moveTo>
                      <a:pt x="94774" y="244316"/>
                    </a:moveTo>
                    <a:lnTo>
                      <a:pt x="83344" y="239554"/>
                    </a:lnTo>
                    <a:lnTo>
                      <a:pt x="83344" y="49054"/>
                    </a:lnTo>
                    <a:lnTo>
                      <a:pt x="94774" y="47149"/>
                    </a:lnTo>
                    <a:lnTo>
                      <a:pt x="106204" y="42386"/>
                    </a:lnTo>
                    <a:lnTo>
                      <a:pt x="119539" y="37624"/>
                    </a:lnTo>
                    <a:lnTo>
                      <a:pt x="119539" y="250984"/>
                    </a:lnTo>
                    <a:lnTo>
                      <a:pt x="106204" y="246221"/>
                    </a:lnTo>
                    <a:lnTo>
                      <a:pt x="94774" y="24431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55" name="Google Shape;4955;p175"/>
              <p:cNvSpPr/>
              <p:nvPr/>
            </p:nvSpPr>
            <p:spPr>
              <a:xfrm>
                <a:off x="3293270" y="4353272"/>
                <a:ext cx="397910" cy="628279"/>
              </a:xfrm>
              <a:custGeom>
                <a:avLst/>
                <a:gdLst/>
                <a:ahLst/>
                <a:cxnLst/>
                <a:rect l="l" t="t" r="r" b="b"/>
                <a:pathLst>
                  <a:path w="180975" h="285750" extrusionOk="0">
                    <a:moveTo>
                      <a:pt x="176689" y="217646"/>
                    </a:moveTo>
                    <a:lnTo>
                      <a:pt x="7144" y="282416"/>
                    </a:lnTo>
                    <a:lnTo>
                      <a:pt x="7144" y="7144"/>
                    </a:lnTo>
                    <a:lnTo>
                      <a:pt x="176689" y="67151"/>
                    </a:lnTo>
                    <a:close/>
                  </a:path>
                </a:pathLst>
              </a:custGeom>
              <a:solidFill>
                <a:srgbClr val="8049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56" name="Google Shape;4956;p175"/>
              <p:cNvSpPr/>
              <p:nvPr/>
            </p:nvSpPr>
            <p:spPr>
              <a:xfrm>
                <a:off x="2947718" y="4353272"/>
                <a:ext cx="293198" cy="628279"/>
              </a:xfrm>
              <a:custGeom>
                <a:avLst/>
                <a:gdLst/>
                <a:ahLst/>
                <a:cxnLst/>
                <a:rect l="l" t="t" r="r" b="b"/>
                <a:pathLst>
                  <a:path w="133350" h="285750" extrusionOk="0">
                    <a:moveTo>
                      <a:pt x="7144" y="51911"/>
                    </a:moveTo>
                    <a:lnTo>
                      <a:pt x="7144" y="233839"/>
                    </a:lnTo>
                    <a:lnTo>
                      <a:pt x="134779" y="283369"/>
                    </a:lnTo>
                    <a:lnTo>
                      <a:pt x="134779" y="7144"/>
                    </a:lnTo>
                    <a:lnTo>
                      <a:pt x="7144" y="51911"/>
                    </a:lnTo>
                    <a:close/>
                    <a:moveTo>
                      <a:pt x="20479" y="219551"/>
                    </a:moveTo>
                    <a:lnTo>
                      <a:pt x="13811" y="217646"/>
                    </a:lnTo>
                    <a:lnTo>
                      <a:pt x="13811" y="67151"/>
                    </a:lnTo>
                    <a:lnTo>
                      <a:pt x="20479" y="65246"/>
                    </a:lnTo>
                    <a:lnTo>
                      <a:pt x="27146" y="63341"/>
                    </a:lnTo>
                    <a:lnTo>
                      <a:pt x="33814" y="61436"/>
                    </a:lnTo>
                    <a:lnTo>
                      <a:pt x="33814" y="225266"/>
                    </a:lnTo>
                    <a:lnTo>
                      <a:pt x="27146" y="223361"/>
                    </a:lnTo>
                    <a:lnTo>
                      <a:pt x="20479" y="219551"/>
                    </a:lnTo>
                    <a:close/>
                    <a:moveTo>
                      <a:pt x="53816" y="230981"/>
                    </a:moveTo>
                    <a:lnTo>
                      <a:pt x="45244" y="229076"/>
                    </a:lnTo>
                    <a:lnTo>
                      <a:pt x="45244" y="60484"/>
                    </a:lnTo>
                    <a:lnTo>
                      <a:pt x="53816" y="58579"/>
                    </a:lnTo>
                    <a:lnTo>
                      <a:pt x="62389" y="56674"/>
                    </a:lnTo>
                    <a:lnTo>
                      <a:pt x="70961" y="54769"/>
                    </a:lnTo>
                    <a:lnTo>
                      <a:pt x="70961" y="238601"/>
                    </a:lnTo>
                    <a:lnTo>
                      <a:pt x="62389" y="236696"/>
                    </a:lnTo>
                    <a:lnTo>
                      <a:pt x="53816" y="230981"/>
                    </a:lnTo>
                    <a:close/>
                    <a:moveTo>
                      <a:pt x="94774" y="244316"/>
                    </a:moveTo>
                    <a:lnTo>
                      <a:pt x="83344" y="239554"/>
                    </a:lnTo>
                    <a:lnTo>
                      <a:pt x="83344" y="49054"/>
                    </a:lnTo>
                    <a:lnTo>
                      <a:pt x="94774" y="47149"/>
                    </a:lnTo>
                    <a:lnTo>
                      <a:pt x="106204" y="42386"/>
                    </a:lnTo>
                    <a:lnTo>
                      <a:pt x="119539" y="37624"/>
                    </a:lnTo>
                    <a:lnTo>
                      <a:pt x="119539" y="250984"/>
                    </a:lnTo>
                    <a:lnTo>
                      <a:pt x="106204" y="246221"/>
                    </a:lnTo>
                    <a:lnTo>
                      <a:pt x="94774" y="24431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57" name="Google Shape;4957;p175"/>
              <p:cNvSpPr/>
              <p:nvPr/>
            </p:nvSpPr>
            <p:spPr>
              <a:xfrm>
                <a:off x="5037799" y="4353272"/>
                <a:ext cx="397910" cy="628279"/>
              </a:xfrm>
              <a:custGeom>
                <a:avLst/>
                <a:gdLst/>
                <a:ahLst/>
                <a:cxnLst/>
                <a:rect l="l" t="t" r="r" b="b"/>
                <a:pathLst>
                  <a:path w="180975" h="285750" extrusionOk="0">
                    <a:moveTo>
                      <a:pt x="177641" y="217646"/>
                    </a:moveTo>
                    <a:lnTo>
                      <a:pt x="7144" y="282416"/>
                    </a:lnTo>
                    <a:lnTo>
                      <a:pt x="7144" y="7144"/>
                    </a:lnTo>
                    <a:lnTo>
                      <a:pt x="177641" y="67151"/>
                    </a:lnTo>
                    <a:close/>
                  </a:path>
                </a:pathLst>
              </a:custGeom>
              <a:solidFill>
                <a:srgbClr val="8049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58" name="Google Shape;4958;p175"/>
              <p:cNvSpPr/>
              <p:nvPr/>
            </p:nvSpPr>
            <p:spPr>
              <a:xfrm>
                <a:off x="3697468" y="3745937"/>
                <a:ext cx="397910" cy="628279"/>
              </a:xfrm>
              <a:custGeom>
                <a:avLst/>
                <a:gdLst/>
                <a:ahLst/>
                <a:cxnLst/>
                <a:rect l="l" t="t" r="r" b="b"/>
                <a:pathLst>
                  <a:path w="180975" h="285750" extrusionOk="0">
                    <a:moveTo>
                      <a:pt x="179546" y="218599"/>
                    </a:moveTo>
                    <a:lnTo>
                      <a:pt x="7144" y="285274"/>
                    </a:lnTo>
                    <a:lnTo>
                      <a:pt x="7144" y="7144"/>
                    </a:lnTo>
                    <a:lnTo>
                      <a:pt x="179546" y="6810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59" name="Google Shape;4959;p175"/>
              <p:cNvSpPr/>
              <p:nvPr/>
            </p:nvSpPr>
            <p:spPr>
              <a:xfrm>
                <a:off x="4579152" y="3745937"/>
                <a:ext cx="397910" cy="628279"/>
              </a:xfrm>
              <a:custGeom>
                <a:avLst/>
                <a:gdLst/>
                <a:ahLst/>
                <a:cxnLst/>
                <a:rect l="l" t="t" r="r" b="b"/>
                <a:pathLst>
                  <a:path w="180975" h="285750" extrusionOk="0">
                    <a:moveTo>
                      <a:pt x="179546" y="218599"/>
                    </a:moveTo>
                    <a:lnTo>
                      <a:pt x="7144" y="285274"/>
                    </a:lnTo>
                    <a:lnTo>
                      <a:pt x="7144" y="7144"/>
                    </a:lnTo>
                    <a:lnTo>
                      <a:pt x="179546" y="6810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60" name="Google Shape;4960;p175"/>
              <p:cNvSpPr/>
              <p:nvPr/>
            </p:nvSpPr>
            <p:spPr>
              <a:xfrm>
                <a:off x="3697468" y="4958515"/>
                <a:ext cx="397910" cy="628279"/>
              </a:xfrm>
              <a:custGeom>
                <a:avLst/>
                <a:gdLst/>
                <a:ahLst/>
                <a:cxnLst/>
                <a:rect l="l" t="t" r="r" b="b"/>
                <a:pathLst>
                  <a:path w="180975" h="285750" extrusionOk="0">
                    <a:moveTo>
                      <a:pt x="179546" y="218599"/>
                    </a:moveTo>
                    <a:lnTo>
                      <a:pt x="7144" y="285274"/>
                    </a:lnTo>
                    <a:lnTo>
                      <a:pt x="7144" y="7144"/>
                    </a:lnTo>
                    <a:lnTo>
                      <a:pt x="179546" y="6810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61" name="Google Shape;4961;p175"/>
              <p:cNvSpPr/>
              <p:nvPr/>
            </p:nvSpPr>
            <p:spPr>
              <a:xfrm>
                <a:off x="4579152" y="4958515"/>
                <a:ext cx="397910" cy="628279"/>
              </a:xfrm>
              <a:custGeom>
                <a:avLst/>
                <a:gdLst/>
                <a:ahLst/>
                <a:cxnLst/>
                <a:rect l="l" t="t" r="r" b="b"/>
                <a:pathLst>
                  <a:path w="180975" h="285750" extrusionOk="0">
                    <a:moveTo>
                      <a:pt x="179546" y="218599"/>
                    </a:moveTo>
                    <a:lnTo>
                      <a:pt x="7144" y="285274"/>
                    </a:lnTo>
                    <a:lnTo>
                      <a:pt x="7144" y="7144"/>
                    </a:lnTo>
                    <a:lnTo>
                      <a:pt x="179546" y="6810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62" name="Google Shape;4962;p175"/>
              <p:cNvSpPr/>
              <p:nvPr/>
            </p:nvSpPr>
            <p:spPr>
              <a:xfrm>
                <a:off x="4170772" y="4353272"/>
                <a:ext cx="397910" cy="628279"/>
              </a:xfrm>
              <a:custGeom>
                <a:avLst/>
                <a:gdLst/>
                <a:ahLst/>
                <a:cxnLst/>
                <a:rect l="l" t="t" r="r" b="b"/>
                <a:pathLst>
                  <a:path w="180975" h="285750" extrusionOk="0">
                    <a:moveTo>
                      <a:pt x="176689" y="217646"/>
                    </a:moveTo>
                    <a:lnTo>
                      <a:pt x="7144" y="282416"/>
                    </a:lnTo>
                    <a:lnTo>
                      <a:pt x="7144" y="7144"/>
                    </a:lnTo>
                    <a:lnTo>
                      <a:pt x="176689" y="6715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63" name="Google Shape;4963;p175"/>
              <p:cNvSpPr/>
              <p:nvPr/>
            </p:nvSpPr>
            <p:spPr>
              <a:xfrm>
                <a:off x="3293270" y="4353272"/>
                <a:ext cx="397910" cy="628279"/>
              </a:xfrm>
              <a:custGeom>
                <a:avLst/>
                <a:gdLst/>
                <a:ahLst/>
                <a:cxnLst/>
                <a:rect l="l" t="t" r="r" b="b"/>
                <a:pathLst>
                  <a:path w="180975" h="285750" extrusionOk="0">
                    <a:moveTo>
                      <a:pt x="176689" y="217646"/>
                    </a:moveTo>
                    <a:lnTo>
                      <a:pt x="7144" y="282416"/>
                    </a:lnTo>
                    <a:lnTo>
                      <a:pt x="7144" y="7144"/>
                    </a:lnTo>
                    <a:lnTo>
                      <a:pt x="176689" y="6715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64" name="Google Shape;4964;p175"/>
              <p:cNvSpPr/>
              <p:nvPr/>
            </p:nvSpPr>
            <p:spPr>
              <a:xfrm>
                <a:off x="5037799" y="4353272"/>
                <a:ext cx="397910" cy="628279"/>
              </a:xfrm>
              <a:custGeom>
                <a:avLst/>
                <a:gdLst/>
                <a:ahLst/>
                <a:cxnLst/>
                <a:rect l="l" t="t" r="r" b="b"/>
                <a:pathLst>
                  <a:path w="180975" h="285750" extrusionOk="0">
                    <a:moveTo>
                      <a:pt x="177641" y="217646"/>
                    </a:moveTo>
                    <a:lnTo>
                      <a:pt x="7144" y="282416"/>
                    </a:lnTo>
                    <a:lnTo>
                      <a:pt x="7144" y="7144"/>
                    </a:lnTo>
                    <a:lnTo>
                      <a:pt x="177641" y="6715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65" name="Google Shape;4965;p175"/>
              <p:cNvSpPr/>
              <p:nvPr/>
            </p:nvSpPr>
            <p:spPr>
              <a:xfrm>
                <a:off x="4692243" y="4353272"/>
                <a:ext cx="293198" cy="628279"/>
              </a:xfrm>
              <a:custGeom>
                <a:avLst/>
                <a:gdLst/>
                <a:ahLst/>
                <a:cxnLst/>
                <a:rect l="l" t="t" r="r" b="b"/>
                <a:pathLst>
                  <a:path w="133350" h="285750" extrusionOk="0">
                    <a:moveTo>
                      <a:pt x="7144" y="51911"/>
                    </a:moveTo>
                    <a:lnTo>
                      <a:pt x="7144" y="233839"/>
                    </a:lnTo>
                    <a:lnTo>
                      <a:pt x="134779" y="283369"/>
                    </a:lnTo>
                    <a:lnTo>
                      <a:pt x="134779" y="7144"/>
                    </a:lnTo>
                    <a:lnTo>
                      <a:pt x="7144" y="51911"/>
                    </a:lnTo>
                    <a:close/>
                    <a:moveTo>
                      <a:pt x="20479" y="219551"/>
                    </a:moveTo>
                    <a:lnTo>
                      <a:pt x="13811" y="217646"/>
                    </a:lnTo>
                    <a:lnTo>
                      <a:pt x="13811" y="67151"/>
                    </a:lnTo>
                    <a:lnTo>
                      <a:pt x="20479" y="65246"/>
                    </a:lnTo>
                    <a:lnTo>
                      <a:pt x="27146" y="63341"/>
                    </a:lnTo>
                    <a:lnTo>
                      <a:pt x="33814" y="61436"/>
                    </a:lnTo>
                    <a:lnTo>
                      <a:pt x="33814" y="225266"/>
                    </a:lnTo>
                    <a:lnTo>
                      <a:pt x="27146" y="223361"/>
                    </a:lnTo>
                    <a:lnTo>
                      <a:pt x="20479" y="219551"/>
                    </a:lnTo>
                    <a:close/>
                    <a:moveTo>
                      <a:pt x="54769" y="230981"/>
                    </a:moveTo>
                    <a:lnTo>
                      <a:pt x="46196" y="229076"/>
                    </a:lnTo>
                    <a:lnTo>
                      <a:pt x="46196" y="60484"/>
                    </a:lnTo>
                    <a:lnTo>
                      <a:pt x="54769" y="58579"/>
                    </a:lnTo>
                    <a:lnTo>
                      <a:pt x="63341" y="56674"/>
                    </a:lnTo>
                    <a:lnTo>
                      <a:pt x="71914" y="54769"/>
                    </a:lnTo>
                    <a:lnTo>
                      <a:pt x="71914" y="238601"/>
                    </a:lnTo>
                    <a:lnTo>
                      <a:pt x="63341" y="236696"/>
                    </a:lnTo>
                    <a:lnTo>
                      <a:pt x="54769" y="230981"/>
                    </a:lnTo>
                    <a:close/>
                    <a:moveTo>
                      <a:pt x="94774" y="244316"/>
                    </a:moveTo>
                    <a:lnTo>
                      <a:pt x="83344" y="239554"/>
                    </a:lnTo>
                    <a:lnTo>
                      <a:pt x="83344" y="49054"/>
                    </a:lnTo>
                    <a:lnTo>
                      <a:pt x="94774" y="47149"/>
                    </a:lnTo>
                    <a:lnTo>
                      <a:pt x="106204" y="42386"/>
                    </a:lnTo>
                    <a:lnTo>
                      <a:pt x="119539" y="37624"/>
                    </a:lnTo>
                    <a:lnTo>
                      <a:pt x="119539" y="250984"/>
                    </a:lnTo>
                    <a:lnTo>
                      <a:pt x="106204" y="246221"/>
                    </a:lnTo>
                    <a:lnTo>
                      <a:pt x="94774" y="24431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66" name="Google Shape;4966;p175"/>
              <p:cNvSpPr/>
              <p:nvPr/>
            </p:nvSpPr>
            <p:spPr>
              <a:xfrm>
                <a:off x="2005632" y="4184679"/>
                <a:ext cx="4251364" cy="1256561"/>
              </a:xfrm>
              <a:custGeom>
                <a:avLst/>
                <a:gdLst/>
                <a:ahLst/>
                <a:cxnLst/>
                <a:rect l="l" t="t" r="r" b="b"/>
                <a:pathLst>
                  <a:path w="1933575" h="571500" extrusionOk="0">
                    <a:moveTo>
                      <a:pt x="1895800" y="405765"/>
                    </a:moveTo>
                    <a:cubicBezTo>
                      <a:pt x="1869130" y="541020"/>
                      <a:pt x="1432885" y="568643"/>
                      <a:pt x="922345" y="468630"/>
                    </a:cubicBezTo>
                    <a:cubicBezTo>
                      <a:pt x="411805" y="368618"/>
                      <a:pt x="17469" y="178118"/>
                      <a:pt x="44139" y="42863"/>
                    </a:cubicBezTo>
                  </a:path>
                </a:pathLst>
              </a:custGeom>
              <a:noFill/>
              <a:ln w="571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67" name="Google Shape;4967;p175"/>
              <p:cNvSpPr/>
              <p:nvPr/>
            </p:nvSpPr>
            <p:spPr>
              <a:xfrm>
                <a:off x="5092248" y="5176315"/>
                <a:ext cx="523566" cy="272253"/>
              </a:xfrm>
              <a:custGeom>
                <a:avLst/>
                <a:gdLst/>
                <a:ahLst/>
                <a:cxnLst/>
                <a:rect l="l" t="t" r="r" b="b"/>
                <a:pathLst>
                  <a:path w="238125" h="123825" extrusionOk="0">
                    <a:moveTo>
                      <a:pt x="136684" y="122396"/>
                    </a:moveTo>
                    <a:lnTo>
                      <a:pt x="7144" y="39529"/>
                    </a:lnTo>
                    <a:lnTo>
                      <a:pt x="123349" y="21431"/>
                    </a:lnTo>
                    <a:lnTo>
                      <a:pt x="226219" y="7144"/>
                    </a:lnTo>
                    <a:lnTo>
                      <a:pt x="239554" y="108109"/>
                    </a:lnTo>
                    <a:close/>
                  </a:path>
                </a:pathLst>
              </a:custGeom>
              <a:solidFill>
                <a:srgbClr val="D83B01">
                  <a:alpha val="6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68" name="Google Shape;4968;p175"/>
              <p:cNvSpPr/>
              <p:nvPr/>
            </p:nvSpPr>
            <p:spPr>
              <a:xfrm>
                <a:off x="5119472" y="5176315"/>
                <a:ext cx="502626" cy="293198"/>
              </a:xfrm>
              <a:custGeom>
                <a:avLst/>
                <a:gdLst/>
                <a:ahLst/>
                <a:cxnLst/>
                <a:rect l="l" t="t" r="r" b="b"/>
                <a:pathLst>
                  <a:path w="228600" h="133350" extrusionOk="0">
                    <a:moveTo>
                      <a:pt x="79534" y="25241"/>
                    </a:moveTo>
                    <a:lnTo>
                      <a:pt x="7144" y="134779"/>
                    </a:lnTo>
                    <a:lnTo>
                      <a:pt x="124301" y="122396"/>
                    </a:lnTo>
                    <a:lnTo>
                      <a:pt x="227171" y="108109"/>
                    </a:lnTo>
                    <a:lnTo>
                      <a:pt x="213836" y="7144"/>
                    </a:lnTo>
                    <a:close/>
                  </a:path>
                </a:pathLst>
              </a:custGeom>
              <a:solidFill>
                <a:srgbClr val="DD5900">
                  <a:alpha val="6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69" name="Google Shape;4969;p175"/>
              <p:cNvSpPr/>
              <p:nvPr/>
            </p:nvSpPr>
            <p:spPr>
              <a:xfrm>
                <a:off x="5027329" y="5176315"/>
                <a:ext cx="607339" cy="272253"/>
              </a:xfrm>
              <a:custGeom>
                <a:avLst/>
                <a:gdLst/>
                <a:ahLst/>
                <a:cxnLst/>
                <a:rect l="l" t="t" r="r" b="b"/>
                <a:pathLst>
                  <a:path w="276225" h="123825" extrusionOk="0">
                    <a:moveTo>
                      <a:pt x="121444" y="25241"/>
                    </a:moveTo>
                    <a:lnTo>
                      <a:pt x="7144" y="95726"/>
                    </a:lnTo>
                    <a:lnTo>
                      <a:pt x="166211" y="122396"/>
                    </a:lnTo>
                    <a:lnTo>
                      <a:pt x="269081" y="108109"/>
                    </a:lnTo>
                    <a:lnTo>
                      <a:pt x="255746" y="7144"/>
                    </a:lnTo>
                    <a:close/>
                  </a:path>
                </a:pathLst>
              </a:custGeom>
              <a:solidFill>
                <a:srgbClr val="EAE42D">
                  <a:alpha val="6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70" name="Google Shape;4970;p175"/>
              <p:cNvSpPr/>
              <p:nvPr/>
            </p:nvSpPr>
            <p:spPr>
              <a:xfrm>
                <a:off x="5278642" y="5111370"/>
                <a:ext cx="314141" cy="125656"/>
              </a:xfrm>
              <a:custGeom>
                <a:avLst/>
                <a:gdLst/>
                <a:ahLst/>
                <a:cxnLst/>
                <a:rect l="l" t="t" r="r" b="b"/>
                <a:pathLst>
                  <a:path w="142875" h="57150" extrusionOk="0">
                    <a:moveTo>
                      <a:pt x="7144" y="54769"/>
                    </a:moveTo>
                    <a:lnTo>
                      <a:pt x="21431" y="7144"/>
                    </a:lnTo>
                    <a:lnTo>
                      <a:pt x="141446" y="36671"/>
                    </a:lnTo>
                    <a:close/>
                  </a:path>
                </a:pathLst>
              </a:custGeom>
              <a:solidFill>
                <a:srgbClr val="022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71" name="Google Shape;4971;p175"/>
              <p:cNvSpPr/>
              <p:nvPr/>
            </p:nvSpPr>
            <p:spPr>
              <a:xfrm>
                <a:off x="5307962" y="5398277"/>
                <a:ext cx="314141" cy="146597"/>
              </a:xfrm>
              <a:custGeom>
                <a:avLst/>
                <a:gdLst/>
                <a:ahLst/>
                <a:cxnLst/>
                <a:rect l="l" t="t" r="r" b="b"/>
                <a:pathLst>
                  <a:path w="142875" h="66675" extrusionOk="0">
                    <a:moveTo>
                      <a:pt x="7144" y="25241"/>
                    </a:moveTo>
                    <a:lnTo>
                      <a:pt x="32861" y="68104"/>
                    </a:lnTo>
                    <a:lnTo>
                      <a:pt x="141446" y="7144"/>
                    </a:lnTo>
                    <a:close/>
                  </a:path>
                </a:pathLst>
              </a:custGeom>
              <a:solidFill>
                <a:srgbClr val="022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72" name="Google Shape;4972;p175"/>
              <p:cNvSpPr/>
              <p:nvPr/>
            </p:nvSpPr>
            <p:spPr>
              <a:xfrm>
                <a:off x="5343565" y="5153246"/>
                <a:ext cx="502628" cy="188484"/>
              </a:xfrm>
              <a:custGeom>
                <a:avLst/>
                <a:gdLst/>
                <a:ahLst/>
                <a:cxnLst/>
                <a:rect l="l" t="t" r="r" b="b"/>
                <a:pathLst>
                  <a:path w="228600" h="85725" extrusionOk="0">
                    <a:moveTo>
                      <a:pt x="14764" y="80486"/>
                    </a:moveTo>
                    <a:lnTo>
                      <a:pt x="7144" y="21431"/>
                    </a:lnTo>
                    <a:lnTo>
                      <a:pt x="215741" y="7144"/>
                    </a:lnTo>
                    <a:lnTo>
                      <a:pt x="222409" y="53816"/>
                    </a:lnTo>
                    <a:close/>
                  </a:path>
                </a:pathLst>
              </a:custGeom>
              <a:solidFill>
                <a:srgbClr val="354D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73" name="Google Shape;4973;p175"/>
              <p:cNvSpPr/>
              <p:nvPr/>
            </p:nvSpPr>
            <p:spPr>
              <a:xfrm>
                <a:off x="5802208" y="5153213"/>
                <a:ext cx="188485" cy="125656"/>
              </a:xfrm>
              <a:custGeom>
                <a:avLst/>
                <a:gdLst/>
                <a:ahLst/>
                <a:cxnLst/>
                <a:rect l="l" t="t" r="r" b="b"/>
                <a:pathLst>
                  <a:path w="85725" h="57150" extrusionOk="0">
                    <a:moveTo>
                      <a:pt x="13811" y="53816"/>
                    </a:moveTo>
                    <a:lnTo>
                      <a:pt x="7144" y="7144"/>
                    </a:lnTo>
                    <a:lnTo>
                      <a:pt x="87154" y="43339"/>
                    </a:lnTo>
                    <a:close/>
                  </a:path>
                </a:pathLst>
              </a:custGeom>
              <a:solidFill>
                <a:srgbClr val="022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74" name="Google Shape;4974;p175"/>
              <p:cNvSpPr/>
              <p:nvPr/>
            </p:nvSpPr>
            <p:spPr>
              <a:xfrm>
                <a:off x="5360319" y="5255827"/>
                <a:ext cx="481683" cy="209423"/>
              </a:xfrm>
              <a:custGeom>
                <a:avLst/>
                <a:gdLst/>
                <a:ahLst/>
                <a:cxnLst/>
                <a:rect l="l" t="t" r="r" b="b"/>
                <a:pathLst>
                  <a:path w="219075" h="95250" extrusionOk="0">
                    <a:moveTo>
                      <a:pt x="7144" y="33814"/>
                    </a:moveTo>
                    <a:lnTo>
                      <a:pt x="15716" y="92869"/>
                    </a:lnTo>
                    <a:lnTo>
                      <a:pt x="220504" y="52864"/>
                    </a:lnTo>
                    <a:lnTo>
                      <a:pt x="214789" y="7144"/>
                    </a:lnTo>
                    <a:close/>
                  </a:path>
                </a:pathLst>
              </a:custGeom>
              <a:solidFill>
                <a:srgbClr val="354D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75" name="Google Shape;4975;p175"/>
              <p:cNvSpPr/>
              <p:nvPr/>
            </p:nvSpPr>
            <p:spPr>
              <a:xfrm>
                <a:off x="5816878" y="5232829"/>
                <a:ext cx="188485" cy="146597"/>
              </a:xfrm>
              <a:custGeom>
                <a:avLst/>
                <a:gdLst/>
                <a:ahLst/>
                <a:cxnLst/>
                <a:rect l="l" t="t" r="r" b="b"/>
                <a:pathLst>
                  <a:path w="85725" h="66675" extrusionOk="0">
                    <a:moveTo>
                      <a:pt x="7144" y="17621"/>
                    </a:moveTo>
                    <a:lnTo>
                      <a:pt x="12859" y="63341"/>
                    </a:lnTo>
                    <a:lnTo>
                      <a:pt x="80486" y="7144"/>
                    </a:lnTo>
                    <a:close/>
                  </a:path>
                </a:pathLst>
              </a:custGeom>
              <a:solidFill>
                <a:srgbClr val="022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76" name="Google Shape;4976;p175"/>
              <p:cNvSpPr/>
              <p:nvPr/>
            </p:nvSpPr>
            <p:spPr>
              <a:xfrm>
                <a:off x="5224197" y="5257966"/>
                <a:ext cx="356027" cy="104711"/>
              </a:xfrm>
              <a:custGeom>
                <a:avLst/>
                <a:gdLst/>
                <a:ahLst/>
                <a:cxnLst/>
                <a:rect l="l" t="t" r="r" b="b"/>
                <a:pathLst>
                  <a:path w="161925" h="47625" extrusionOk="0">
                    <a:moveTo>
                      <a:pt x="7144" y="43339"/>
                    </a:moveTo>
                    <a:lnTo>
                      <a:pt x="37624" y="7144"/>
                    </a:lnTo>
                    <a:lnTo>
                      <a:pt x="155734" y="23336"/>
                    </a:lnTo>
                    <a:close/>
                  </a:path>
                </a:pathLst>
              </a:custGeom>
              <a:solidFill>
                <a:srgbClr val="022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sp>
            <p:nvSpPr>
              <p:cNvPr id="4977" name="Google Shape;4977;p175"/>
              <p:cNvSpPr/>
              <p:nvPr/>
            </p:nvSpPr>
            <p:spPr>
              <a:xfrm>
                <a:off x="5224197" y="5293625"/>
                <a:ext cx="356027" cy="125656"/>
              </a:xfrm>
              <a:custGeom>
                <a:avLst/>
                <a:gdLst/>
                <a:ahLst/>
                <a:cxnLst/>
                <a:rect l="l" t="t" r="r" b="b"/>
                <a:pathLst>
                  <a:path w="161925" h="57150" extrusionOk="0">
                    <a:moveTo>
                      <a:pt x="7144" y="26194"/>
                    </a:moveTo>
                    <a:lnTo>
                      <a:pt x="45244" y="52864"/>
                    </a:lnTo>
                    <a:lnTo>
                      <a:pt x="155734" y="7144"/>
                    </a:lnTo>
                    <a:close/>
                  </a:path>
                </a:pathLst>
              </a:custGeom>
              <a:solidFill>
                <a:srgbClr val="022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505050"/>
                  </a:solidFill>
                  <a:latin typeface="Quattrocento Sans"/>
                  <a:ea typeface="Quattrocento Sans"/>
                  <a:cs typeface="Quattrocento Sans"/>
                  <a:sym typeface="Quattrocento Sans"/>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61"/>
                                        </p:tgtEl>
                                        <p:attrNameLst>
                                          <p:attrName>style.visibility</p:attrName>
                                        </p:attrNameLst>
                                      </p:cBhvr>
                                      <p:to>
                                        <p:strVal val="visible"/>
                                      </p:to>
                                    </p:set>
                                    <p:animEffect transition="in" filter="fade">
                                      <p:cBhvr>
                                        <p:cTn id="7" dur="500"/>
                                        <p:tgtEl>
                                          <p:spTgt spid="48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69"/>
                                        </p:tgtEl>
                                        <p:attrNameLst>
                                          <p:attrName>style.visibility</p:attrName>
                                        </p:attrNameLst>
                                      </p:cBhvr>
                                      <p:to>
                                        <p:strVal val="visible"/>
                                      </p:to>
                                    </p:set>
                                    <p:animEffect transition="in" filter="fade">
                                      <p:cBhvr>
                                        <p:cTn id="12" dur="500"/>
                                        <p:tgtEl>
                                          <p:spTgt spid="48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38"/>
                                        </p:tgtEl>
                                        <p:attrNameLst>
                                          <p:attrName>style.visibility</p:attrName>
                                        </p:attrNameLst>
                                      </p:cBhvr>
                                      <p:to>
                                        <p:strVal val="visible"/>
                                      </p:to>
                                    </p:set>
                                    <p:animEffect transition="in" filter="fade">
                                      <p:cBhvr>
                                        <p:cTn id="17" dur="500"/>
                                        <p:tgtEl>
                                          <p:spTgt spid="49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40"/>
                                        </p:tgtEl>
                                        <p:attrNameLst>
                                          <p:attrName>style.visibility</p:attrName>
                                        </p:attrNameLst>
                                      </p:cBhvr>
                                      <p:to>
                                        <p:strVal val="visible"/>
                                      </p:to>
                                    </p:set>
                                    <p:animEffect transition="in" filter="fade">
                                      <p:cBhvr>
                                        <p:cTn id="22" dur="500"/>
                                        <p:tgtEl>
                                          <p:spTgt spid="4840"/>
                                        </p:tgtEl>
                                      </p:cBhvr>
                                    </p:animEffect>
                                  </p:childTnLst>
                                </p:cTn>
                              </p:par>
                              <p:par>
                                <p:cTn id="23" presetID="10" presetClass="entr" presetSubtype="0" fill="hold" nodeType="withEffect">
                                  <p:stCondLst>
                                    <p:cond delay="0"/>
                                  </p:stCondLst>
                                  <p:childTnLst>
                                    <p:set>
                                      <p:cBhvr>
                                        <p:cTn id="24" dur="1" fill="hold">
                                          <p:stCondLst>
                                            <p:cond delay="0"/>
                                          </p:stCondLst>
                                        </p:cTn>
                                        <p:tgtEl>
                                          <p:spTgt spid="4859"/>
                                        </p:tgtEl>
                                        <p:attrNameLst>
                                          <p:attrName>style.visibility</p:attrName>
                                        </p:attrNameLst>
                                      </p:cBhvr>
                                      <p:to>
                                        <p:strVal val="visible"/>
                                      </p:to>
                                    </p:set>
                                    <p:animEffect transition="in" filter="fade">
                                      <p:cBhvr>
                                        <p:cTn id="25" dur="500"/>
                                        <p:tgtEl>
                                          <p:spTgt spid="4859"/>
                                        </p:tgtEl>
                                      </p:cBhvr>
                                    </p:animEffect>
                                  </p:childTnLst>
                                </p:cTn>
                              </p:par>
                              <p:par>
                                <p:cTn id="26" presetID="10" presetClass="entr" presetSubtype="0" fill="hold" nodeType="withEffect">
                                  <p:stCondLst>
                                    <p:cond delay="0"/>
                                  </p:stCondLst>
                                  <p:childTnLst>
                                    <p:set>
                                      <p:cBhvr>
                                        <p:cTn id="27" dur="1" fill="hold">
                                          <p:stCondLst>
                                            <p:cond delay="0"/>
                                          </p:stCondLst>
                                        </p:cTn>
                                        <p:tgtEl>
                                          <p:spTgt spid="4860"/>
                                        </p:tgtEl>
                                        <p:attrNameLst>
                                          <p:attrName>style.visibility</p:attrName>
                                        </p:attrNameLst>
                                      </p:cBhvr>
                                      <p:to>
                                        <p:strVal val="visible"/>
                                      </p:to>
                                    </p:set>
                                    <p:animEffect transition="in" filter="fade">
                                      <p:cBhvr>
                                        <p:cTn id="28" dur="500"/>
                                        <p:tgtEl>
                                          <p:spTgt spid="4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81"/>
        <p:cNvGrpSpPr/>
        <p:nvPr/>
      </p:nvGrpSpPr>
      <p:grpSpPr>
        <a:xfrm>
          <a:off x="0" y="0"/>
          <a:ext cx="0" cy="0"/>
          <a:chOff x="0" y="0"/>
          <a:chExt cx="0" cy="0"/>
        </a:xfrm>
      </p:grpSpPr>
      <p:sp>
        <p:nvSpPr>
          <p:cNvPr id="4982" name="Google Shape;4982;p176"/>
          <p:cNvSpPr txBox="1">
            <a:spLocks noGrp="1"/>
          </p:cNvSpPr>
          <p:nvPr>
            <p:ph type="title"/>
          </p:nvPr>
        </p:nvSpPr>
        <p:spPr>
          <a:xfrm>
            <a:off x="585225" y="2668000"/>
            <a:ext cx="7042800" cy="866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Quattrocento Sans"/>
              <a:buNone/>
            </a:pPr>
            <a:r>
              <a:rPr lang="en-US" sz="4500">
                <a:latin typeface="Calibri"/>
                <a:ea typeface="Calibri"/>
                <a:cs typeface="Calibri"/>
                <a:sym typeface="Calibri"/>
              </a:rPr>
              <a:t>Data Science Virtual Machine</a:t>
            </a:r>
            <a:endParaRPr sz="45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Live! 360 2018">
  <a:themeElements>
    <a:clrScheme name="Live! 360 2016">
      <a:dk1>
        <a:srgbClr val="000000"/>
      </a:dk1>
      <a:lt1>
        <a:srgbClr val="FFFFFF"/>
      </a:lt1>
      <a:dk2>
        <a:srgbClr val="000000"/>
      </a:dk2>
      <a:lt2>
        <a:srgbClr val="EEECE1"/>
      </a:lt2>
      <a:accent1>
        <a:srgbClr val="000000"/>
      </a:accent1>
      <a:accent2>
        <a:srgbClr val="00B0F0"/>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SFT Azure ">
  <a:themeElements>
    <a:clrScheme name="Azure">
      <a:dk1>
        <a:srgbClr val="000000"/>
      </a:dk1>
      <a:lt1>
        <a:srgbClr val="FFFFFF"/>
      </a:lt1>
      <a:dk2>
        <a:srgbClr val="0078D4"/>
      </a:dk2>
      <a:lt2>
        <a:srgbClr val="EBEBEB"/>
      </a:lt2>
      <a:accent1>
        <a:srgbClr val="50E6FF"/>
      </a:accent1>
      <a:accent2>
        <a:srgbClr val="3C3C41"/>
      </a:accent2>
      <a:accent3>
        <a:srgbClr val="75757A"/>
      </a:accent3>
      <a:accent4>
        <a:srgbClr val="EBEBEB"/>
      </a:accent4>
      <a:accent5>
        <a:srgbClr val="FFFFFF"/>
      </a:accent5>
      <a:accent6>
        <a:srgbClr val="0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SFT Azure ">
  <a:themeElements>
    <a:clrScheme name="Azure">
      <a:dk1>
        <a:srgbClr val="000000"/>
      </a:dk1>
      <a:lt1>
        <a:srgbClr val="FFFFFF"/>
      </a:lt1>
      <a:dk2>
        <a:srgbClr val="0078D4"/>
      </a:dk2>
      <a:lt2>
        <a:srgbClr val="EBEBEB"/>
      </a:lt2>
      <a:accent1>
        <a:srgbClr val="50E6FF"/>
      </a:accent1>
      <a:accent2>
        <a:srgbClr val="3C3C41"/>
      </a:accent2>
      <a:accent3>
        <a:srgbClr val="75757A"/>
      </a:accent3>
      <a:accent4>
        <a:srgbClr val="EBEBEB"/>
      </a:accent4>
      <a:accent5>
        <a:srgbClr val="FFFFFF"/>
      </a:accent5>
      <a:accent6>
        <a:srgbClr val="0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GXFY15">
  <a:themeElements>
    <a:clrScheme name="Custom 41">
      <a:dk1>
        <a:srgbClr val="000000"/>
      </a:dk1>
      <a:lt1>
        <a:srgbClr val="FFFFFF"/>
      </a:lt1>
      <a:dk2>
        <a:srgbClr val="0078D7"/>
      </a:dk2>
      <a:lt2>
        <a:srgbClr val="D2D2D2"/>
      </a:lt2>
      <a:accent1>
        <a:srgbClr val="002050"/>
      </a:accent1>
      <a:accent2>
        <a:srgbClr val="00188F"/>
      </a:accent2>
      <a:accent3>
        <a:srgbClr val="32145A"/>
      </a:accent3>
      <a:accent4>
        <a:srgbClr val="107C10"/>
      </a:accent4>
      <a:accent5>
        <a:srgbClr val="00BCF2"/>
      </a:accent5>
      <a:accent6>
        <a:srgbClr val="FFB900"/>
      </a:accent6>
      <a:hlink>
        <a:srgbClr val="00BCF2"/>
      </a:hlink>
      <a:folHlink>
        <a:srgbClr val="002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zure Template">
  <a:themeElements>
    <a:clrScheme name="Azure">
      <a:dk1>
        <a:srgbClr val="000000"/>
      </a:dk1>
      <a:lt1>
        <a:srgbClr val="FFFFFF"/>
      </a:lt1>
      <a:dk2>
        <a:srgbClr val="0078D4"/>
      </a:dk2>
      <a:lt2>
        <a:srgbClr val="EBEBEB"/>
      </a:lt2>
      <a:accent1>
        <a:srgbClr val="50E6FF"/>
      </a:accent1>
      <a:accent2>
        <a:srgbClr val="3C3C41"/>
      </a:accent2>
      <a:accent3>
        <a:srgbClr val="75757A"/>
      </a:accent3>
      <a:accent4>
        <a:srgbClr val="EBEBEB"/>
      </a:accent4>
      <a:accent5>
        <a:srgbClr val="FFFFFF"/>
      </a:accent5>
      <a:accent6>
        <a:srgbClr val="0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MSFT Azure ">
  <a:themeElements>
    <a:clrScheme name="Azure">
      <a:dk1>
        <a:srgbClr val="000000"/>
      </a:dk1>
      <a:lt1>
        <a:srgbClr val="FFFFFF"/>
      </a:lt1>
      <a:dk2>
        <a:srgbClr val="0078D4"/>
      </a:dk2>
      <a:lt2>
        <a:srgbClr val="EBEBEB"/>
      </a:lt2>
      <a:accent1>
        <a:srgbClr val="50E6FF"/>
      </a:accent1>
      <a:accent2>
        <a:srgbClr val="3C3C41"/>
      </a:accent2>
      <a:accent3>
        <a:srgbClr val="75757A"/>
      </a:accent3>
      <a:accent4>
        <a:srgbClr val="EBEBEB"/>
      </a:accent4>
      <a:accent5>
        <a:srgbClr val="FFFFFF"/>
      </a:accent5>
      <a:accent6>
        <a:srgbClr val="0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SFT Azure ">
  <a:themeElements>
    <a:clrScheme name="Azure">
      <a:dk1>
        <a:srgbClr val="000000"/>
      </a:dk1>
      <a:lt1>
        <a:srgbClr val="FFFFFF"/>
      </a:lt1>
      <a:dk2>
        <a:srgbClr val="0078D4"/>
      </a:dk2>
      <a:lt2>
        <a:srgbClr val="EBEBEB"/>
      </a:lt2>
      <a:accent1>
        <a:srgbClr val="50E6FF"/>
      </a:accent1>
      <a:accent2>
        <a:srgbClr val="3C3C41"/>
      </a:accent2>
      <a:accent3>
        <a:srgbClr val="75757A"/>
      </a:accent3>
      <a:accent4>
        <a:srgbClr val="EBEBEB"/>
      </a:accent4>
      <a:accent5>
        <a:srgbClr val="FFFFFF"/>
      </a:accent5>
      <a:accent6>
        <a:srgbClr val="0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1632</TotalTime>
  <Words>3107</Words>
  <Application>Microsoft Office PowerPoint</Application>
  <PresentationFormat>Widescreen</PresentationFormat>
  <Paragraphs>650</Paragraphs>
  <Slides>45</Slides>
  <Notes>45</Notes>
  <HiddenSlides>7</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45</vt:i4>
      </vt:variant>
    </vt:vector>
  </HeadingPairs>
  <TitlesOfParts>
    <vt:vector size="59" baseType="lpstr">
      <vt:lpstr>Calibri</vt:lpstr>
      <vt:lpstr>Gill Sans</vt:lpstr>
      <vt:lpstr>Arial</vt:lpstr>
      <vt:lpstr>Noto Sans Symbols</vt:lpstr>
      <vt:lpstr>Quattrocento Sans</vt:lpstr>
      <vt:lpstr>Live! 360 2018</vt:lpstr>
      <vt:lpstr>1_MSFT Azure </vt:lpstr>
      <vt:lpstr>MSFT Azure </vt:lpstr>
      <vt:lpstr>1_Office Theme</vt:lpstr>
      <vt:lpstr>MGXFY15</vt:lpstr>
      <vt:lpstr>Azure Template</vt:lpstr>
      <vt:lpstr>1_MSFT Azure </vt:lpstr>
      <vt:lpstr>Office Theme</vt:lpstr>
      <vt:lpstr>MSFT Azure </vt:lpstr>
      <vt:lpstr>LearnAI - Machine Learning on Azure</vt:lpstr>
      <vt:lpstr>Overview</vt:lpstr>
      <vt:lpstr>Building blocks for a Data Science Project</vt:lpstr>
      <vt:lpstr>Machine Learning on Azure</vt:lpstr>
      <vt:lpstr>Azure Machine Learning Service</vt:lpstr>
      <vt:lpstr>Custom AI</vt:lpstr>
      <vt:lpstr>Productive Services Empower data science and development teams</vt:lpstr>
      <vt:lpstr>Azure Machine Learning Service</vt:lpstr>
      <vt:lpstr>Data Science Virtual Machine</vt:lpstr>
      <vt:lpstr>Data Science Virtual Machines (DSVM)</vt:lpstr>
      <vt:lpstr>Why Data Science VMs?</vt:lpstr>
      <vt:lpstr>Managed Compute</vt:lpstr>
      <vt:lpstr>Distributed training on managed compute </vt:lpstr>
      <vt:lpstr>Training Infrastructure </vt:lpstr>
      <vt:lpstr>Powerful Infrastructure</vt:lpstr>
      <vt:lpstr>DevOps for Machine Learning</vt:lpstr>
      <vt:lpstr>DevOps loop for data science </vt:lpstr>
      <vt:lpstr>DevOps loop for data science </vt:lpstr>
      <vt:lpstr>Model Management in Azure Machine Learning </vt:lpstr>
      <vt:lpstr>Model Management in detail  </vt:lpstr>
      <vt:lpstr>Experimentation</vt:lpstr>
      <vt:lpstr>Azure Machine Learning Pipelines</vt:lpstr>
      <vt:lpstr>Azure Machine Learning Pipelines</vt:lpstr>
      <vt:lpstr>Azure Machine Learning Pipelines</vt:lpstr>
      <vt:lpstr>Azure Machine Learning Pipelines</vt:lpstr>
      <vt:lpstr>Azure Machine Learning Pipelines with new data</vt:lpstr>
      <vt:lpstr>Advantages of Azure ML Pipelines</vt:lpstr>
      <vt:lpstr>Support for  Open source frameworks</vt:lpstr>
      <vt:lpstr>Popular Frameworks</vt:lpstr>
      <vt:lpstr>PowerPoint Presentation</vt:lpstr>
      <vt:lpstr>Deployment</vt:lpstr>
      <vt:lpstr>Flexible Deployment </vt:lpstr>
      <vt:lpstr>Deploy Azure ML models at scale </vt:lpstr>
      <vt:lpstr>Deployments to Compute Targets</vt:lpstr>
      <vt:lpstr>Tool Agnostic Python SDK</vt:lpstr>
      <vt:lpstr>Tool Agnostic Python SDK </vt:lpstr>
      <vt:lpstr>Azure ML Service  includes DataPrep SDK</vt:lpstr>
      <vt:lpstr>Customer Challenges and Pain Points</vt:lpstr>
      <vt:lpstr>Data Lifecycle</vt:lpstr>
      <vt:lpstr>PowerPoint Presentation</vt:lpstr>
      <vt:lpstr>Summary</vt:lpstr>
      <vt:lpstr>Azure Machine Learning service</vt:lpstr>
      <vt:lpstr>Azure Machine Learning with Azure Databricks https://aka.ms/aml-notebook-databricks-e2e   Azure Notebooks https://notebooks.azure.com/azureml/projects/azureml-getting-started   Azure ML Docs   https://docs.microsoft.com/en-us/azure/machine-learning/service/  </vt:lpstr>
      <vt:lpstr>Questions</vt:lpstr>
      <vt:lpstr>Azure Subscriptions  https://aka.ms/learnAIsubscriptions   Azure Databricks Notebooks https://aka.ms/learnAInotebooks.dbc   Git Repository for LearnAI CustomAI Partner Airlift https://github.com/azure/learnai_azure_ml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on Azure</dc:title>
  <cp:lastModifiedBy>Wolfgang Pauli</cp:lastModifiedBy>
  <cp:revision>14</cp:revision>
  <dcterms:modified xsi:type="dcterms:W3CDTF">2019-04-10T16:36:01Z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wopauli@microsoft.com</vt:lpwstr>
  </property>
  <property fmtid="{D5CDD505-2E9C-101B-9397-08002B2CF9AE}" pid="5" name="MSIP_Label_f42aa342-8706-4288-bd11-ebb85995028c_SetDate">
    <vt:lpwstr>2019-01-29T21:14:42.0311173Z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90c553c4-c306-4eb1-afb5-f052aaa6ccbc</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