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5" r:id="rId1"/>
    <p:sldMasterId id="2147483746" r:id="rId2"/>
    <p:sldMasterId id="2147483747" r:id="rId3"/>
    <p:sldMasterId id="2147483748" r:id="rId4"/>
    <p:sldMasterId id="2147483749" r:id="rId5"/>
    <p:sldMasterId id="2147483750" r:id="rId6"/>
  </p:sldMasterIdLst>
  <p:notesMasterIdLst>
    <p:notesMasterId r:id="rId33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Quattrocento Sans" panose="020B0604020202020204" charset="0"/>
      <p:regular r:id="rId38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3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6.fntdata"/><Relationship Id="rId21" Type="http://schemas.openxmlformats.org/officeDocument/2006/relationships/slide" Target="slides/slide15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" name="Google Shape;5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84607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Char char="•"/>
              <a:defRPr sz="882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7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596" name="Google Shape;596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2014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598" name="Google Shape;598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1/8/2019 7:01 PM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4d6cfd52b6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718" name="Google Shape;718;g4d6cfd52b6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3" name="Google Shape;7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4" name="Google Shape;724;p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Envision 2016</a:t>
            </a:r>
            <a:endParaRPr/>
          </a:p>
        </p:txBody>
      </p:sp>
      <p:sp>
        <p:nvSpPr>
          <p:cNvPr id="725" name="Google Shape;725;p3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800" cy="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2016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726" name="Google Shape;726;p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1/10/2019 10:05 PM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7" name="Google Shape;727;p3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11</a:t>
            </a:fld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Azure Machine Learning Services empowers you to bring AI to everyone with an end-to-end, scalable, trusted platform.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endParaRPr sz="12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 your data science productivity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Python pip-installable extensions for Azure Machine Learning that enable data scientists to build and deploy machine learning and deep learning models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available for Computer Vision, Text Analytics and Time-Series Forecasting.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your rate of experimentation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Rapidly prototype on your desktop, then easily scale up on virtual machines or scale out using Spark clusters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Proactively manage model performance, identify the best model, and promote it using data-driven insights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 and share solutions using popular Git repositories.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 and manage your models everywhere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Docker containers to deploy models into production faster in the cloud, on-premises, or at the edge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your best performing models into production and retrain them when their performance degrades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Azure Machine Learning Services are built with your needs in mind, providing: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GPU-enabled virtual machines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Low-latency predictions at scale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Integration with popular Python IDEs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Role-based access controls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versioning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Automated model retraining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(Optional: other services)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Azure Machine Learning Workbench integrates with ONNX models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with your ONNX models from Visual Studio Code Tools for AI. 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deep learning models and call services straight from your favorite IDE easier with Azure Machine Learning services built right in. </a:t>
            </a:r>
            <a:endParaRPr/>
          </a:p>
          <a:p>
            <a:pPr marL="628650" lvl="1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seamless developer experience across desktop, cloud, or at the edge.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Toolkit for Azure IoT Edge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MMLSpark is an open-source Spark package</a:t>
            </a: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enables you to quickly create powerful, highly-scalable predictive and analytical models for large image and text datasets by using deep learning and data science tools for Apache Spark.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Azure Machine Learning Services seamlessly integrates with the rest of the Azure portfolio.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r>
              <a:rPr lang="en-US" sz="12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&lt;Transition&gt;: Azure Machine Learning Services allows you to deploy models to many different production environments.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5" name="Google Shape;855;p7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1004" name="Google Shape;10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6:notes"/>
          <p:cNvSpPr txBox="1">
            <a:spLocks noGrp="1"/>
          </p:cNvSpPr>
          <p:nvPr>
            <p:ph type="body" idx="1"/>
          </p:nvPr>
        </p:nvSpPr>
        <p:spPr>
          <a:xfrm>
            <a:off x="685800" y="24850166"/>
            <a:ext cx="5486400" cy="2033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1009" name="Google Shape;10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4d6cfd52b6_0_234:notes"/>
          <p:cNvSpPr txBox="1">
            <a:spLocks noGrp="1"/>
          </p:cNvSpPr>
          <p:nvPr>
            <p:ph type="body" idx="1"/>
          </p:nvPr>
        </p:nvSpPr>
        <p:spPr>
          <a:xfrm>
            <a:off x="685800" y="24850166"/>
            <a:ext cx="5486400" cy="20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r>
              <a:rPr lang="en-US" sz="1300">
                <a:solidFill>
                  <a:srgbClr val="40404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Azure Databricks monitors load on Spark clusters and decides whether to scale a cluster up or down and by how much.</a:t>
            </a:r>
            <a:endParaRPr/>
          </a:p>
        </p:txBody>
      </p:sp>
      <p:sp>
        <p:nvSpPr>
          <p:cNvPr id="1015" name="Google Shape;1015;g4d6cfd52b6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061825" y="6454775"/>
            <a:ext cx="30981650" cy="1742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4d6cfd52b6_0_243:notes"/>
          <p:cNvSpPr txBox="1">
            <a:spLocks noGrp="1"/>
          </p:cNvSpPr>
          <p:nvPr>
            <p:ph type="body" idx="1"/>
          </p:nvPr>
        </p:nvSpPr>
        <p:spPr>
          <a:xfrm>
            <a:off x="685800" y="24850166"/>
            <a:ext cx="5486400" cy="20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1021" name="Google Shape;1021;g4d6cfd52b6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4c7146b764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1027" name="Google Shape;1027;g4c7146b764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4c7146b764_0_3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g4c7146b76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4c7146b76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g4c7146b764_0_53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i="1"/>
          </a:p>
        </p:txBody>
      </p:sp>
      <p:sp>
        <p:nvSpPr>
          <p:cNvPr id="1084" name="Google Shape;1084;g4c7146b764_0_5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Envision 2016</a:t>
            </a:r>
            <a:endParaRPr/>
          </a:p>
        </p:txBody>
      </p:sp>
      <p:sp>
        <p:nvSpPr>
          <p:cNvPr id="1085" name="Google Shape;1085;g4c7146b764_0_53:notes"/>
          <p:cNvSpPr txBox="1">
            <a:spLocks noGrp="1"/>
          </p:cNvSpPr>
          <p:nvPr>
            <p:ph type="ftr" idx="11"/>
          </p:nvPr>
        </p:nvSpPr>
        <p:spPr>
          <a:xfrm>
            <a:off x="0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2016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1086" name="Google Shape;1086;g4c7146b764_0_5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12/4/2018 3:55 PM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7" name="Google Shape;1087;g4c7146b764_0_53:notes"/>
          <p:cNvSpPr txBox="1">
            <a:spLocks noGrp="1"/>
          </p:cNvSpPr>
          <p:nvPr>
            <p:ph type="sldNum" idx="12"/>
          </p:nvPr>
        </p:nvSpPr>
        <p:spPr>
          <a:xfrm>
            <a:off x="3884613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19</a:t>
            </a:fld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7" name="Google Shape;607;p2:notes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5920740" cy="35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608" name="Google Shape;608;p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1/10/2019 10:04 PM</a:t>
            </a:r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9" name="Google Shape;609;p2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Quattrocento San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4c7146b76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4" name="Google Shape;1094;g4c7146b764_0_150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i="1"/>
          </a:p>
        </p:txBody>
      </p:sp>
      <p:sp>
        <p:nvSpPr>
          <p:cNvPr id="1095" name="Google Shape;1095;g4c7146b764_0_15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Microsoft Envision 2016</a:t>
            </a:r>
            <a:endParaRPr/>
          </a:p>
        </p:txBody>
      </p:sp>
      <p:sp>
        <p:nvSpPr>
          <p:cNvPr id="1096" name="Google Shape;1096;g4c7146b764_0_150:notes"/>
          <p:cNvSpPr txBox="1">
            <a:spLocks noGrp="1"/>
          </p:cNvSpPr>
          <p:nvPr>
            <p:ph type="ftr" idx="11"/>
          </p:nvPr>
        </p:nvSpPr>
        <p:spPr>
          <a:xfrm>
            <a:off x="0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Quattrocento Sans"/>
              <a:buNone/>
            </a:pPr>
            <a:r>
              <a:rPr lang="en-US" sz="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2016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1097" name="Google Shape;1097;g4c7146b764_0_15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12/4/2018 3:55 PM</a:t>
            </a: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8" name="Google Shape;1098;g4c7146b764_0_150:notes"/>
          <p:cNvSpPr txBox="1">
            <a:spLocks noGrp="1"/>
          </p:cNvSpPr>
          <p:nvPr>
            <p:ph type="sldNum" idx="12"/>
          </p:nvPr>
        </p:nvSpPr>
        <p:spPr>
          <a:xfrm>
            <a:off x="3884613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</a:t>
            </a:fld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4c7146b764_0_246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g4c7146b764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c7146b76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8" name="Google Shape;1198;g4c7146b764_0_252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g4c7146b764_0_25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g4c7146b764_0_252:notes"/>
          <p:cNvSpPr txBox="1">
            <a:spLocks noGrp="1"/>
          </p:cNvSpPr>
          <p:nvPr>
            <p:ph type="ftr" idx="11"/>
          </p:nvPr>
        </p:nvSpPr>
        <p:spPr>
          <a:xfrm>
            <a:off x="0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1201" name="Google Shape;1201;g4c7146b764_0_252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12/4/2018 3:55 PM</a:t>
            </a:r>
            <a:endParaRPr/>
          </a:p>
        </p:txBody>
      </p:sp>
      <p:sp>
        <p:nvSpPr>
          <p:cNvPr id="1202" name="Google Shape;1202;g4c7146b764_0_252:notes"/>
          <p:cNvSpPr txBox="1">
            <a:spLocks noGrp="1"/>
          </p:cNvSpPr>
          <p:nvPr>
            <p:ph type="sldNum" idx="12"/>
          </p:nvPr>
        </p:nvSpPr>
        <p:spPr>
          <a:xfrm>
            <a:off x="3884613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g4c7146b764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6" name="Google Shape;1236;g4c7146b764_0_289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g4c7146b764_0_28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g4c7146b764_0_289:notes"/>
          <p:cNvSpPr txBox="1">
            <a:spLocks noGrp="1"/>
          </p:cNvSpPr>
          <p:nvPr>
            <p:ph type="ftr" idx="11"/>
          </p:nvPr>
        </p:nvSpPr>
        <p:spPr>
          <a:xfrm>
            <a:off x="0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1239" name="Google Shape;1239;g4c7146b764_0_28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12/4/2018 3:55 PM</a:t>
            </a:r>
            <a:endParaRPr/>
          </a:p>
        </p:txBody>
      </p:sp>
      <p:sp>
        <p:nvSpPr>
          <p:cNvPr id="1240" name="Google Shape;1240;g4c7146b764_0_289:notes"/>
          <p:cNvSpPr txBox="1">
            <a:spLocks noGrp="1"/>
          </p:cNvSpPr>
          <p:nvPr>
            <p:ph type="sldNum" idx="12"/>
          </p:nvPr>
        </p:nvSpPr>
        <p:spPr>
          <a:xfrm>
            <a:off x="3884613" y="49045910"/>
            <a:ext cx="2971800" cy="2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4c7146b764_0_660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g4c7146b764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4c7146b764_0_666:notes"/>
          <p:cNvSpPr txBox="1">
            <a:spLocks noGrp="1"/>
          </p:cNvSpPr>
          <p:nvPr>
            <p:ph type="body" idx="1"/>
          </p:nvPr>
        </p:nvSpPr>
        <p:spPr>
          <a:xfrm>
            <a:off x="685800" y="24850165"/>
            <a:ext cx="5486400" cy="2033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g4c7146b764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454588"/>
            <a:ext cx="5486400" cy="174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1274" name="Google Shape;127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4d6cfd52b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33"/>
              </a:spcAft>
              <a:buSzPts val="1400"/>
              <a:buNone/>
            </a:pPr>
            <a:endParaRPr/>
          </a:p>
        </p:txBody>
      </p:sp>
      <p:sp>
        <p:nvSpPr>
          <p:cNvPr id="615" name="Google Shape;615;g4d6cfd52b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4d6cfd52b6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4d6cfd52b6_0_133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4d6cfd52b6_0_13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Ignite 2015</a:t>
            </a:r>
            <a:endParaRPr/>
          </a:p>
        </p:txBody>
      </p:sp>
      <p:sp>
        <p:nvSpPr>
          <p:cNvPr id="622" name="Google Shape;622;g4d6cfd52b6_0_133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623" name="Google Shape;623;g4d6cfd52b6_0_133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11/19/2018 1:07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g4d6cfd52b6_0_133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4d6cfd52b6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32" y="685800"/>
            <a:ext cx="609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7" name="Google Shape;647;g4d6cfd52b6_0_159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g4d6cfd52b6_0_15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Ignite 2015</a:t>
            </a:r>
            <a:endParaRPr/>
          </a:p>
        </p:txBody>
      </p:sp>
      <p:sp>
        <p:nvSpPr>
          <p:cNvPr id="649" name="Google Shape;649;g4d6cfd52b6_0_159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650" name="Google Shape;650;g4d6cfd52b6_0_159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11/19/2018 1:07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g4d6cfd52b6_0_159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4d6cfd52b6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32" y="685800"/>
            <a:ext cx="609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g4d6cfd52b6_0_171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g4d6cfd52b6_0_17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Ignite 2015</a:t>
            </a:r>
            <a:endParaRPr/>
          </a:p>
        </p:txBody>
      </p:sp>
      <p:sp>
        <p:nvSpPr>
          <p:cNvPr id="662" name="Google Shape;662;g4d6cfd52b6_0_171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663" name="Google Shape;663;g4d6cfd52b6_0_171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11/19/2018 1:35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g4d6cfd52b6_0_171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4d6cfd52b6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32" y="685800"/>
            <a:ext cx="609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g4d6cfd52b6_0_184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g4d6cfd52b6_0_18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Ignite 2015</a:t>
            </a:r>
            <a:endParaRPr/>
          </a:p>
        </p:txBody>
      </p:sp>
      <p:sp>
        <p:nvSpPr>
          <p:cNvPr id="676" name="Google Shape;676;g4d6cfd52b6_0_184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677" name="Google Shape;677;g4d6cfd52b6_0_184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11/19/2018 1:33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4d6cfd52b6_0_184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4d6cfd52b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32" y="685800"/>
            <a:ext cx="609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g4d6cfd52b6_0_196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g4d6cfd52b6_0_19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Ignite 2015</a:t>
            </a:r>
            <a:endParaRPr/>
          </a:p>
        </p:txBody>
      </p:sp>
      <p:sp>
        <p:nvSpPr>
          <p:cNvPr id="689" name="Google Shape;689;g4d6cfd52b6_0_196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690" name="Google Shape;690;g4d6cfd52b6_0_196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11/19/2018 1:07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g4d6cfd52b6_0_196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4d6cfd52b6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3" name="Google Shape;703;g4d6cfd52b6_0_211:notes"/>
          <p:cNvSpPr txBox="1">
            <a:spLocks noGrp="1"/>
          </p:cNvSpPr>
          <p:nvPr>
            <p:ph type="body" idx="1"/>
          </p:nvPr>
        </p:nvSpPr>
        <p:spPr>
          <a:xfrm>
            <a:off x="381000" y="4321432"/>
            <a:ext cx="6096000" cy="41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g4d6cfd52b6_0_2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Ignite 2015</a:t>
            </a:r>
            <a:endParaRPr/>
          </a:p>
        </p:txBody>
      </p:sp>
      <p:sp>
        <p:nvSpPr>
          <p:cNvPr id="705" name="Google Shape;705;g4d6cfd52b6_0_211:notes"/>
          <p:cNvSpPr txBox="1">
            <a:spLocks noGrp="1"/>
          </p:cNvSpPr>
          <p:nvPr>
            <p:ph type="ftr" idx="11"/>
          </p:nvPr>
        </p:nvSpPr>
        <p:spPr>
          <a:xfrm>
            <a:off x="0" y="8685413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2015 Microsoft Corporation. All rights reserved. MICROSOFT MAKES NO WARRANTIES, EXPRESS, IMPLIED OR STATUTORY, AS TO THE INFORMATION IN THIS PRESENTATION.</a:t>
            </a:r>
            <a:endParaRPr/>
          </a:p>
        </p:txBody>
      </p:sp>
      <p:sp>
        <p:nvSpPr>
          <p:cNvPr id="706" name="Google Shape;706;g4d6cfd52b6_0_211:notes"/>
          <p:cNvSpPr txBox="1">
            <a:spLocks noGrp="1"/>
          </p:cNvSpPr>
          <p:nvPr>
            <p:ph type="dt" idx="10"/>
          </p:nvPr>
        </p:nvSpPr>
        <p:spPr>
          <a:xfrm>
            <a:off x="3884815" y="0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11/19/2018 1:07 AM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4d6cfd52b6_0_211:notes"/>
          <p:cNvSpPr txBox="1">
            <a:spLocks noGrp="1"/>
          </p:cNvSpPr>
          <p:nvPr>
            <p:ph type="sldNum" idx="12"/>
          </p:nvPr>
        </p:nvSpPr>
        <p:spPr>
          <a:xfrm>
            <a:off x="5909309" y="8685213"/>
            <a:ext cx="947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 Solid">
  <p:cSld name="9_Title Slide Solid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818" y="0"/>
            <a:ext cx="121902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-15725" y="0"/>
            <a:ext cx="5984100" cy="6858000"/>
          </a:xfrm>
          <a:prstGeom prst="rect">
            <a:avLst/>
          </a:prstGeom>
          <a:solidFill>
            <a:srgbClr val="000000">
              <a:alpha val="54509"/>
            </a:srgbClr>
          </a:solidFill>
          <a:ln>
            <a:noFill/>
          </a:ln>
        </p:spPr>
        <p:txBody>
          <a:bodyPr spcFirstLastPara="1" wrap="square" lIns="179200" tIns="143375" rIns="179200" bIns="143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150852" y="2057400"/>
            <a:ext cx="5211600" cy="27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75" tIns="182875" rIns="146300" bIns="91425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942" y="200781"/>
            <a:ext cx="1946824" cy="715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150852" y="4800602"/>
            <a:ext cx="5211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75" tIns="91425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5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5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500" cy="4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Non-bulleted text">
  <p:cSld name="Title &amp; Non-bullete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586390" y="1434370"/>
            <a:ext cx="1101852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12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 strike="noStrik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1"/>
              <a:buNone/>
              <a:defRPr sz="1568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 strike="noStrik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1"/>
              <a:buNone/>
              <a:defRPr sz="1568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hoto">
  <p:cSld name="Title slide phot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 descr="A person sitting in a chair using a computer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09" y="0"/>
            <a:ext cx="122055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94"/>
              <a:buFont typeface="Quattrocento Sans"/>
              <a:buNone/>
              <a:defRPr sz="5294" strike="noStrik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11"/>
              <a:buNone/>
              <a:defRPr sz="1568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26425" y="1202871"/>
            <a:ext cx="3632388" cy="117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1"/>
              <a:buFont typeface="Quattrocento Sans"/>
              <a:buNone/>
              <a:defRPr sz="1961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6212722" y="1202872"/>
            <a:ext cx="3618382" cy="328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Noto Sans Symbols"/>
              <a:buNone/>
              <a:defRPr sz="196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>
  <p:cSld name="Title &amp; body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437318" y="2139702"/>
            <a:ext cx="11339774" cy="12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None/>
              <a:defRPr sz="2549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/>
            </a:lvl4pPr>
            <a:lvl5pPr marL="2286000" lvl="4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84200" y="1435497"/>
            <a:ext cx="11018400" cy="23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(with bullets)">
  <p:cSld name="Title &amp; body slide (with bullets)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5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426423" y="991608"/>
            <a:ext cx="11339774" cy="2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/>
            </a:lvl3pPr>
            <a:lvl4pPr marL="1828800" lvl="3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/>
            </a:lvl4pPr>
            <a:lvl5pPr marL="2286000" lvl="4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5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ayout 2">
  <p:cSld name="Photo layout 2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>
            <a:spLocks noGrp="1"/>
          </p:cNvSpPr>
          <p:nvPr>
            <p:ph type="pic" idx="2"/>
          </p:nvPr>
        </p:nvSpPr>
        <p:spPr>
          <a:xfrm>
            <a:off x="426424" y="2135537"/>
            <a:ext cx="3632388" cy="25838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>
            <a:spLocks noGrp="1"/>
          </p:cNvSpPr>
          <p:nvPr>
            <p:ph type="pic" idx="3"/>
          </p:nvPr>
        </p:nvSpPr>
        <p:spPr>
          <a:xfrm>
            <a:off x="4281364" y="2135537"/>
            <a:ext cx="3623050" cy="25838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8" name="Google Shape;128;p24"/>
          <p:cNvSpPr>
            <a:spLocks noGrp="1"/>
          </p:cNvSpPr>
          <p:nvPr>
            <p:ph type="pic" idx="4"/>
          </p:nvPr>
        </p:nvSpPr>
        <p:spPr>
          <a:xfrm>
            <a:off x="8126963" y="2135536"/>
            <a:ext cx="3634002" cy="25838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426424" y="4927922"/>
            <a:ext cx="363052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5"/>
          </p:nvPr>
        </p:nvSpPr>
        <p:spPr>
          <a:xfrm>
            <a:off x="4281361" y="4927922"/>
            <a:ext cx="3623050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6"/>
          </p:nvPr>
        </p:nvSpPr>
        <p:spPr>
          <a:xfrm>
            <a:off x="8126963" y="4927922"/>
            <a:ext cx="363052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layout">
  <p:cSld name="Device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>
            <a:spLocks noGrp="1"/>
          </p:cNvSpPr>
          <p:nvPr>
            <p:ph type="clipArt" idx="2"/>
          </p:nvPr>
        </p:nvSpPr>
        <p:spPr>
          <a:xfrm>
            <a:off x="5982391" y="2145841"/>
            <a:ext cx="5780073" cy="375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426424" y="2145841"/>
            <a:ext cx="5138175" cy="257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Noto Sans Symbols"/>
              <a:buNone/>
              <a:defRPr sz="2549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549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three columns graphic and text">
  <p:cSld name="Graphic layout: three columns graphic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/>
          <p:nvPr/>
        </p:nvSpPr>
        <p:spPr>
          <a:xfrm>
            <a:off x="426425" y="1599723"/>
            <a:ext cx="3632388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9" name="Google Shape;139;p26"/>
          <p:cNvSpPr txBox="1">
            <a:spLocks noGrp="1"/>
          </p:cNvSpPr>
          <p:nvPr>
            <p:ph type="body" idx="1"/>
          </p:nvPr>
        </p:nvSpPr>
        <p:spPr>
          <a:xfrm>
            <a:off x="897219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/>
          <p:nvPr/>
        </p:nvSpPr>
        <p:spPr>
          <a:xfrm>
            <a:off x="4281363" y="1599723"/>
            <a:ext cx="3623052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8126965" y="1599723"/>
            <a:ext cx="3635499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2"/>
          </p:nvPr>
        </p:nvSpPr>
        <p:spPr>
          <a:xfrm>
            <a:off x="4746694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3"/>
          </p:nvPr>
        </p:nvSpPr>
        <p:spPr>
          <a:xfrm>
            <a:off x="8598490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4"/>
          </p:nvPr>
        </p:nvSpPr>
        <p:spPr>
          <a:xfrm>
            <a:off x="426425" y="4927922"/>
            <a:ext cx="3627659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body" idx="5"/>
          </p:nvPr>
        </p:nvSpPr>
        <p:spPr>
          <a:xfrm>
            <a:off x="4281362" y="4927922"/>
            <a:ext cx="362305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6"/>
          </p:nvPr>
        </p:nvSpPr>
        <p:spPr>
          <a:xfrm>
            <a:off x="8126963" y="4927922"/>
            <a:ext cx="3635502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four columns graphic and text">
  <p:cSld name="Graphic layout: four columns graphic and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/>
          <p:nvPr/>
        </p:nvSpPr>
        <p:spPr>
          <a:xfrm>
            <a:off x="9109046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27"/>
          <p:cNvSpPr/>
          <p:nvPr/>
        </p:nvSpPr>
        <p:spPr>
          <a:xfrm>
            <a:off x="6214840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27"/>
          <p:cNvSpPr/>
          <p:nvPr/>
        </p:nvSpPr>
        <p:spPr>
          <a:xfrm>
            <a:off x="3320633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426426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426424" y="435824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966751" y="2135537"/>
            <a:ext cx="1572767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2"/>
          </p:nvPr>
        </p:nvSpPr>
        <p:spPr>
          <a:xfrm>
            <a:off x="3849259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body" idx="3"/>
          </p:nvPr>
        </p:nvSpPr>
        <p:spPr>
          <a:xfrm>
            <a:off x="426426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4"/>
          </p:nvPr>
        </p:nvSpPr>
        <p:spPr>
          <a:xfrm>
            <a:off x="3320633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5"/>
          </p:nvPr>
        </p:nvSpPr>
        <p:spPr>
          <a:xfrm>
            <a:off x="6214840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6"/>
          </p:nvPr>
        </p:nvSpPr>
        <p:spPr>
          <a:xfrm>
            <a:off x="6743466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7"/>
          </p:nvPr>
        </p:nvSpPr>
        <p:spPr>
          <a:xfrm>
            <a:off x="9637672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8"/>
          </p:nvPr>
        </p:nvSpPr>
        <p:spPr>
          <a:xfrm>
            <a:off x="9109046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layout">
  <p:cSld name="Table layou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hite">
  <p:cSld name="Section title whit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4"/>
              <a:buFont typeface="Quattrocento Sans"/>
              <a:buNone/>
              <a:defRPr sz="5294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ack">
  <p:cSld name="Section title black">
    <p:bg>
      <p:bgPr>
        <a:solidFill>
          <a:schemeClr val="dk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ue">
  <p:cSld name="Section title blue">
    <p:bg>
      <p:bgPr>
        <a:solidFill>
          <a:schemeClr val="dk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hoto">
  <p:cSld name="Section title photo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 descr="A person in a blue shirt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0264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4"/>
              <a:buFont typeface="Quattrocento Sans"/>
              <a:buNone/>
              <a:defRPr sz="5294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white">
  <p:cSld name="Thank you whit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426424" y="1829711"/>
            <a:ext cx="7477989" cy="14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9"/>
              <a:buFont typeface="Quattrocento Sans"/>
              <a:buNone/>
              <a:defRPr sz="2549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274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/>
          <p:nvPr/>
        </p:nvSpPr>
        <p:spPr>
          <a:xfrm>
            <a:off x="428494" y="6318462"/>
            <a:ext cx="4482124" cy="10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6"/>
              <a:buFont typeface="Arial"/>
              <a:buNone/>
            </a:pPr>
            <a:r>
              <a:rPr lang="en-US" sz="686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lue">
  <p:cSld name="Thank you blue">
    <p:bg>
      <p:bgPr>
        <a:solidFill>
          <a:schemeClr val="dk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426425" y="1829711"/>
            <a:ext cx="7477989" cy="14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49"/>
              <a:buFont typeface="Quattrocento Sans"/>
              <a:buNone/>
              <a:defRPr sz="25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274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/>
          <p:nvPr/>
        </p:nvSpPr>
        <p:spPr>
          <a:xfrm>
            <a:off x="428494" y="6318462"/>
            <a:ext cx="4482124" cy="10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6"/>
              <a:buFont typeface="Arial"/>
              <a:buNone/>
            </a:pPr>
            <a:r>
              <a:rPr lang="en-US" sz="686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681" y="437140"/>
            <a:ext cx="896425" cy="19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0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585216" y="3035808"/>
            <a:ext cx="64008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" name="Google Shape;186;p37"/>
          <p:cNvGrpSpPr/>
          <p:nvPr/>
        </p:nvGrpSpPr>
        <p:grpSpPr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187" name="Google Shape;187;p37"/>
            <p:cNvGrpSpPr/>
            <p:nvPr/>
          </p:nvGrpSpPr>
          <p:grpSpPr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188" name="Google Shape;188;p37"/>
              <p:cNvSpPr/>
              <p:nvPr/>
            </p:nvSpPr>
            <p:spPr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9" name="Google Shape;189;p37"/>
              <p:cNvSpPr/>
              <p:nvPr/>
            </p:nvSpPr>
            <p:spPr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0" name="Google Shape;190;p37"/>
              <p:cNvSpPr/>
              <p:nvPr/>
            </p:nvSpPr>
            <p:spPr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1" name="Google Shape;191;p37"/>
              <p:cNvSpPr/>
              <p:nvPr/>
            </p:nvSpPr>
            <p:spPr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37"/>
              <p:cNvSpPr/>
              <p:nvPr/>
            </p:nvSpPr>
            <p:spPr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93;p37"/>
              <p:cNvSpPr/>
              <p:nvPr/>
            </p:nvSpPr>
            <p:spPr>
              <a:xfrm>
                <a:off x="8513545" y="6444311"/>
                <a:ext cx="1467248" cy="400530"/>
              </a:xfrm>
              <a:custGeom>
                <a:avLst/>
                <a:gdLst/>
                <a:ahLst/>
                <a:cxnLst/>
                <a:rect l="l" t="t" r="r" b="b"/>
                <a:pathLst>
                  <a:path w="1709737" h="466725" extrusionOk="0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4" name="Google Shape;194;p37"/>
              <p:cNvSpPr/>
              <p:nvPr/>
            </p:nvSpPr>
            <p:spPr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5" name="Google Shape;195;p37"/>
              <p:cNvSpPr/>
              <p:nvPr/>
            </p:nvSpPr>
            <p:spPr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6" name="Google Shape;196;p37"/>
              <p:cNvSpPr/>
              <p:nvPr/>
            </p:nvSpPr>
            <p:spPr>
              <a:xfrm>
                <a:off x="9247573" y="3753404"/>
                <a:ext cx="2200463" cy="2147333"/>
              </a:xfrm>
              <a:custGeom>
                <a:avLst/>
                <a:gdLst/>
                <a:ahLst/>
                <a:cxnLst/>
                <a:rect l="l" t="t" r="r" b="b"/>
                <a:pathLst>
                  <a:path w="2564131" h="2502221" extrusionOk="0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7" name="Google Shape;197;p37"/>
              <p:cNvSpPr/>
              <p:nvPr/>
            </p:nvSpPr>
            <p:spPr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8" name="Google Shape;198;p37"/>
              <p:cNvSpPr/>
              <p:nvPr/>
            </p:nvSpPr>
            <p:spPr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9" name="Google Shape;199;p37"/>
              <p:cNvSpPr/>
              <p:nvPr/>
            </p:nvSpPr>
            <p:spPr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0" name="Google Shape;200;p37"/>
              <p:cNvSpPr/>
              <p:nvPr/>
            </p:nvSpPr>
            <p:spPr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1" name="Google Shape;201;p37"/>
              <p:cNvSpPr/>
              <p:nvPr/>
            </p:nvSpPr>
            <p:spPr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2" name="Google Shape;202;p37"/>
              <p:cNvSpPr/>
              <p:nvPr/>
            </p:nvSpPr>
            <p:spPr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3" name="Google Shape;203;p37"/>
              <p:cNvSpPr/>
              <p:nvPr/>
            </p:nvSpPr>
            <p:spPr>
              <a:xfrm>
                <a:off x="11451715" y="2809296"/>
                <a:ext cx="734033" cy="1745983"/>
              </a:xfrm>
              <a:custGeom>
                <a:avLst/>
                <a:gdLst/>
                <a:ahLst/>
                <a:cxnLst/>
                <a:rect l="l" t="t" r="r" b="b"/>
                <a:pathLst>
                  <a:path w="855346" h="2034540" extrusionOk="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204" name="Google Shape;204;p37"/>
              <p:cNvCxnSpPr/>
              <p:nvPr/>
            </p:nvCxnSpPr>
            <p:spPr>
              <a:xfrm>
                <a:off x="9981203" y="5098858"/>
                <a:ext cx="733213" cy="400531"/>
              </a:xfrm>
              <a:prstGeom prst="straightConnector1">
                <a:avLst/>
              </a:pr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05" name="Google Shape;205;p37"/>
            <p:cNvGrpSpPr/>
            <p:nvPr/>
          </p:nvGrpSpPr>
          <p:grpSpPr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206" name="Google Shape;206;p37"/>
              <p:cNvSpPr/>
              <p:nvPr/>
            </p:nvSpPr>
            <p:spPr>
              <a:xfrm>
                <a:off x="7550108" y="-9139"/>
                <a:ext cx="59160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1604" h="774738" extrusionOk="0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7" name="Google Shape;207;p37"/>
              <p:cNvSpPr/>
              <p:nvPr/>
            </p:nvSpPr>
            <p:spPr>
              <a:xfrm>
                <a:off x="8141712" y="-9139"/>
                <a:ext cx="59094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0944" h="774738" extrusionOk="0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8" name="Google Shape;208;p37"/>
              <p:cNvSpPr/>
              <p:nvPr/>
            </p:nvSpPr>
            <p:spPr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09" name="Google Shape;209;p37"/>
            <p:cNvGrpSpPr/>
            <p:nvPr/>
          </p:nvGrpSpPr>
          <p:grpSpPr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210" name="Google Shape;210;p37"/>
              <p:cNvSpPr/>
              <p:nvPr/>
            </p:nvSpPr>
            <p:spPr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6260506" y="6577107"/>
                <a:ext cx="1050305" cy="287297"/>
              </a:xfrm>
              <a:custGeom>
                <a:avLst/>
                <a:gdLst/>
                <a:ahLst/>
                <a:cxnLst/>
                <a:rect l="l" t="t" r="r" b="b"/>
                <a:pathLst>
                  <a:path w="1709736" h="467676" extrusionOk="0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body" idx="1"/>
          </p:nvPr>
        </p:nvSpPr>
        <p:spPr>
          <a:xfrm>
            <a:off x="584200" y="1435497"/>
            <a:ext cx="1101852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Square Photo">
  <p:cSld name="Title - Square Photo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39"/>
          <p:cNvGrpSpPr/>
          <p:nvPr/>
        </p:nvGrpSpPr>
        <p:grpSpPr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18" name="Google Shape;218;p39"/>
            <p:cNvGrpSpPr/>
            <p:nvPr/>
          </p:nvGrpSpPr>
          <p:grpSpPr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219" name="Google Shape;219;p39"/>
              <p:cNvSpPr/>
              <p:nvPr/>
            </p:nvSpPr>
            <p:spPr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0" name="Google Shape;220;p39"/>
              <p:cNvSpPr/>
              <p:nvPr/>
            </p:nvSpPr>
            <p:spPr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1" name="Google Shape;221;p39"/>
              <p:cNvSpPr/>
              <p:nvPr/>
            </p:nvSpPr>
            <p:spPr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2" name="Google Shape;222;p39"/>
              <p:cNvSpPr/>
              <p:nvPr/>
            </p:nvSpPr>
            <p:spPr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3" name="Google Shape;223;p39"/>
              <p:cNvSpPr/>
              <p:nvPr/>
            </p:nvSpPr>
            <p:spPr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4" name="Google Shape;224;p39"/>
              <p:cNvSpPr/>
              <p:nvPr/>
            </p:nvSpPr>
            <p:spPr>
              <a:xfrm>
                <a:off x="8513545" y="6444311"/>
                <a:ext cx="1467248" cy="400530"/>
              </a:xfrm>
              <a:custGeom>
                <a:avLst/>
                <a:gdLst/>
                <a:ahLst/>
                <a:cxnLst/>
                <a:rect l="l" t="t" r="r" b="b"/>
                <a:pathLst>
                  <a:path w="1709737" h="466725" extrusionOk="0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5" name="Google Shape;225;p39"/>
              <p:cNvSpPr/>
              <p:nvPr/>
            </p:nvSpPr>
            <p:spPr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6" name="Google Shape;226;p39"/>
              <p:cNvSpPr/>
              <p:nvPr/>
            </p:nvSpPr>
            <p:spPr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7" name="Google Shape;227;p39"/>
              <p:cNvSpPr/>
              <p:nvPr/>
            </p:nvSpPr>
            <p:spPr>
              <a:xfrm>
                <a:off x="9247573" y="3753404"/>
                <a:ext cx="2200463" cy="2147333"/>
              </a:xfrm>
              <a:custGeom>
                <a:avLst/>
                <a:gdLst/>
                <a:ahLst/>
                <a:cxnLst/>
                <a:rect l="l" t="t" r="r" b="b"/>
                <a:pathLst>
                  <a:path w="2564131" h="2502221" extrusionOk="0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8" name="Google Shape;228;p39"/>
              <p:cNvSpPr/>
              <p:nvPr/>
            </p:nvSpPr>
            <p:spPr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9" name="Google Shape;229;p39"/>
              <p:cNvSpPr/>
              <p:nvPr/>
            </p:nvSpPr>
            <p:spPr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0" name="Google Shape;230;p39"/>
              <p:cNvSpPr/>
              <p:nvPr/>
            </p:nvSpPr>
            <p:spPr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1" name="Google Shape;231;p39"/>
              <p:cNvSpPr/>
              <p:nvPr/>
            </p:nvSpPr>
            <p:spPr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2" name="Google Shape;232;p39"/>
              <p:cNvSpPr/>
              <p:nvPr/>
            </p:nvSpPr>
            <p:spPr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3" name="Google Shape;233;p39"/>
              <p:cNvSpPr/>
              <p:nvPr/>
            </p:nvSpPr>
            <p:spPr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4" name="Google Shape;234;p39"/>
              <p:cNvSpPr/>
              <p:nvPr/>
            </p:nvSpPr>
            <p:spPr>
              <a:xfrm>
                <a:off x="11451715" y="2809296"/>
                <a:ext cx="734033" cy="1745983"/>
              </a:xfrm>
              <a:custGeom>
                <a:avLst/>
                <a:gdLst/>
                <a:ahLst/>
                <a:cxnLst/>
                <a:rect l="l" t="t" r="r" b="b"/>
                <a:pathLst>
                  <a:path w="855346" h="2034540" extrusionOk="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235" name="Google Shape;235;p39"/>
              <p:cNvCxnSpPr/>
              <p:nvPr/>
            </p:nvCxnSpPr>
            <p:spPr>
              <a:xfrm>
                <a:off x="9981203" y="5098858"/>
                <a:ext cx="733213" cy="400531"/>
              </a:xfrm>
              <a:prstGeom prst="straightConnector1">
                <a:avLst/>
              </a:pr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36" name="Google Shape;236;p39"/>
            <p:cNvGrpSpPr/>
            <p:nvPr/>
          </p:nvGrpSpPr>
          <p:grpSpPr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237" name="Google Shape;237;p39"/>
              <p:cNvSpPr/>
              <p:nvPr/>
            </p:nvSpPr>
            <p:spPr>
              <a:xfrm>
                <a:off x="7550108" y="-9139"/>
                <a:ext cx="59160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1604" h="774738" extrusionOk="0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8" name="Google Shape;238;p39"/>
              <p:cNvSpPr/>
              <p:nvPr/>
            </p:nvSpPr>
            <p:spPr>
              <a:xfrm>
                <a:off x="8141712" y="-9139"/>
                <a:ext cx="59094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0944" h="774738" extrusionOk="0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9" name="Google Shape;239;p39"/>
              <p:cNvSpPr/>
              <p:nvPr/>
            </p:nvSpPr>
            <p:spPr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40" name="Google Shape;240;p39"/>
            <p:cNvGrpSpPr/>
            <p:nvPr/>
          </p:nvGrpSpPr>
          <p:grpSpPr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241" name="Google Shape;241;p39"/>
              <p:cNvSpPr/>
              <p:nvPr/>
            </p:nvSpPr>
            <p:spPr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2" name="Google Shape;242;p39"/>
              <p:cNvSpPr/>
              <p:nvPr/>
            </p:nvSpPr>
            <p:spPr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3" name="Google Shape;243;p39"/>
              <p:cNvSpPr/>
              <p:nvPr/>
            </p:nvSpPr>
            <p:spPr>
              <a:xfrm>
                <a:off x="6260506" y="6577107"/>
                <a:ext cx="1050305" cy="287297"/>
              </a:xfrm>
              <a:custGeom>
                <a:avLst/>
                <a:gdLst/>
                <a:ahLst/>
                <a:cxnLst/>
                <a:rect l="l" t="t" r="r" b="b"/>
                <a:pathLst>
                  <a:path w="1709736" h="467676" extrusionOk="0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244" name="Google Shape;244;p39"/>
          <p:cNvSpPr>
            <a:spLocks noGrp="1"/>
          </p:cNvSpPr>
          <p:nvPr>
            <p:ph type="pic" idx="2"/>
          </p:nvPr>
        </p:nvSpPr>
        <p:spPr>
          <a:xfrm>
            <a:off x="5016500" y="292100"/>
            <a:ext cx="6881813" cy="62722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508000" dist="63500" dir="2700000" sx="101000" sy="101000" algn="tl" rotWithShape="0">
              <a:srgbClr val="000000">
                <a:alpha val="32549"/>
              </a:srgbClr>
            </a:outerShdw>
          </a:effectLst>
        </p:spPr>
        <p:txBody>
          <a:bodyPr spcFirstLastPara="1" wrap="square" lIns="0" tIns="1188700" rIns="0" bIns="0" anchor="ctr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260"/>
              <a:buFont typeface="Noto Sans Symbols"/>
              <a:buNone/>
              <a:defRPr sz="14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title"/>
          </p:nvPr>
        </p:nvSpPr>
        <p:spPr>
          <a:xfrm>
            <a:off x="584201" y="2579648"/>
            <a:ext cx="37688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body" idx="1"/>
          </p:nvPr>
        </p:nvSpPr>
        <p:spPr>
          <a:xfrm>
            <a:off x="584201" y="3535541"/>
            <a:ext cx="3769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59">
          <p15:clr>
            <a:srgbClr val="FBAE40"/>
          </p15:clr>
        </p15:guide>
        <p15:guide id="2" orient="horz" pos="904">
          <p15:clr>
            <a:srgbClr val="5ACBF0"/>
          </p15:clr>
        </p15:guide>
        <p15:guide id="3" orient="horz" pos="1276">
          <p15:clr>
            <a:srgbClr val="5ACBF0"/>
          </p15:clr>
        </p15:guide>
        <p15:guide id="4" orient="horz" pos="2226">
          <p15:clr>
            <a:srgbClr val="5ACBF0"/>
          </p15:clr>
        </p15:guide>
        <p15:guide id="5" pos="2993">
          <p15:clr>
            <a:srgbClr val="C35E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0"/>
          <p:cNvSpPr txBox="1">
            <a:spLocks noGrp="1"/>
          </p:cNvSpPr>
          <p:nvPr>
            <p:ph type="title"/>
          </p:nvPr>
        </p:nvSpPr>
        <p:spPr>
          <a:xfrm>
            <a:off x="588263" y="457199"/>
            <a:ext cx="11018520" cy="75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Quattrocento Sans"/>
              <a:buNone/>
              <a:defRPr sz="48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5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">
  <p:cSld name="Section Title 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>
            <a:spLocks noGrp="1"/>
          </p:cNvSpPr>
          <p:nvPr>
            <p:ph type="title"/>
          </p:nvPr>
        </p:nvSpPr>
        <p:spPr>
          <a:xfrm>
            <a:off x="585216" y="3035808"/>
            <a:ext cx="64008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8" name="Google Shape;258;p43"/>
          <p:cNvGrpSpPr/>
          <p:nvPr/>
        </p:nvGrpSpPr>
        <p:grpSpPr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59" name="Google Shape;259;p43"/>
            <p:cNvGrpSpPr/>
            <p:nvPr/>
          </p:nvGrpSpPr>
          <p:grpSpPr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260" name="Google Shape;260;p43"/>
              <p:cNvSpPr/>
              <p:nvPr/>
            </p:nvSpPr>
            <p:spPr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1" name="Google Shape;261;p43"/>
              <p:cNvSpPr/>
              <p:nvPr/>
            </p:nvSpPr>
            <p:spPr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2" name="Google Shape;262;p43"/>
              <p:cNvSpPr/>
              <p:nvPr/>
            </p:nvSpPr>
            <p:spPr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3" name="Google Shape;263;p43"/>
              <p:cNvSpPr/>
              <p:nvPr/>
            </p:nvSpPr>
            <p:spPr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4" name="Google Shape;264;p43"/>
              <p:cNvSpPr/>
              <p:nvPr/>
            </p:nvSpPr>
            <p:spPr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5" name="Google Shape;265;p43"/>
              <p:cNvSpPr/>
              <p:nvPr/>
            </p:nvSpPr>
            <p:spPr>
              <a:xfrm>
                <a:off x="8513545" y="6444311"/>
                <a:ext cx="1467248" cy="400530"/>
              </a:xfrm>
              <a:custGeom>
                <a:avLst/>
                <a:gdLst/>
                <a:ahLst/>
                <a:cxnLst/>
                <a:rect l="l" t="t" r="r" b="b"/>
                <a:pathLst>
                  <a:path w="1709737" h="466725" extrusionOk="0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6" name="Google Shape;266;p43"/>
              <p:cNvSpPr/>
              <p:nvPr/>
            </p:nvSpPr>
            <p:spPr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7" name="Google Shape;267;p43"/>
              <p:cNvSpPr/>
              <p:nvPr/>
            </p:nvSpPr>
            <p:spPr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8" name="Google Shape;268;p43"/>
              <p:cNvSpPr/>
              <p:nvPr/>
            </p:nvSpPr>
            <p:spPr>
              <a:xfrm>
                <a:off x="9247573" y="3753404"/>
                <a:ext cx="2200463" cy="2147333"/>
              </a:xfrm>
              <a:custGeom>
                <a:avLst/>
                <a:gdLst/>
                <a:ahLst/>
                <a:cxnLst/>
                <a:rect l="l" t="t" r="r" b="b"/>
                <a:pathLst>
                  <a:path w="2564131" h="2502221" extrusionOk="0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9" name="Google Shape;269;p43"/>
              <p:cNvSpPr/>
              <p:nvPr/>
            </p:nvSpPr>
            <p:spPr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0" name="Google Shape;270;p43"/>
              <p:cNvSpPr/>
              <p:nvPr/>
            </p:nvSpPr>
            <p:spPr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271;p43"/>
              <p:cNvSpPr/>
              <p:nvPr/>
            </p:nvSpPr>
            <p:spPr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2" name="Google Shape;272;p43"/>
              <p:cNvSpPr/>
              <p:nvPr/>
            </p:nvSpPr>
            <p:spPr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3" name="Google Shape;273;p43"/>
              <p:cNvSpPr/>
              <p:nvPr/>
            </p:nvSpPr>
            <p:spPr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4" name="Google Shape;274;p43"/>
              <p:cNvSpPr/>
              <p:nvPr/>
            </p:nvSpPr>
            <p:spPr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5" name="Google Shape;275;p43"/>
              <p:cNvSpPr/>
              <p:nvPr/>
            </p:nvSpPr>
            <p:spPr>
              <a:xfrm>
                <a:off x="11451715" y="2809296"/>
                <a:ext cx="734033" cy="1745983"/>
              </a:xfrm>
              <a:custGeom>
                <a:avLst/>
                <a:gdLst/>
                <a:ahLst/>
                <a:cxnLst/>
                <a:rect l="l" t="t" r="r" b="b"/>
                <a:pathLst>
                  <a:path w="855346" h="2034540" extrusionOk="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276" name="Google Shape;276;p43"/>
              <p:cNvCxnSpPr/>
              <p:nvPr/>
            </p:nvCxnSpPr>
            <p:spPr>
              <a:xfrm>
                <a:off x="9981203" y="5098858"/>
                <a:ext cx="733213" cy="400531"/>
              </a:xfrm>
              <a:prstGeom prst="straightConnector1">
                <a:avLst/>
              </a:pr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77" name="Google Shape;277;p43"/>
            <p:cNvGrpSpPr/>
            <p:nvPr/>
          </p:nvGrpSpPr>
          <p:grpSpPr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278" name="Google Shape;278;p43"/>
              <p:cNvSpPr/>
              <p:nvPr/>
            </p:nvSpPr>
            <p:spPr>
              <a:xfrm>
                <a:off x="7550108" y="-9139"/>
                <a:ext cx="59160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1604" h="774738" extrusionOk="0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279;p43"/>
              <p:cNvSpPr/>
              <p:nvPr/>
            </p:nvSpPr>
            <p:spPr>
              <a:xfrm>
                <a:off x="8141712" y="-9139"/>
                <a:ext cx="59094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0944" h="774738" extrusionOk="0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280;p43"/>
              <p:cNvSpPr/>
              <p:nvPr/>
            </p:nvSpPr>
            <p:spPr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81" name="Google Shape;281;p43"/>
            <p:cNvGrpSpPr/>
            <p:nvPr/>
          </p:nvGrpSpPr>
          <p:grpSpPr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282" name="Google Shape;282;p43"/>
              <p:cNvSpPr/>
              <p:nvPr/>
            </p:nvSpPr>
            <p:spPr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3" name="Google Shape;283;p43"/>
              <p:cNvSpPr/>
              <p:nvPr/>
            </p:nvSpPr>
            <p:spPr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4" name="Google Shape;284;p43"/>
              <p:cNvSpPr/>
              <p:nvPr/>
            </p:nvSpPr>
            <p:spPr>
              <a:xfrm>
                <a:off x="6260506" y="6577107"/>
                <a:ext cx="1050305" cy="287297"/>
              </a:xfrm>
              <a:custGeom>
                <a:avLst/>
                <a:gdLst/>
                <a:ahLst/>
                <a:cxnLst/>
                <a:rect l="l" t="t" r="r" b="b"/>
                <a:pathLst>
                  <a:path w="1709736" h="467676" extrusionOk="0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50" cap="flat" cmpd="sng">
                <a:solidFill>
                  <a:srgbClr val="D83B0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4"/>
          <p:cNvSpPr txBox="1">
            <a:spLocks noGrp="1"/>
          </p:cNvSpPr>
          <p:nvPr>
            <p:ph type="body" idx="1"/>
          </p:nvPr>
        </p:nvSpPr>
        <p:spPr>
          <a:xfrm>
            <a:off x="584200" y="1435497"/>
            <a:ext cx="1101852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0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 (with bullets)">
  <p:cSld name="Title &amp; body slide (with bullets)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5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426423" y="991608"/>
            <a:ext cx="11339774" cy="2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/>
            </a:lvl3pPr>
            <a:lvl4pPr marL="1828800" lvl="3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/>
            </a:lvl4pPr>
            <a:lvl5pPr marL="2286000" lvl="4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 Sub | Title">
  <p:cSld name="Top Sub | Title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7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body" idx="1"/>
          </p:nvPr>
        </p:nvSpPr>
        <p:spPr>
          <a:xfrm>
            <a:off x="269240" y="-541796"/>
            <a:ext cx="11656060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None/>
              <a:defRPr sz="1200" b="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Square Photo">
  <p:cSld name="Title - Square Photo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48"/>
          <p:cNvGrpSpPr/>
          <p:nvPr/>
        </p:nvGrpSpPr>
        <p:grpSpPr>
          <a:xfrm>
            <a:off x="6256117" y="-21839"/>
            <a:ext cx="5932086" cy="6890047"/>
            <a:chOff x="6256117" y="-21839"/>
            <a:chExt cx="5932086" cy="6890047"/>
          </a:xfrm>
        </p:grpSpPr>
        <p:grpSp>
          <p:nvGrpSpPr>
            <p:cNvPr id="298" name="Google Shape;298;p48"/>
            <p:cNvGrpSpPr/>
            <p:nvPr/>
          </p:nvGrpSpPr>
          <p:grpSpPr>
            <a:xfrm>
              <a:off x="8507413" y="1457714"/>
              <a:ext cx="3680790" cy="5392441"/>
              <a:chOff x="8507413" y="1457714"/>
              <a:chExt cx="3680790" cy="5392441"/>
            </a:xfrm>
          </p:grpSpPr>
          <p:sp>
            <p:nvSpPr>
              <p:cNvPr id="299" name="Google Shape;299;p48"/>
              <p:cNvSpPr/>
              <p:nvPr/>
            </p:nvSpPr>
            <p:spPr>
              <a:xfrm>
                <a:off x="8507413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0" name="Google Shape;300;p48"/>
              <p:cNvSpPr/>
              <p:nvPr/>
            </p:nvSpPr>
            <p:spPr>
              <a:xfrm>
                <a:off x="9241444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1" name="Google Shape;301;p48"/>
              <p:cNvSpPr/>
              <p:nvPr/>
            </p:nvSpPr>
            <p:spPr>
              <a:xfrm>
                <a:off x="8507413" y="3747272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302;p48"/>
              <p:cNvSpPr/>
              <p:nvPr/>
            </p:nvSpPr>
            <p:spPr>
              <a:xfrm>
                <a:off x="8507413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8234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3" name="Google Shape;303;p48"/>
              <p:cNvSpPr/>
              <p:nvPr/>
            </p:nvSpPr>
            <p:spPr>
              <a:xfrm>
                <a:off x="9241444" y="5493257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8234"/>
                    </a:moveTo>
                    <a:lnTo>
                      <a:pt x="861536" y="1574959"/>
                    </a:lnTo>
                    <a:lnTo>
                      <a:pt x="861536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4" name="Google Shape;304;p48"/>
              <p:cNvSpPr/>
              <p:nvPr/>
            </p:nvSpPr>
            <p:spPr>
              <a:xfrm>
                <a:off x="8513545" y="6444311"/>
                <a:ext cx="1467248" cy="400530"/>
              </a:xfrm>
              <a:custGeom>
                <a:avLst/>
                <a:gdLst/>
                <a:ahLst/>
                <a:cxnLst/>
                <a:rect l="l" t="t" r="r" b="b"/>
                <a:pathLst>
                  <a:path w="1709737" h="466725" extrusionOk="0">
                    <a:moveTo>
                      <a:pt x="1709737" y="466725"/>
                    </a:moveTo>
                    <a:lnTo>
                      <a:pt x="855345" y="0"/>
                    </a:lnTo>
                    <a:lnTo>
                      <a:pt x="0" y="466725"/>
                    </a:ln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5" name="Google Shape;305;p48"/>
              <p:cNvSpPr/>
              <p:nvPr/>
            </p:nvSpPr>
            <p:spPr>
              <a:xfrm>
                <a:off x="9241444" y="4148621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006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6" name="Google Shape;306;p48"/>
              <p:cNvSpPr/>
              <p:nvPr/>
            </p:nvSpPr>
            <p:spPr>
              <a:xfrm>
                <a:off x="9974659" y="2803166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7" name="Google Shape;307;p48"/>
              <p:cNvSpPr/>
              <p:nvPr/>
            </p:nvSpPr>
            <p:spPr>
              <a:xfrm>
                <a:off x="9247573" y="3753404"/>
                <a:ext cx="2200463" cy="2147333"/>
              </a:xfrm>
              <a:custGeom>
                <a:avLst/>
                <a:gdLst/>
                <a:ahLst/>
                <a:cxnLst/>
                <a:rect l="l" t="t" r="r" b="b"/>
                <a:pathLst>
                  <a:path w="2564131" h="2502221" extrusionOk="0">
                    <a:moveTo>
                      <a:pt x="854393" y="467680"/>
                    </a:moveTo>
                    <a:lnTo>
                      <a:pt x="1709737" y="934405"/>
                    </a:lnTo>
                    <a:lnTo>
                      <a:pt x="1709737" y="2034543"/>
                    </a:lnTo>
                    <a:cubicBezTo>
                      <a:pt x="1709738" y="2034543"/>
                      <a:pt x="1709738" y="2034544"/>
                      <a:pt x="1709739" y="2034544"/>
                    </a:cubicBezTo>
                    <a:lnTo>
                      <a:pt x="854393" y="2502221"/>
                    </a:lnTo>
                    <a:lnTo>
                      <a:pt x="0" y="2034544"/>
                    </a:lnTo>
                    <a:lnTo>
                      <a:pt x="854393" y="1567819"/>
                    </a:lnTo>
                    <a:lnTo>
                      <a:pt x="854393" y="1567818"/>
                    </a:lnTo>
                    <a:lnTo>
                      <a:pt x="854393" y="467680"/>
                    </a:lnTo>
                    <a:close/>
                    <a:moveTo>
                      <a:pt x="1709739" y="0"/>
                    </a:moveTo>
                    <a:lnTo>
                      <a:pt x="2564131" y="467677"/>
                    </a:lnTo>
                    <a:lnTo>
                      <a:pt x="1709739" y="934402"/>
                    </a:lnTo>
                    <a:lnTo>
                      <a:pt x="854393" y="467677"/>
                    </a:lnTo>
                    <a:lnTo>
                      <a:pt x="1709739" y="0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8" name="Google Shape;308;p48"/>
              <p:cNvSpPr/>
              <p:nvPr/>
            </p:nvSpPr>
            <p:spPr>
              <a:xfrm>
                <a:off x="10708694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9" name="Google Shape;309;p48"/>
              <p:cNvSpPr/>
              <p:nvPr/>
            </p:nvSpPr>
            <p:spPr>
              <a:xfrm>
                <a:off x="11441908" y="5092729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10;p48"/>
              <p:cNvSpPr/>
              <p:nvPr/>
            </p:nvSpPr>
            <p:spPr>
              <a:xfrm>
                <a:off x="10708694" y="6036831"/>
                <a:ext cx="1479509" cy="80923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311;p48"/>
              <p:cNvSpPr/>
              <p:nvPr/>
            </p:nvSpPr>
            <p:spPr>
              <a:xfrm>
                <a:off x="10708694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1536" y="1107281"/>
                    </a:moveTo>
                    <a:lnTo>
                      <a:pt x="7144" y="1574959"/>
                    </a:lnTo>
                    <a:lnTo>
                      <a:pt x="7144" y="474821"/>
                    </a:lnTo>
                    <a:lnTo>
                      <a:pt x="861536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12;p48"/>
              <p:cNvSpPr/>
              <p:nvPr/>
            </p:nvSpPr>
            <p:spPr>
              <a:xfrm>
                <a:off x="11441908" y="1457714"/>
                <a:ext cx="743840" cy="1356898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2489" y="1574959"/>
                    </a:lnTo>
                    <a:lnTo>
                      <a:pt x="862489" y="474821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3" name="Google Shape;313;p48"/>
              <p:cNvSpPr/>
              <p:nvPr/>
            </p:nvSpPr>
            <p:spPr>
              <a:xfrm>
                <a:off x="10708694" y="2401820"/>
                <a:ext cx="1479509" cy="809235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1536" y="7144"/>
                    </a:moveTo>
                    <a:lnTo>
                      <a:pt x="7144" y="474821"/>
                    </a:lnTo>
                    <a:lnTo>
                      <a:pt x="861536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4" name="Google Shape;314;p48"/>
              <p:cNvSpPr/>
              <p:nvPr/>
            </p:nvSpPr>
            <p:spPr>
              <a:xfrm>
                <a:off x="11451715" y="2809296"/>
                <a:ext cx="734033" cy="1745983"/>
              </a:xfrm>
              <a:custGeom>
                <a:avLst/>
                <a:gdLst/>
                <a:ahLst/>
                <a:cxnLst/>
                <a:rect l="l" t="t" r="r" b="b"/>
                <a:pathLst>
                  <a:path w="855346" h="2034540" extrusionOk="0">
                    <a:moveTo>
                      <a:pt x="855346" y="2034540"/>
                    </a:moveTo>
                    <a:lnTo>
                      <a:pt x="0" y="1567815"/>
                    </a:lnTo>
                    <a:lnTo>
                      <a:pt x="855345" y="1100139"/>
                    </a:lnTo>
                    <a:cubicBezTo>
                      <a:pt x="855344" y="1100139"/>
                      <a:pt x="855344" y="1100138"/>
                      <a:pt x="855343" y="1100138"/>
                    </a:cubicBezTo>
                    <a:lnTo>
                      <a:pt x="855343" y="2"/>
                    </a:lnTo>
                    <a:lnTo>
                      <a:pt x="855343" y="0"/>
                    </a:lnTo>
                    <a:cubicBezTo>
                      <a:pt x="855344" y="0"/>
                      <a:pt x="855344" y="1"/>
                      <a:pt x="855345" y="1"/>
                    </a:cubicBez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cxnSp>
            <p:nvCxnSpPr>
              <p:cNvPr id="315" name="Google Shape;315;p48"/>
              <p:cNvCxnSpPr/>
              <p:nvPr/>
            </p:nvCxnSpPr>
            <p:spPr>
              <a:xfrm>
                <a:off x="9981203" y="5098858"/>
                <a:ext cx="733213" cy="400531"/>
              </a:xfrm>
              <a:prstGeom prst="straightConnector1">
                <a:avLst/>
              </a:pr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16" name="Google Shape;316;p48"/>
            <p:cNvGrpSpPr/>
            <p:nvPr/>
          </p:nvGrpSpPr>
          <p:grpSpPr>
            <a:xfrm>
              <a:off x="7545167" y="-21839"/>
              <a:ext cx="1192433" cy="1098538"/>
              <a:chOff x="7545167" y="-9139"/>
              <a:chExt cx="1192433" cy="1098538"/>
            </a:xfrm>
          </p:grpSpPr>
          <p:sp>
            <p:nvSpPr>
              <p:cNvPr id="317" name="Google Shape;317;p48"/>
              <p:cNvSpPr/>
              <p:nvPr/>
            </p:nvSpPr>
            <p:spPr>
              <a:xfrm>
                <a:off x="7550108" y="-9139"/>
                <a:ext cx="59160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1604" h="774738" extrusionOk="0">
                    <a:moveTo>
                      <a:pt x="24121" y="0"/>
                    </a:moveTo>
                    <a:lnTo>
                      <a:pt x="591604" y="0"/>
                    </a:lnTo>
                    <a:lnTo>
                      <a:pt x="591604" y="451265"/>
                    </a:lnTo>
                    <a:lnTo>
                      <a:pt x="0" y="774738"/>
                    </a:lnTo>
                    <a:lnTo>
                      <a:pt x="0" y="13162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8" name="Google Shape;318;p48"/>
              <p:cNvSpPr/>
              <p:nvPr/>
            </p:nvSpPr>
            <p:spPr>
              <a:xfrm>
                <a:off x="8141712" y="-9139"/>
                <a:ext cx="590944" cy="774738"/>
              </a:xfrm>
              <a:custGeom>
                <a:avLst/>
                <a:gdLst/>
                <a:ahLst/>
                <a:cxnLst/>
                <a:rect l="l" t="t" r="r" b="b"/>
                <a:pathLst>
                  <a:path w="590944" h="774738" extrusionOk="0">
                    <a:moveTo>
                      <a:pt x="0" y="0"/>
                    </a:moveTo>
                    <a:lnTo>
                      <a:pt x="566850" y="0"/>
                    </a:lnTo>
                    <a:lnTo>
                      <a:pt x="590944" y="13162"/>
                    </a:lnTo>
                    <a:lnTo>
                      <a:pt x="590944" y="774738"/>
                    </a:lnTo>
                    <a:lnTo>
                      <a:pt x="0" y="451265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9" name="Google Shape;319;p48"/>
              <p:cNvSpPr/>
              <p:nvPr/>
            </p:nvSpPr>
            <p:spPr>
              <a:xfrm>
                <a:off x="7545167" y="437185"/>
                <a:ext cx="1192433" cy="652214"/>
              </a:xfrm>
              <a:custGeom>
                <a:avLst/>
                <a:gdLst/>
                <a:ahLst/>
                <a:cxnLst/>
                <a:rect l="l" t="t" r="r" b="b"/>
                <a:pathLst>
                  <a:path w="1724025" h="942975" extrusionOk="0">
                    <a:moveTo>
                      <a:pt x="862489" y="7144"/>
                    </a:moveTo>
                    <a:lnTo>
                      <a:pt x="7144" y="474821"/>
                    </a:lnTo>
                    <a:lnTo>
                      <a:pt x="862489" y="941546"/>
                    </a:lnTo>
                    <a:lnTo>
                      <a:pt x="1716881" y="474821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20" name="Google Shape;320;p48"/>
            <p:cNvGrpSpPr/>
            <p:nvPr/>
          </p:nvGrpSpPr>
          <p:grpSpPr>
            <a:xfrm>
              <a:off x="6256117" y="5896894"/>
              <a:ext cx="1057910" cy="971314"/>
              <a:chOff x="6256117" y="5896894"/>
              <a:chExt cx="1057910" cy="971314"/>
            </a:xfrm>
          </p:grpSpPr>
          <p:sp>
            <p:nvSpPr>
              <p:cNvPr id="321" name="Google Shape;321;p48"/>
              <p:cNvSpPr/>
              <p:nvPr/>
            </p:nvSpPr>
            <p:spPr>
              <a:xfrm>
                <a:off x="6256117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862489" y="1107281"/>
                    </a:moveTo>
                    <a:lnTo>
                      <a:pt x="7144" y="1574959"/>
                    </a:lnTo>
                    <a:lnTo>
                      <a:pt x="7144" y="473869"/>
                    </a:lnTo>
                    <a:lnTo>
                      <a:pt x="862489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2" name="Google Shape;322;p48"/>
              <p:cNvSpPr/>
              <p:nvPr/>
            </p:nvSpPr>
            <p:spPr>
              <a:xfrm>
                <a:off x="6781561" y="5896894"/>
                <a:ext cx="532466" cy="971314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1581150" extrusionOk="0">
                    <a:moveTo>
                      <a:pt x="7144" y="1107281"/>
                    </a:moveTo>
                    <a:lnTo>
                      <a:pt x="861536" y="1574959"/>
                    </a:lnTo>
                    <a:lnTo>
                      <a:pt x="861536" y="473869"/>
                    </a:lnTo>
                    <a:lnTo>
                      <a:pt x="7144" y="7144"/>
                    </a:lnTo>
                    <a:close/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3" name="Google Shape;323;p48"/>
              <p:cNvSpPr/>
              <p:nvPr/>
            </p:nvSpPr>
            <p:spPr>
              <a:xfrm>
                <a:off x="6260506" y="6577107"/>
                <a:ext cx="1050305" cy="287297"/>
              </a:xfrm>
              <a:custGeom>
                <a:avLst/>
                <a:gdLst/>
                <a:ahLst/>
                <a:cxnLst/>
                <a:rect l="l" t="t" r="r" b="b"/>
                <a:pathLst>
                  <a:path w="1709736" h="467676" extrusionOk="0">
                    <a:moveTo>
                      <a:pt x="1709736" y="467676"/>
                    </a:moveTo>
                    <a:lnTo>
                      <a:pt x="855344" y="-1"/>
                    </a:lnTo>
                    <a:lnTo>
                      <a:pt x="-1" y="467676"/>
                    </a:lnTo>
                  </a:path>
                </a:pathLst>
              </a:custGeom>
              <a:noFill/>
              <a:ln w="17450" cap="flat" cmpd="sng">
                <a:solidFill>
                  <a:srgbClr val="BDBDBD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65"/>
                  <a:buFont typeface="Arial"/>
                  <a:buNone/>
                </a:pPr>
                <a:endParaRPr sz="1765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sp>
        <p:nvSpPr>
          <p:cNvPr id="324" name="Google Shape;324;p48"/>
          <p:cNvSpPr>
            <a:spLocks noGrp="1"/>
          </p:cNvSpPr>
          <p:nvPr>
            <p:ph type="pic" idx="2"/>
          </p:nvPr>
        </p:nvSpPr>
        <p:spPr>
          <a:xfrm>
            <a:off x="5016500" y="292100"/>
            <a:ext cx="6881813" cy="62722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  <a:effectLst>
            <a:outerShdw blurRad="508000" dist="63500" dir="2700000" sx="101000" sy="101000" algn="tl" rotWithShape="0">
              <a:srgbClr val="000000">
                <a:alpha val="32549"/>
              </a:srgbClr>
            </a:outerShdw>
          </a:effectLst>
        </p:spPr>
        <p:txBody>
          <a:bodyPr spcFirstLastPara="1" wrap="square" lIns="0" tIns="1188700" rIns="0" bIns="0" anchor="ctr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260"/>
              <a:buFont typeface="Noto Sans Symbols"/>
              <a:buNone/>
              <a:defRPr sz="1400" b="1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title"/>
          </p:nvPr>
        </p:nvSpPr>
        <p:spPr>
          <a:xfrm>
            <a:off x="584201" y="2579648"/>
            <a:ext cx="376889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  <a:defRPr sz="3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8"/>
          <p:cNvSpPr txBox="1">
            <a:spLocks noGrp="1"/>
          </p:cNvSpPr>
          <p:nvPr>
            <p:ph type="body" idx="1"/>
          </p:nvPr>
        </p:nvSpPr>
        <p:spPr>
          <a:xfrm>
            <a:off x="584201" y="3535541"/>
            <a:ext cx="37693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59">
          <p15:clr>
            <a:srgbClr val="FBAE40"/>
          </p15:clr>
        </p15:guide>
        <p15:guide id="2" orient="horz" pos="904">
          <p15:clr>
            <a:srgbClr val="5ACBF0"/>
          </p15:clr>
        </p15:guide>
        <p15:guide id="3" orient="horz" pos="1276">
          <p15:clr>
            <a:srgbClr val="5ACBF0"/>
          </p15:clr>
        </p15:guide>
        <p15:guide id="4" orient="horz" pos="2226">
          <p15:clr>
            <a:srgbClr val="5ACBF0"/>
          </p15:clr>
        </p15:guide>
        <p15:guide id="5" pos="2993">
          <p15:clr>
            <a:srgbClr val="C35E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hite">
  <p:cSld name="Title slide white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9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 strike="noStrik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1"/>
              <a:buNone/>
              <a:defRPr sz="1568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0" name="Google Shape;33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bg>
      <p:bgPr>
        <a:solidFill>
          <a:schemeClr val="dk2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 strike="noStrik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11"/>
              <a:buNone/>
              <a:defRPr sz="1568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4" name="Google Shape;334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7310" y="241380"/>
            <a:ext cx="1279717" cy="573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hoto">
  <p:cSld name="Title slide photo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51" descr="A person sitting in a chair using a computer&#10;&#10;Description generated with very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09" y="0"/>
            <a:ext cx="122055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1"/>
          <p:cNvSpPr txBox="1">
            <a:spLocks noGrp="1"/>
          </p:cNvSpPr>
          <p:nvPr>
            <p:ph type="title"/>
          </p:nvPr>
        </p:nvSpPr>
        <p:spPr>
          <a:xfrm>
            <a:off x="429544" y="3029995"/>
            <a:ext cx="9401560" cy="1793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18287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94"/>
              <a:buFont typeface="Quattrocento Sans"/>
              <a:buNone/>
              <a:defRPr sz="5294" strike="noStrik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1"/>
          <p:cNvSpPr txBox="1">
            <a:spLocks noGrp="1"/>
          </p:cNvSpPr>
          <p:nvPr>
            <p:ph type="body" idx="1"/>
          </p:nvPr>
        </p:nvSpPr>
        <p:spPr>
          <a:xfrm>
            <a:off x="426426" y="4838790"/>
            <a:ext cx="9401560" cy="9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11"/>
              <a:buNone/>
              <a:defRPr sz="1568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9" name="Google Shape;33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title"/>
          </p:nvPr>
        </p:nvSpPr>
        <p:spPr>
          <a:xfrm>
            <a:off x="426425" y="1202871"/>
            <a:ext cx="3632388" cy="117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61"/>
              <a:buFont typeface="Quattrocento Sans"/>
              <a:buNone/>
              <a:defRPr sz="1961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1"/>
          </p:nvPr>
        </p:nvSpPr>
        <p:spPr>
          <a:xfrm>
            <a:off x="6212722" y="1202872"/>
            <a:ext cx="3618382" cy="3289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Noto Sans Symbols"/>
              <a:buNone/>
              <a:defRPr sz="196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9"/>
              <a:buNone/>
              <a:defRPr sz="1765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 slide">
  <p:cSld name="Title &amp; body slide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>
            <a:spLocks noGrp="1"/>
          </p:cNvSpPr>
          <p:nvPr>
            <p:ph type="body" idx="1"/>
          </p:nvPr>
        </p:nvSpPr>
        <p:spPr>
          <a:xfrm>
            <a:off x="437318" y="2139702"/>
            <a:ext cx="11339774" cy="122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None/>
              <a:defRPr sz="2549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>
                <a:solidFill>
                  <a:srgbClr val="00000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765"/>
              <a:buNone/>
              <a:defRPr sz="1961"/>
            </a:lvl4pPr>
            <a:lvl5pPr marL="2286000" lvl="4" indent="-228600" algn="l">
              <a:lnSpc>
                <a:spcPct val="90000"/>
              </a:lnSpc>
              <a:spcBef>
                <a:spcPts val="127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3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layout 2">
  <p:cSld name="Photo layout 2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>
            <a:spLocks noGrp="1"/>
          </p:cNvSpPr>
          <p:nvPr>
            <p:ph type="pic" idx="2"/>
          </p:nvPr>
        </p:nvSpPr>
        <p:spPr>
          <a:xfrm>
            <a:off x="426424" y="2135537"/>
            <a:ext cx="3632388" cy="258381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48" name="Google Shape;348;p54"/>
          <p:cNvSpPr>
            <a:spLocks noGrp="1"/>
          </p:cNvSpPr>
          <p:nvPr>
            <p:ph type="pic" idx="3"/>
          </p:nvPr>
        </p:nvSpPr>
        <p:spPr>
          <a:xfrm>
            <a:off x="4281364" y="2135537"/>
            <a:ext cx="3623050" cy="258381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49" name="Google Shape;349;p54"/>
          <p:cNvSpPr>
            <a:spLocks noGrp="1"/>
          </p:cNvSpPr>
          <p:nvPr>
            <p:ph type="pic" idx="4"/>
          </p:nvPr>
        </p:nvSpPr>
        <p:spPr>
          <a:xfrm>
            <a:off x="8126963" y="2135536"/>
            <a:ext cx="3634002" cy="258381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50" name="Google Shape;350;p54"/>
          <p:cNvSpPr txBox="1">
            <a:spLocks noGrp="1"/>
          </p:cNvSpPr>
          <p:nvPr>
            <p:ph type="body" idx="1"/>
          </p:nvPr>
        </p:nvSpPr>
        <p:spPr>
          <a:xfrm>
            <a:off x="426424" y="4927922"/>
            <a:ext cx="363052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4"/>
          <p:cNvSpPr txBox="1">
            <a:spLocks noGrp="1"/>
          </p:cNvSpPr>
          <p:nvPr>
            <p:ph type="body" idx="5"/>
          </p:nvPr>
        </p:nvSpPr>
        <p:spPr>
          <a:xfrm>
            <a:off x="4281361" y="4927922"/>
            <a:ext cx="3623050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54"/>
          <p:cNvSpPr txBox="1">
            <a:spLocks noGrp="1"/>
          </p:cNvSpPr>
          <p:nvPr>
            <p:ph type="body" idx="6"/>
          </p:nvPr>
        </p:nvSpPr>
        <p:spPr>
          <a:xfrm>
            <a:off x="8126963" y="4927922"/>
            <a:ext cx="363052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54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layout">
  <p:cSld name="Device layou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>
            <a:spLocks noGrp="1"/>
          </p:cNvSpPr>
          <p:nvPr>
            <p:ph type="clipArt" idx="2"/>
          </p:nvPr>
        </p:nvSpPr>
        <p:spPr>
          <a:xfrm>
            <a:off x="5982391" y="2145841"/>
            <a:ext cx="5780073" cy="375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56" name="Google Shape;356;p55"/>
          <p:cNvSpPr txBox="1">
            <a:spLocks noGrp="1"/>
          </p:cNvSpPr>
          <p:nvPr>
            <p:ph type="body" idx="1"/>
          </p:nvPr>
        </p:nvSpPr>
        <p:spPr>
          <a:xfrm>
            <a:off x="426424" y="2145841"/>
            <a:ext cx="5138175" cy="257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Noto Sans Symbols"/>
              <a:buNone/>
              <a:defRPr sz="2549" b="0" i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549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55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three columns graphic and text">
  <p:cSld name="Graphic layout: three columns graphic and 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/>
          <p:nvPr/>
        </p:nvSpPr>
        <p:spPr>
          <a:xfrm>
            <a:off x="426425" y="1599723"/>
            <a:ext cx="3632388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0" name="Google Shape;360;p56"/>
          <p:cNvSpPr txBox="1">
            <a:spLocks noGrp="1"/>
          </p:cNvSpPr>
          <p:nvPr>
            <p:ph type="body" idx="1"/>
          </p:nvPr>
        </p:nvSpPr>
        <p:spPr>
          <a:xfrm>
            <a:off x="897219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56"/>
          <p:cNvSpPr/>
          <p:nvPr/>
        </p:nvSpPr>
        <p:spPr>
          <a:xfrm>
            <a:off x="4281363" y="1599723"/>
            <a:ext cx="3623052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2" name="Google Shape;362;p56"/>
          <p:cNvSpPr/>
          <p:nvPr/>
        </p:nvSpPr>
        <p:spPr>
          <a:xfrm>
            <a:off x="8126965" y="1599723"/>
            <a:ext cx="3635499" cy="3128966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3" name="Google Shape;363;p56"/>
          <p:cNvSpPr txBox="1">
            <a:spLocks noGrp="1"/>
          </p:cNvSpPr>
          <p:nvPr>
            <p:ph type="body" idx="2"/>
          </p:nvPr>
        </p:nvSpPr>
        <p:spPr>
          <a:xfrm>
            <a:off x="4746694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56"/>
          <p:cNvSpPr txBox="1">
            <a:spLocks noGrp="1"/>
          </p:cNvSpPr>
          <p:nvPr>
            <p:ph type="body" idx="3"/>
          </p:nvPr>
        </p:nvSpPr>
        <p:spPr>
          <a:xfrm>
            <a:off x="8598490" y="1958468"/>
            <a:ext cx="2698612" cy="241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4"/>
          </p:nvPr>
        </p:nvSpPr>
        <p:spPr>
          <a:xfrm>
            <a:off x="426425" y="4927922"/>
            <a:ext cx="3627659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5"/>
          </p:nvPr>
        </p:nvSpPr>
        <p:spPr>
          <a:xfrm>
            <a:off x="4281362" y="4927922"/>
            <a:ext cx="3623051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6"/>
          </p:nvPr>
        </p:nvSpPr>
        <p:spPr>
          <a:xfrm>
            <a:off x="8126963" y="4927922"/>
            <a:ext cx="3635502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 layout: four columns graphic and text">
  <p:cSld name="Graphic layout: four columns graphic and 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7"/>
          <p:cNvSpPr/>
          <p:nvPr/>
        </p:nvSpPr>
        <p:spPr>
          <a:xfrm>
            <a:off x="9109046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1" name="Google Shape;371;p57"/>
          <p:cNvSpPr/>
          <p:nvPr/>
        </p:nvSpPr>
        <p:spPr>
          <a:xfrm>
            <a:off x="6214840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2" name="Google Shape;372;p57"/>
          <p:cNvSpPr/>
          <p:nvPr/>
        </p:nvSpPr>
        <p:spPr>
          <a:xfrm>
            <a:off x="3320633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3" name="Google Shape;373;p57"/>
          <p:cNvSpPr/>
          <p:nvPr/>
        </p:nvSpPr>
        <p:spPr>
          <a:xfrm>
            <a:off x="426426" y="1590385"/>
            <a:ext cx="2653417" cy="31289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79275" tIns="143425" rIns="179275" bIns="143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53"/>
              <a:buFont typeface="Arial"/>
              <a:buNone/>
            </a:pPr>
            <a:endParaRPr sz="2353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4" name="Google Shape;374;p57"/>
          <p:cNvSpPr txBox="1">
            <a:spLocks noGrp="1"/>
          </p:cNvSpPr>
          <p:nvPr>
            <p:ph type="title"/>
          </p:nvPr>
        </p:nvSpPr>
        <p:spPr>
          <a:xfrm>
            <a:off x="426424" y="435824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7"/>
          <p:cNvSpPr txBox="1">
            <a:spLocks noGrp="1"/>
          </p:cNvSpPr>
          <p:nvPr>
            <p:ph type="body" idx="1"/>
          </p:nvPr>
        </p:nvSpPr>
        <p:spPr>
          <a:xfrm>
            <a:off x="966751" y="2135537"/>
            <a:ext cx="1572767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body" idx="2"/>
          </p:nvPr>
        </p:nvSpPr>
        <p:spPr>
          <a:xfrm>
            <a:off x="3849259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3"/>
          </p:nvPr>
        </p:nvSpPr>
        <p:spPr>
          <a:xfrm>
            <a:off x="426426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7"/>
          <p:cNvSpPr txBox="1">
            <a:spLocks noGrp="1"/>
          </p:cNvSpPr>
          <p:nvPr>
            <p:ph type="body" idx="4"/>
          </p:nvPr>
        </p:nvSpPr>
        <p:spPr>
          <a:xfrm>
            <a:off x="3320633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57"/>
          <p:cNvSpPr txBox="1">
            <a:spLocks noGrp="1"/>
          </p:cNvSpPr>
          <p:nvPr>
            <p:ph type="body" idx="5"/>
          </p:nvPr>
        </p:nvSpPr>
        <p:spPr>
          <a:xfrm>
            <a:off x="6214840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0" name="Google Shape;380;p57"/>
          <p:cNvSpPr txBox="1">
            <a:spLocks noGrp="1"/>
          </p:cNvSpPr>
          <p:nvPr>
            <p:ph type="body" idx="6"/>
          </p:nvPr>
        </p:nvSpPr>
        <p:spPr>
          <a:xfrm>
            <a:off x="6743466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57"/>
          <p:cNvSpPr txBox="1">
            <a:spLocks noGrp="1"/>
          </p:cNvSpPr>
          <p:nvPr>
            <p:ph type="body" idx="7"/>
          </p:nvPr>
        </p:nvSpPr>
        <p:spPr>
          <a:xfrm>
            <a:off x="9637672" y="2135537"/>
            <a:ext cx="1596164" cy="203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65"/>
              <a:buNone/>
              <a:defRPr sz="196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8"/>
          </p:nvPr>
        </p:nvSpPr>
        <p:spPr>
          <a:xfrm>
            <a:off x="9109046" y="4927922"/>
            <a:ext cx="2653417" cy="1307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11"/>
              <a:buNone/>
              <a:defRPr sz="1568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Arial"/>
              <a:buNone/>
              <a:defRPr sz="1568">
                <a:solidFill>
                  <a:srgbClr val="00000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layout">
  <p:cSld name="Table layou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white">
  <p:cSld name="Section title white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9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4"/>
              <a:buFont typeface="Quattrocento Sans"/>
              <a:buNone/>
              <a:defRPr sz="5294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ack">
  <p:cSld name="Section title black">
    <p:bg>
      <p:bgPr>
        <a:solidFill>
          <a:schemeClr val="dk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0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blue">
  <p:cSld name="Section title blue">
    <p:bg>
      <p:bgPr>
        <a:solidFill>
          <a:schemeClr val="dk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94"/>
              <a:buFont typeface="Quattrocento Sans"/>
              <a:buNone/>
              <a:defRPr sz="5294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hoto">
  <p:cSld name="Section title photo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62" descr="A person in a blue shirt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0264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62"/>
          <p:cNvSpPr txBox="1">
            <a:spLocks noGrp="1"/>
          </p:cNvSpPr>
          <p:nvPr>
            <p:ph type="title"/>
          </p:nvPr>
        </p:nvSpPr>
        <p:spPr>
          <a:xfrm>
            <a:off x="426425" y="1184319"/>
            <a:ext cx="7477989" cy="3535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94"/>
              <a:buFont typeface="Quattrocento Sans"/>
              <a:buNone/>
              <a:defRPr sz="5294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white">
  <p:cSld name="Thank you white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4"/>
          <p:cNvSpPr txBox="1">
            <a:spLocks noGrp="1"/>
          </p:cNvSpPr>
          <p:nvPr>
            <p:ph type="title"/>
          </p:nvPr>
        </p:nvSpPr>
        <p:spPr>
          <a:xfrm>
            <a:off x="426424" y="1829711"/>
            <a:ext cx="7477989" cy="14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49"/>
              <a:buFont typeface="Quattrocento Sans"/>
              <a:buNone/>
              <a:defRPr sz="2549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1274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64"/>
          <p:cNvSpPr txBox="1"/>
          <p:nvPr/>
        </p:nvSpPr>
        <p:spPr>
          <a:xfrm>
            <a:off x="428494" y="6318462"/>
            <a:ext cx="4482124" cy="10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6"/>
              <a:buFont typeface="Arial"/>
              <a:buNone/>
            </a:pPr>
            <a:r>
              <a:rPr lang="en-US" sz="686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544" y="437137"/>
            <a:ext cx="896425" cy="19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blue">
  <p:cSld name="Thank you blue">
    <p:bg>
      <p:bgPr>
        <a:solidFill>
          <a:schemeClr val="dk2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5"/>
          <p:cNvSpPr txBox="1">
            <a:spLocks noGrp="1"/>
          </p:cNvSpPr>
          <p:nvPr>
            <p:ph type="title"/>
          </p:nvPr>
        </p:nvSpPr>
        <p:spPr>
          <a:xfrm>
            <a:off x="426425" y="1829711"/>
            <a:ext cx="7477989" cy="147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49"/>
              <a:buFont typeface="Quattrocento Sans"/>
              <a:buNone/>
              <a:defRPr sz="2549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1274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65"/>
          <p:cNvSpPr txBox="1"/>
          <p:nvPr/>
        </p:nvSpPr>
        <p:spPr>
          <a:xfrm>
            <a:off x="428494" y="6318462"/>
            <a:ext cx="4482124" cy="10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6"/>
              <a:buFont typeface="Arial"/>
              <a:buNone/>
            </a:pPr>
            <a:r>
              <a:rPr lang="en-US" sz="686" b="0" i="0" u="none" strike="noStrike" cap="non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Copyright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681" y="437140"/>
            <a:ext cx="896425" cy="191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9"/>
          <p:cNvSpPr txBox="1">
            <a:spLocks noGrp="1"/>
          </p:cNvSpPr>
          <p:nvPr>
            <p:ph type="body" idx="1"/>
          </p:nvPr>
        </p:nvSpPr>
        <p:spPr>
          <a:xfrm>
            <a:off x="584200" y="1435497"/>
            <a:ext cx="110184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27" name="Google Shape;42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Right Photo Layout">
  <p:cSld name="Square Right Photo Layou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1"/>
          <p:cNvSpPr txBox="1">
            <a:spLocks noGrp="1"/>
          </p:cNvSpPr>
          <p:nvPr>
            <p:ph type="title"/>
          </p:nvPr>
        </p:nvSpPr>
        <p:spPr>
          <a:xfrm>
            <a:off x="269240" y="291069"/>
            <a:ext cx="47958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5"/>
              <a:buFont typeface="Calibri"/>
              <a:buNone/>
              <a:defRPr sz="470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71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6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548625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sz="1568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2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1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7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8" name="Google Shape;438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28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2800" cy="36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65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2pPr>
            <a:lvl3pPr marL="1371600" lvl="2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3pPr>
            <a:lvl4pPr marL="1828800" lvl="3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4pPr>
            <a:lvl5pPr marL="2286000" lvl="4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5pPr>
            <a:lvl6pPr marL="2743200" lvl="5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7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7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7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7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7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1" name="Google Shape;451;p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7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7" name="Google Shape;457;p7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7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9" name="Google Shape;459;p7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0" name="Google Shape;460;p7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7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0" name="Google Shape;470;p7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1" name="Google Shape;471;p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7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8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8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8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8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bottom anchor">
  <p:cSld name="Title slide - bottom anchor">
    <p:bg>
      <p:bgPr>
        <a:solidFill>
          <a:schemeClr val="dk2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81" descr="A person standing in front of a group of people looking at each other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81"/>
          <p:cNvSpPr/>
          <p:nvPr/>
        </p:nvSpPr>
        <p:spPr>
          <a:xfrm>
            <a:off x="0" y="0"/>
            <a:ext cx="8050800" cy="6858000"/>
          </a:xfrm>
          <a:prstGeom prst="rect">
            <a:avLst/>
          </a:prstGeom>
          <a:gradFill>
            <a:gsLst>
              <a:gs pos="0">
                <a:srgbClr val="353535"/>
              </a:gs>
              <a:gs pos="100000">
                <a:srgbClr val="35353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89" name="Google Shape;489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1" y="6183284"/>
            <a:ext cx="1366243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900">
          <p15:clr>
            <a:srgbClr val="FBAE40"/>
          </p15:clr>
        </p15:guide>
        <p15:guide id="2" orient="horz" pos="2098">
          <p15:clr>
            <a:srgbClr val="FBAE40"/>
          </p15:clr>
        </p15:guide>
        <p15:guide id="3" orient="horz" pos="234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hoto - Light">
  <p:cSld name="Title with photo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2"/>
          <p:cNvSpPr txBox="1">
            <a:spLocks noGrp="1"/>
          </p:cNvSpPr>
          <p:nvPr>
            <p:ph type="title"/>
          </p:nvPr>
        </p:nvSpPr>
        <p:spPr>
          <a:xfrm>
            <a:off x="269302" y="1751302"/>
            <a:ext cx="62748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5"/>
              <a:buFont typeface="Calibri"/>
              <a:buNone/>
              <a:defRPr sz="4705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82"/>
          <p:cNvSpPr txBox="1">
            <a:spLocks noGrp="1"/>
          </p:cNvSpPr>
          <p:nvPr>
            <p:ph type="body" idx="1"/>
          </p:nvPr>
        </p:nvSpPr>
        <p:spPr>
          <a:xfrm>
            <a:off x="267683" y="3876675"/>
            <a:ext cx="62766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575" tIns="109725" rIns="164575" bIns="109725" anchor="t" anchorCtr="0"/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3"/>
              <a:buNone/>
              <a:defRPr sz="23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3" name="Google Shape;493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32" y="6111775"/>
            <a:ext cx="1423304" cy="30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logo slide 2">
  <p:cSld name="Closing logo slide 2">
    <p:bg>
      <p:bgPr>
        <a:solidFill>
          <a:schemeClr val="accent1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3"/>
          <p:cNvSpPr txBox="1"/>
          <p:nvPr/>
        </p:nvSpPr>
        <p:spPr>
          <a:xfrm>
            <a:off x="269240" y="6099190"/>
            <a:ext cx="44820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275" tIns="179275" rIns="179275" bIns="179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6"/>
              <a:buFont typeface="Arial"/>
              <a:buNone/>
            </a:pPr>
            <a:r>
              <a:rPr lang="en-US" sz="68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Copyright Microsoft Corporation. All rights reserved.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32" y="3302732"/>
            <a:ext cx="1423304" cy="30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Right Photo Layout">
  <p:cSld name="Square Right Photo Layout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85"/>
          <p:cNvSpPr txBox="1">
            <a:spLocks noGrp="1"/>
          </p:cNvSpPr>
          <p:nvPr>
            <p:ph type="title"/>
          </p:nvPr>
        </p:nvSpPr>
        <p:spPr>
          <a:xfrm>
            <a:off x="269240" y="291069"/>
            <a:ext cx="47958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5"/>
              <a:buFont typeface="Calibri"/>
              <a:buNone/>
              <a:defRPr sz="4705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85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6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548625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68"/>
              <a:buFont typeface="Arial"/>
              <a:buNone/>
              <a:defRPr sz="1568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7"/>
          <p:cNvSpPr txBox="1">
            <a:spLocks noGrp="1"/>
          </p:cNvSpPr>
          <p:nvPr>
            <p:ph type="title"/>
          </p:nvPr>
        </p:nvSpPr>
        <p:spPr>
          <a:xfrm>
            <a:off x="426424" y="440495"/>
            <a:ext cx="113361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8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8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8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89"/>
          <p:cNvSpPr txBox="1">
            <a:spLocks noGrp="1"/>
          </p:cNvSpPr>
          <p:nvPr>
            <p:ph type="body" idx="1"/>
          </p:nvPr>
        </p:nvSpPr>
        <p:spPr>
          <a:xfrm>
            <a:off x="584200" y="1435497"/>
            <a:ext cx="110184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288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9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5" name="Google Shape;525;p9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6" name="Google Shape;526;p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9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32" name="Google Shape;532;p9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9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9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9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9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4" name="Google Shape;544;p9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5" name="Google Shape;545;p9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9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9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9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1" name="Google Shape;551;p9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9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3" name="Google Shape;553;p9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4" name="Google Shape;554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9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9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4" name="Google Shape;564;p9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5" name="Google Shape;565;p9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9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9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9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9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9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9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9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9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9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9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bottom anchor">
  <p:cSld name="Title slide - bottom anchor">
    <p:bg>
      <p:bgPr>
        <a:solidFill>
          <a:schemeClr val="dk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99" descr="A person standing in front of a group of people looking at each other&#10;&#10;Description generated with high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99"/>
          <p:cNvSpPr/>
          <p:nvPr/>
        </p:nvSpPr>
        <p:spPr>
          <a:xfrm>
            <a:off x="0" y="0"/>
            <a:ext cx="8050800" cy="6858000"/>
          </a:xfrm>
          <a:prstGeom prst="rect">
            <a:avLst/>
          </a:prstGeom>
          <a:gradFill>
            <a:gsLst>
              <a:gs pos="0">
                <a:srgbClr val="353535"/>
              </a:gs>
              <a:gs pos="100000">
                <a:srgbClr val="353535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583" name="Google Shape;583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1" y="6183284"/>
            <a:ext cx="1366243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900">
          <p15:clr>
            <a:srgbClr val="FBAE40"/>
          </p15:clr>
        </p15:guide>
        <p15:guide id="2" orient="horz" pos="2098">
          <p15:clr>
            <a:srgbClr val="FBAE40"/>
          </p15:clr>
        </p15:guide>
        <p15:guide id="3" orient="horz" pos="2342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photo - Light">
  <p:cSld name="Title with photo - Ligh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00"/>
          <p:cNvSpPr txBox="1">
            <a:spLocks noGrp="1"/>
          </p:cNvSpPr>
          <p:nvPr>
            <p:ph type="title"/>
          </p:nvPr>
        </p:nvSpPr>
        <p:spPr>
          <a:xfrm>
            <a:off x="269302" y="1751302"/>
            <a:ext cx="62748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0" tIns="91425" rIns="146300" bIns="9142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5"/>
              <a:buFont typeface="Calibri"/>
              <a:buNone/>
              <a:defRPr sz="4705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00"/>
          <p:cNvSpPr txBox="1">
            <a:spLocks noGrp="1"/>
          </p:cNvSpPr>
          <p:nvPr>
            <p:ph type="body" idx="1"/>
          </p:nvPr>
        </p:nvSpPr>
        <p:spPr>
          <a:xfrm>
            <a:off x="267683" y="3876675"/>
            <a:ext cx="62766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4575" tIns="109725" rIns="164575" bIns="109725" anchor="t" anchorCtr="0"/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3"/>
              <a:buNone/>
              <a:defRPr sz="235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7" name="Google Shape;587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632" y="6111775"/>
            <a:ext cx="1423304" cy="30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logo slide 2">
  <p:cSld name="Closing logo slide 2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01"/>
          <p:cNvSpPr txBox="1"/>
          <p:nvPr/>
        </p:nvSpPr>
        <p:spPr>
          <a:xfrm>
            <a:off x="269240" y="6099190"/>
            <a:ext cx="44820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275" tIns="179275" rIns="179275" bIns="179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8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Copyright Microsoft Corporation. All rights reserved. </a:t>
            </a:r>
            <a:endParaRPr/>
          </a:p>
        </p:txBody>
      </p:sp>
      <p:pic>
        <p:nvPicPr>
          <p:cNvPr id="590" name="Google Shape;590;p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32" y="3302732"/>
            <a:ext cx="1423304" cy="30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 sz="3725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37319" y="1866615"/>
            <a:ext cx="11336039" cy="127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Noto Sans Symbols"/>
              <a:buNone/>
              <a:defRPr sz="2549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5400000">
            <a:off x="9688817" y="3012080"/>
            <a:ext cx="6858623" cy="8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 rot="5400000">
            <a:off x="9039878" y="3221594"/>
            <a:ext cx="6858000" cy="4148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373">
          <p15:clr>
            <a:srgbClr val="C35EA4"/>
          </p15:clr>
        </p15:guide>
        <p15:guide id="2" pos="1517">
          <p15:clr>
            <a:srgbClr val="C35EA4"/>
          </p15:clr>
        </p15:guide>
        <p15:guide id="3" pos="2608">
          <p15:clr>
            <a:srgbClr val="C35EA4"/>
          </p15:clr>
        </p15:guide>
        <p15:guide id="4" pos="2751">
          <p15:clr>
            <a:srgbClr val="C35EA4"/>
          </p15:clr>
        </p15:guide>
        <p15:guide id="5" pos="3844">
          <p15:clr>
            <a:srgbClr val="C35EA4"/>
          </p15:clr>
        </p15:guide>
        <p15:guide id="6" pos="3989">
          <p15:clr>
            <a:srgbClr val="C35EA4"/>
          </p15:clr>
        </p15:guide>
        <p15:guide id="7" pos="5079">
          <p15:clr>
            <a:srgbClr val="C35EA4"/>
          </p15:clr>
        </p15:guide>
        <p15:guide id="8" pos="5222">
          <p15:clr>
            <a:srgbClr val="C35EA4"/>
          </p15:clr>
        </p15:guide>
        <p15:guide id="9" pos="6317">
          <p15:clr>
            <a:srgbClr val="C35EA4"/>
          </p15:clr>
        </p15:guide>
        <p15:guide id="10" pos="6460">
          <p15:clr>
            <a:srgbClr val="C35EA4"/>
          </p15:clr>
        </p15:guide>
        <p15:guide id="11" pos="274">
          <p15:clr>
            <a:srgbClr val="F26B43"/>
          </p15:clr>
        </p15:guide>
        <p15:guide id="12" pos="7558">
          <p15:clr>
            <a:srgbClr val="F26B43"/>
          </p15:clr>
        </p15:guide>
        <p15:guide id="13" orient="horz" pos="758">
          <p15:clr>
            <a:srgbClr val="5ACBF0"/>
          </p15:clr>
        </p15:guide>
        <p15:guide id="14" orient="horz" pos="1372">
          <p15:clr>
            <a:srgbClr val="5ACBF0"/>
          </p15:clr>
        </p15:guide>
        <p15:guide id="15" orient="horz" pos="612">
          <p15:clr>
            <a:srgbClr val="5ACBF0"/>
          </p15:clr>
        </p15:guide>
        <p15:guide id="16" orient="horz" pos="1515">
          <p15:clr>
            <a:srgbClr val="5ACBF0"/>
          </p15:clr>
        </p15:guide>
        <p15:guide id="17" orient="horz" pos="2127">
          <p15:clr>
            <a:srgbClr val="5ACBF0"/>
          </p15:clr>
        </p15:guide>
        <p15:guide id="18" orient="horz" pos="2275">
          <p15:clr>
            <a:srgbClr val="5ACBF0"/>
          </p15:clr>
        </p15:guide>
        <p15:guide id="19" orient="horz" pos="280">
          <p15:clr>
            <a:srgbClr val="F26B43"/>
          </p15:clr>
        </p15:guide>
        <p15:guide id="20" orient="horz" pos="4127">
          <p15:clr>
            <a:srgbClr val="F26B43"/>
          </p15:clr>
        </p15:guide>
        <p15:guide id="21" orient="horz" pos="2889">
          <p15:clr>
            <a:srgbClr val="5ACBF0"/>
          </p15:clr>
        </p15:guide>
        <p15:guide id="22" orient="horz" pos="3032">
          <p15:clr>
            <a:srgbClr val="5ACBF0"/>
          </p15:clr>
        </p15:guide>
        <p15:guide id="23" orient="horz" pos="3648">
          <p15:clr>
            <a:srgbClr val="5ACBF0"/>
          </p15:clr>
        </p15:guide>
        <p15:guide id="24" orient="horz" pos="3792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426424" y="302551"/>
            <a:ext cx="11336039" cy="74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25"/>
              <a:buFont typeface="Quattrocento Sans"/>
              <a:buNone/>
              <a:defRPr sz="3725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437319" y="1866615"/>
            <a:ext cx="11336039" cy="127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4"/>
              <a:buFont typeface="Noto Sans Symbols"/>
              <a:buNone/>
              <a:defRPr sz="2549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65"/>
              <a:buFont typeface="Noto Sans Symbols"/>
              <a:buNone/>
              <a:defRPr sz="1961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1"/>
              <a:buFont typeface="Noto Sans Symbols"/>
              <a:buNone/>
              <a:defRPr sz="1568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53123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961"/>
              <a:buFont typeface="Arial"/>
              <a:buChar char="•"/>
              <a:defRPr sz="1961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 rot="5400000">
            <a:off x="9688817" y="3012080"/>
            <a:ext cx="6858623" cy="833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1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 rot="5400000">
            <a:off x="9039878" y="3221594"/>
            <a:ext cx="6858000" cy="4148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373">
          <p15:clr>
            <a:srgbClr val="C35EA4"/>
          </p15:clr>
        </p15:guide>
        <p15:guide id="2" pos="1517">
          <p15:clr>
            <a:srgbClr val="C35EA4"/>
          </p15:clr>
        </p15:guide>
        <p15:guide id="3" pos="2608">
          <p15:clr>
            <a:srgbClr val="C35EA4"/>
          </p15:clr>
        </p15:guide>
        <p15:guide id="4" pos="2751">
          <p15:clr>
            <a:srgbClr val="C35EA4"/>
          </p15:clr>
        </p15:guide>
        <p15:guide id="5" pos="3844">
          <p15:clr>
            <a:srgbClr val="C35EA4"/>
          </p15:clr>
        </p15:guide>
        <p15:guide id="6" pos="3989">
          <p15:clr>
            <a:srgbClr val="C35EA4"/>
          </p15:clr>
        </p15:guide>
        <p15:guide id="7" pos="5079">
          <p15:clr>
            <a:srgbClr val="C35EA4"/>
          </p15:clr>
        </p15:guide>
        <p15:guide id="8" pos="5222">
          <p15:clr>
            <a:srgbClr val="C35EA4"/>
          </p15:clr>
        </p15:guide>
        <p15:guide id="9" pos="6317">
          <p15:clr>
            <a:srgbClr val="C35EA4"/>
          </p15:clr>
        </p15:guide>
        <p15:guide id="10" pos="6460">
          <p15:clr>
            <a:srgbClr val="C35EA4"/>
          </p15:clr>
        </p15:guide>
        <p15:guide id="11" pos="274">
          <p15:clr>
            <a:srgbClr val="F26B43"/>
          </p15:clr>
        </p15:guide>
        <p15:guide id="12" pos="7558">
          <p15:clr>
            <a:srgbClr val="F26B43"/>
          </p15:clr>
        </p15:guide>
        <p15:guide id="13" orient="horz" pos="758">
          <p15:clr>
            <a:srgbClr val="5ACBF0"/>
          </p15:clr>
        </p15:guide>
        <p15:guide id="14" orient="horz" pos="1372">
          <p15:clr>
            <a:srgbClr val="5ACBF0"/>
          </p15:clr>
        </p15:guide>
        <p15:guide id="15" orient="horz" pos="612">
          <p15:clr>
            <a:srgbClr val="5ACBF0"/>
          </p15:clr>
        </p15:guide>
        <p15:guide id="16" orient="horz" pos="1515">
          <p15:clr>
            <a:srgbClr val="5ACBF0"/>
          </p15:clr>
        </p15:guide>
        <p15:guide id="17" orient="horz" pos="2127">
          <p15:clr>
            <a:srgbClr val="5ACBF0"/>
          </p15:clr>
        </p15:guide>
        <p15:guide id="18" orient="horz" pos="2275">
          <p15:clr>
            <a:srgbClr val="5ACBF0"/>
          </p15:clr>
        </p15:guide>
        <p15:guide id="19" orient="horz" pos="280">
          <p15:clr>
            <a:srgbClr val="F26B43"/>
          </p15:clr>
        </p15:guide>
        <p15:guide id="20" orient="horz" pos="4127">
          <p15:clr>
            <a:srgbClr val="F26B43"/>
          </p15:clr>
        </p15:guide>
        <p15:guide id="21" orient="horz" pos="2889">
          <p15:clr>
            <a:srgbClr val="5ACBF0"/>
          </p15:clr>
        </p15:guide>
        <p15:guide id="22" orient="horz" pos="3032">
          <p15:clr>
            <a:srgbClr val="5ACBF0"/>
          </p15:clr>
        </p15:guide>
        <p15:guide id="23" orient="horz" pos="3648">
          <p15:clr>
            <a:srgbClr val="5ACBF0"/>
          </p15:clr>
        </p15:guide>
        <p15:guide id="24" orient="horz" pos="3792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9" name="Google Shape;499;p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2" name="Google Shape;502;p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prasad@microsof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olfgang.pauli@microsoft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cikit-learn.org/stable/tutorial/machine_learning_map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04"/>
          <p:cNvSpPr txBox="1">
            <a:spLocks noGrp="1"/>
          </p:cNvSpPr>
          <p:nvPr>
            <p:ph type="title"/>
          </p:nvPr>
        </p:nvSpPr>
        <p:spPr>
          <a:xfrm>
            <a:off x="150850" y="1396093"/>
            <a:ext cx="6160500" cy="2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75" tIns="182875" rIns="14630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Calibri"/>
              <a:buNone/>
            </a:pPr>
            <a:r>
              <a:rPr lang="en-US" sz="4500" b="1"/>
              <a:t>Azure Machine Learning on Databricks</a:t>
            </a:r>
            <a:endParaRPr sz="4500" b="1"/>
          </a:p>
        </p:txBody>
      </p:sp>
      <p:sp>
        <p:nvSpPr>
          <p:cNvPr id="602" name="Google Shape;602;p104"/>
          <p:cNvSpPr txBox="1">
            <a:spLocks noGrp="1"/>
          </p:cNvSpPr>
          <p:nvPr>
            <p:ph type="body" idx="1"/>
          </p:nvPr>
        </p:nvSpPr>
        <p:spPr>
          <a:xfrm>
            <a:off x="284003" y="4489025"/>
            <a:ext cx="6891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75" tIns="91425" rIns="91425" bIns="45700" anchor="t" anchorCtr="0">
            <a:noAutofit/>
          </a:bodyPr>
          <a:lstStyle/>
          <a:p>
            <a:pPr marL="0" lvl="0" indent="0"/>
            <a:r>
              <a:rPr lang="en-US" sz="2400" dirty="0"/>
              <a:t>Seth Mottaghinejad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400" u="sng" dirty="0">
                <a:hlinkClick r:id="rId3"/>
              </a:rPr>
              <a:t>sethmott@microsoft.com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400" dirty="0"/>
              <a:t>Wolfgang Pauli, PhD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400" u="sng" dirty="0">
                <a:hlinkClick r:id="rId4"/>
              </a:rPr>
              <a:t>wolfgang.pauli@microsoft.com</a:t>
            </a:r>
            <a:endParaRPr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13"/>
          <p:cNvSpPr txBox="1">
            <a:spLocks noGrp="1"/>
          </p:cNvSpPr>
          <p:nvPr>
            <p:ph type="title"/>
          </p:nvPr>
        </p:nvSpPr>
        <p:spPr>
          <a:xfrm>
            <a:off x="393000" y="2882875"/>
            <a:ext cx="63723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Azure Machine Learning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14"/>
          <p:cNvSpPr/>
          <p:nvPr/>
        </p:nvSpPr>
        <p:spPr>
          <a:xfrm>
            <a:off x="347574" y="1203330"/>
            <a:ext cx="11528400" cy="53379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0" name="Google Shape;730;p114"/>
          <p:cNvSpPr txBox="1">
            <a:spLocks noGrp="1"/>
          </p:cNvSpPr>
          <p:nvPr>
            <p:ph type="title"/>
          </p:nvPr>
        </p:nvSpPr>
        <p:spPr>
          <a:xfrm>
            <a:off x="275550" y="57750"/>
            <a:ext cx="113361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Machine Learning on Azure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14"/>
          <p:cNvSpPr/>
          <p:nvPr/>
        </p:nvSpPr>
        <p:spPr>
          <a:xfrm>
            <a:off x="3245987" y="6153784"/>
            <a:ext cx="6533400" cy="64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32" name="Google Shape;732;p114"/>
          <p:cNvGrpSpPr/>
          <p:nvPr/>
        </p:nvGrpSpPr>
        <p:grpSpPr>
          <a:xfrm>
            <a:off x="515302" y="1163199"/>
            <a:ext cx="11193076" cy="4870317"/>
            <a:chOff x="509501" y="1346897"/>
            <a:chExt cx="11194195" cy="4870804"/>
          </a:xfrm>
        </p:grpSpPr>
        <p:grpSp>
          <p:nvGrpSpPr>
            <p:cNvPr id="733" name="Google Shape;733;p114"/>
            <p:cNvGrpSpPr/>
            <p:nvPr/>
          </p:nvGrpSpPr>
          <p:grpSpPr>
            <a:xfrm>
              <a:off x="509501" y="1346897"/>
              <a:ext cx="11194195" cy="4870804"/>
              <a:chOff x="509501" y="1346897"/>
              <a:chExt cx="11194195" cy="4870804"/>
            </a:xfrm>
          </p:grpSpPr>
          <p:sp>
            <p:nvSpPr>
              <p:cNvPr id="734" name="Google Shape;734;p114"/>
              <p:cNvSpPr/>
              <p:nvPr/>
            </p:nvSpPr>
            <p:spPr>
              <a:xfrm>
                <a:off x="6954243" y="1346897"/>
                <a:ext cx="4749300" cy="4792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35" name="Google Shape;735;p114"/>
              <p:cNvSpPr/>
              <p:nvPr/>
            </p:nvSpPr>
            <p:spPr>
              <a:xfrm>
                <a:off x="529597" y="1423106"/>
                <a:ext cx="6424500" cy="84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Domain Specific Pretrained Models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reduce time to market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14"/>
              <p:cNvSpPr txBox="1"/>
              <p:nvPr/>
            </p:nvSpPr>
            <p:spPr>
              <a:xfrm>
                <a:off x="7013689" y="4766429"/>
                <a:ext cx="1118700" cy="3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Azure </a:t>
                </a:r>
                <a:b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</a:b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Databricks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114"/>
              <p:cNvSpPr txBox="1"/>
              <p:nvPr/>
            </p:nvSpPr>
            <p:spPr>
              <a:xfrm>
                <a:off x="10570848" y="4766429"/>
                <a:ext cx="1118700" cy="3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Machine </a:t>
                </a:r>
                <a:b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</a:b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Learning VMs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114"/>
              <p:cNvSpPr/>
              <p:nvPr/>
            </p:nvSpPr>
            <p:spPr>
              <a:xfrm>
                <a:off x="529596" y="3283034"/>
                <a:ext cx="6423300" cy="84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Popular Frameworks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build machine learning and deep learning solutions 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114"/>
              <p:cNvSpPr txBox="1"/>
              <p:nvPr/>
            </p:nvSpPr>
            <p:spPr>
              <a:xfrm>
                <a:off x="8228198" y="3846520"/>
                <a:ext cx="1076100" cy="2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TensorFlow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114"/>
              <p:cNvSpPr txBox="1"/>
              <p:nvPr/>
            </p:nvSpPr>
            <p:spPr>
              <a:xfrm>
                <a:off x="7035043" y="3846520"/>
                <a:ext cx="1076100" cy="2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PyTorch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114"/>
              <p:cNvSpPr txBox="1"/>
              <p:nvPr/>
            </p:nvSpPr>
            <p:spPr>
              <a:xfrm>
                <a:off x="10592202" y="3846520"/>
                <a:ext cx="1076100" cy="2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ONNX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114"/>
              <p:cNvSpPr txBox="1"/>
              <p:nvPr/>
            </p:nvSpPr>
            <p:spPr>
              <a:xfrm>
                <a:off x="8630452" y="4766429"/>
                <a:ext cx="1315500" cy="3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Azure Machine Learning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114"/>
              <p:cNvSpPr txBox="1"/>
              <p:nvPr/>
            </p:nvSpPr>
            <p:spPr>
              <a:xfrm>
                <a:off x="9585274" y="1873130"/>
                <a:ext cx="753000" cy="2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Language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114"/>
              <p:cNvSpPr txBox="1"/>
              <p:nvPr/>
            </p:nvSpPr>
            <p:spPr>
              <a:xfrm>
                <a:off x="8423733" y="1873130"/>
                <a:ext cx="684900" cy="2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Speech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114"/>
              <p:cNvSpPr/>
              <p:nvPr/>
            </p:nvSpPr>
            <p:spPr>
              <a:xfrm>
                <a:off x="8613464" y="1537775"/>
                <a:ext cx="308400" cy="206700"/>
              </a:xfrm>
              <a:prstGeom prst="wedgeRoundRectCallout">
                <a:avLst>
                  <a:gd name="adj1" fmla="val 30853"/>
                  <a:gd name="adj2" fmla="val 79643"/>
                  <a:gd name="adj3" fmla="val 16667"/>
                </a:avLst>
              </a:prstGeom>
              <a:noFill/>
              <a:ln w="127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…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114"/>
              <p:cNvSpPr txBox="1"/>
              <p:nvPr/>
            </p:nvSpPr>
            <p:spPr>
              <a:xfrm>
                <a:off x="10757924" y="1873130"/>
                <a:ext cx="744600" cy="2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Search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114"/>
              <p:cNvSpPr txBox="1"/>
              <p:nvPr/>
            </p:nvSpPr>
            <p:spPr>
              <a:xfrm>
                <a:off x="7230578" y="1873130"/>
                <a:ext cx="684900" cy="21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Vision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114"/>
              <p:cNvSpPr/>
              <p:nvPr/>
            </p:nvSpPr>
            <p:spPr>
              <a:xfrm>
                <a:off x="509501" y="4283417"/>
                <a:ext cx="6423300" cy="84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Productive Services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empower data science and development teams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14"/>
              <p:cNvSpPr/>
              <p:nvPr/>
            </p:nvSpPr>
            <p:spPr>
              <a:xfrm>
                <a:off x="510876" y="5294811"/>
                <a:ext cx="6423300" cy="84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Powerful Infrastructure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accelerate deep learning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114"/>
              <p:cNvSpPr/>
              <p:nvPr/>
            </p:nvSpPr>
            <p:spPr>
              <a:xfrm>
                <a:off x="9654023" y="3885762"/>
                <a:ext cx="615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Scikit-Learn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114"/>
              <p:cNvSpPr/>
              <p:nvPr/>
            </p:nvSpPr>
            <p:spPr>
              <a:xfrm>
                <a:off x="7336597" y="2883121"/>
                <a:ext cx="473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PyCharm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114"/>
              <p:cNvSpPr/>
              <p:nvPr/>
            </p:nvSpPr>
            <p:spPr>
              <a:xfrm>
                <a:off x="8572237" y="2883121"/>
                <a:ext cx="3879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Jupyter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114"/>
              <p:cNvSpPr/>
              <p:nvPr/>
            </p:nvSpPr>
            <p:spPr>
              <a:xfrm>
                <a:off x="524118" y="2312299"/>
                <a:ext cx="6423300" cy="844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82850" tIns="146275" rIns="182850" bIns="146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1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Familiar Data Science Tools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 simplify model development</a:t>
                </a:r>
                <a:endParaRPr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114"/>
              <p:cNvSpPr/>
              <p:nvPr/>
            </p:nvSpPr>
            <p:spPr>
              <a:xfrm>
                <a:off x="9468049" y="2888163"/>
                <a:ext cx="987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Visual Studio Code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114"/>
              <p:cNvSpPr/>
              <p:nvPr/>
            </p:nvSpPr>
            <p:spPr>
              <a:xfrm>
                <a:off x="10747862" y="2882400"/>
                <a:ext cx="7647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Command line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114"/>
              <p:cNvSpPr/>
              <p:nvPr/>
            </p:nvSpPr>
            <p:spPr>
              <a:xfrm>
                <a:off x="7402352" y="1566887"/>
                <a:ext cx="341442" cy="1894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91" extrusionOk="0">
                    <a:moveTo>
                      <a:pt x="5" y="103"/>
                    </a:moveTo>
                    <a:cubicBezTo>
                      <a:pt x="2" y="98"/>
                      <a:pt x="0" y="96"/>
                      <a:pt x="0" y="96"/>
                    </a:cubicBezTo>
                    <a:cubicBezTo>
                      <a:pt x="0" y="96"/>
                      <a:pt x="1" y="94"/>
                      <a:pt x="3" y="92"/>
                    </a:cubicBezTo>
                    <a:moveTo>
                      <a:pt x="5" y="103"/>
                    </a:moveTo>
                    <a:cubicBezTo>
                      <a:pt x="23" y="125"/>
                      <a:pt x="82" y="191"/>
                      <a:pt x="173" y="191"/>
                    </a:cubicBezTo>
                    <a:cubicBezTo>
                      <a:pt x="283" y="191"/>
                      <a:pt x="346" y="96"/>
                      <a:pt x="346" y="96"/>
                    </a:cubicBezTo>
                    <a:cubicBezTo>
                      <a:pt x="346" y="96"/>
                      <a:pt x="283" y="0"/>
                      <a:pt x="173" y="0"/>
                    </a:cubicBezTo>
                    <a:cubicBezTo>
                      <a:pt x="77" y="0"/>
                      <a:pt x="17" y="73"/>
                      <a:pt x="3" y="92"/>
                    </a:cubicBezTo>
                    <a:moveTo>
                      <a:pt x="175" y="14"/>
                    </a:moveTo>
                    <a:cubicBezTo>
                      <a:pt x="128" y="14"/>
                      <a:pt x="89" y="50"/>
                      <a:pt x="89" y="96"/>
                    </a:cubicBezTo>
                    <a:cubicBezTo>
                      <a:pt x="89" y="141"/>
                      <a:pt x="128" y="178"/>
                      <a:pt x="175" y="178"/>
                    </a:cubicBezTo>
                    <a:cubicBezTo>
                      <a:pt x="222" y="178"/>
                      <a:pt x="261" y="141"/>
                      <a:pt x="261" y="96"/>
                    </a:cubicBezTo>
                    <a:cubicBezTo>
                      <a:pt x="261" y="50"/>
                      <a:pt x="222" y="14"/>
                      <a:pt x="175" y="14"/>
                    </a:cubicBezTo>
                    <a:close/>
                    <a:moveTo>
                      <a:pt x="175" y="78"/>
                    </a:moveTo>
                    <a:cubicBezTo>
                      <a:pt x="165" y="78"/>
                      <a:pt x="156" y="86"/>
                      <a:pt x="156" y="96"/>
                    </a:cubicBezTo>
                    <a:cubicBezTo>
                      <a:pt x="156" y="106"/>
                      <a:pt x="165" y="114"/>
                      <a:pt x="175" y="114"/>
                    </a:cubicBezTo>
                    <a:cubicBezTo>
                      <a:pt x="185" y="114"/>
                      <a:pt x="194" y="106"/>
                      <a:pt x="194" y="96"/>
                    </a:cubicBezTo>
                    <a:cubicBezTo>
                      <a:pt x="194" y="86"/>
                      <a:pt x="185" y="78"/>
                      <a:pt x="175" y="78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pic>
            <p:nvPicPr>
              <p:cNvPr id="757" name="Google Shape;757;p114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775424" y="1514472"/>
                <a:ext cx="317823" cy="2942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58" name="Google Shape;758;p114"/>
              <p:cNvSpPr/>
              <p:nvPr/>
            </p:nvSpPr>
            <p:spPr>
              <a:xfrm>
                <a:off x="10985371" y="1519519"/>
                <a:ext cx="289723" cy="284187"/>
              </a:xfrm>
              <a:custGeom>
                <a:avLst/>
                <a:gdLst/>
                <a:ahLst/>
                <a:cxnLst/>
                <a:rect l="l" t="t" r="r" b="b"/>
                <a:pathLst>
                  <a:path w="343" h="338" extrusionOk="0">
                    <a:moveTo>
                      <a:pt x="112" y="223"/>
                    </a:moveTo>
                    <a:cubicBezTo>
                      <a:pt x="50" y="223"/>
                      <a:pt x="0" y="173"/>
                      <a:pt x="0" y="111"/>
                    </a:cubicBezTo>
                    <a:cubicBezTo>
                      <a:pt x="0" y="50"/>
                      <a:pt x="50" y="0"/>
                      <a:pt x="112" y="0"/>
                    </a:cubicBezTo>
                    <a:cubicBezTo>
                      <a:pt x="173" y="0"/>
                      <a:pt x="223" y="50"/>
                      <a:pt x="223" y="111"/>
                    </a:cubicBezTo>
                    <a:cubicBezTo>
                      <a:pt x="223" y="173"/>
                      <a:pt x="173" y="223"/>
                      <a:pt x="112" y="223"/>
                    </a:cubicBezTo>
                    <a:close/>
                    <a:moveTo>
                      <a:pt x="343" y="338"/>
                    </a:moveTo>
                    <a:cubicBezTo>
                      <a:pt x="191" y="189"/>
                      <a:pt x="191" y="189"/>
                      <a:pt x="191" y="189"/>
                    </a:cubicBezTo>
                  </a:path>
                </a:pathLst>
              </a:custGeom>
              <a:noFill/>
              <a:ln w="1270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1A1A1A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759" name="Google Shape;759;p114"/>
              <p:cNvGrpSpPr/>
              <p:nvPr/>
            </p:nvGrpSpPr>
            <p:grpSpPr>
              <a:xfrm>
                <a:off x="10900262" y="4394876"/>
                <a:ext cx="564153" cy="348282"/>
                <a:chOff x="7669747" y="4810232"/>
                <a:chExt cx="636813" cy="393139"/>
              </a:xfrm>
            </p:grpSpPr>
            <p:grpSp>
              <p:nvGrpSpPr>
                <p:cNvPr id="760" name="Google Shape;760;p114"/>
                <p:cNvGrpSpPr/>
                <p:nvPr/>
              </p:nvGrpSpPr>
              <p:grpSpPr>
                <a:xfrm>
                  <a:off x="7669747" y="4810232"/>
                  <a:ext cx="636813" cy="393139"/>
                  <a:chOff x="3728" y="2083"/>
                  <a:chExt cx="300" cy="174"/>
                </a:xfrm>
              </p:grpSpPr>
              <p:sp>
                <p:nvSpPr>
                  <p:cNvPr id="761" name="Google Shape;761;p114"/>
                  <p:cNvSpPr/>
                  <p:nvPr/>
                </p:nvSpPr>
                <p:spPr>
                  <a:xfrm>
                    <a:off x="3728" y="2083"/>
                    <a:ext cx="300" cy="0"/>
                  </a:xfrm>
                  <a:prstGeom prst="rect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505050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762" name="Google Shape;762;p114"/>
                  <p:cNvCxnSpPr/>
                  <p:nvPr/>
                </p:nvCxnSpPr>
                <p:spPr>
                  <a:xfrm>
                    <a:off x="3850" y="2221"/>
                    <a:ext cx="0" cy="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3" name="Google Shape;763;p114"/>
                  <p:cNvCxnSpPr/>
                  <p:nvPr/>
                </p:nvCxnSpPr>
                <p:spPr>
                  <a:xfrm>
                    <a:off x="3808" y="2257"/>
                    <a:ext cx="0" cy="0"/>
                  </a:xfrm>
                  <a:prstGeom prst="straightConnector1">
                    <a:avLst/>
                  </a:prstGeom>
                  <a:noFill/>
                  <a:ln w="12700" cap="rnd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764" name="Google Shape;764;p114"/>
                <p:cNvGrpSpPr/>
                <p:nvPr/>
              </p:nvGrpSpPr>
              <p:grpSpPr>
                <a:xfrm>
                  <a:off x="7857136" y="4871113"/>
                  <a:ext cx="164314" cy="180773"/>
                  <a:chOff x="5834040" y="2879832"/>
                  <a:chExt cx="279256" cy="307228"/>
                </a:xfrm>
              </p:grpSpPr>
              <p:sp>
                <p:nvSpPr>
                  <p:cNvPr id="765" name="Google Shape;765;p114"/>
                  <p:cNvSpPr/>
                  <p:nvPr/>
                </p:nvSpPr>
                <p:spPr>
                  <a:xfrm>
                    <a:off x="5834040" y="2879832"/>
                    <a:ext cx="279256" cy="307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256" h="307228" extrusionOk="0">
                        <a:moveTo>
                          <a:pt x="139628" y="0"/>
                        </a:moveTo>
                        <a:lnTo>
                          <a:pt x="279256" y="76617"/>
                        </a:lnTo>
                        <a:lnTo>
                          <a:pt x="279256" y="230611"/>
                        </a:lnTo>
                        <a:lnTo>
                          <a:pt x="139628" y="307228"/>
                        </a:lnTo>
                        <a:lnTo>
                          <a:pt x="0" y="230611"/>
                        </a:lnTo>
                        <a:lnTo>
                          <a:pt x="0" y="76617"/>
                        </a:lnTo>
                        <a:lnTo>
                          <a:pt x="139628" y="0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46275" rIns="182850" bIns="146275" anchor="t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Arial"/>
                      <a:buNone/>
                    </a:pPr>
                    <a:endParaRPr sz="2400" b="0" i="0" u="none" strike="noStrike" cap="none">
                      <a:solidFill>
                        <a:srgbClr val="FFFFFF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cxnSp>
                <p:nvCxnSpPr>
                  <p:cNvPr id="766" name="Google Shape;766;p114"/>
                  <p:cNvCxnSpPr/>
                  <p:nvPr/>
                </p:nvCxnSpPr>
                <p:spPr>
                  <a:xfrm>
                    <a:off x="5834046" y="2956449"/>
                    <a:ext cx="139500" cy="771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7" name="Google Shape;767;p114"/>
                  <p:cNvCxnSpPr/>
                  <p:nvPr/>
                </p:nvCxnSpPr>
                <p:spPr>
                  <a:xfrm rot="10800000" flipH="1">
                    <a:off x="5973659" y="2956346"/>
                    <a:ext cx="139500" cy="771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68" name="Google Shape;768;p114"/>
                  <p:cNvCxnSpPr/>
                  <p:nvPr/>
                </p:nvCxnSpPr>
                <p:spPr>
                  <a:xfrm rot="10800000">
                    <a:off x="5973664" y="3033460"/>
                    <a:ext cx="0" cy="153600"/>
                  </a:xfrm>
                  <a:prstGeom prst="straightConnector1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</p:grpSp>
          <p:grpSp>
            <p:nvGrpSpPr>
              <p:cNvPr id="769" name="Google Shape;769;p114"/>
              <p:cNvGrpSpPr/>
              <p:nvPr/>
            </p:nvGrpSpPr>
            <p:grpSpPr>
              <a:xfrm>
                <a:off x="9127998" y="4397520"/>
                <a:ext cx="317706" cy="342465"/>
                <a:chOff x="8882196" y="3721867"/>
                <a:chExt cx="283742" cy="305855"/>
              </a:xfrm>
            </p:grpSpPr>
            <p:sp>
              <p:nvSpPr>
                <p:cNvPr id="770" name="Google Shape;770;p114"/>
                <p:cNvSpPr/>
                <p:nvPr/>
              </p:nvSpPr>
              <p:spPr>
                <a:xfrm>
                  <a:off x="8901347" y="3950022"/>
                  <a:ext cx="247500" cy="77700"/>
                </a:xfrm>
                <a:prstGeom prst="rect">
                  <a:avLst/>
                </a:pr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71" name="Google Shape;771;p114"/>
                <p:cNvSpPr/>
                <p:nvPr/>
              </p:nvSpPr>
              <p:spPr>
                <a:xfrm>
                  <a:off x="8882196" y="3721867"/>
                  <a:ext cx="177944" cy="300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109" h="4810991" extrusionOk="0">
                      <a:moveTo>
                        <a:pt x="1641764" y="0"/>
                      </a:moveTo>
                      <a:lnTo>
                        <a:pt x="2847109" y="0"/>
                      </a:lnTo>
                      <a:lnTo>
                        <a:pt x="2847109" y="1797627"/>
                      </a:lnTo>
                      <a:lnTo>
                        <a:pt x="290946" y="4810991"/>
                      </a:lnTo>
                      <a:lnTo>
                        <a:pt x="0" y="3647209"/>
                      </a:lnTo>
                      <a:lnTo>
                        <a:pt x="1662546" y="1787236"/>
                      </a:lnTo>
                      <a:lnTo>
                        <a:pt x="1641764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72" name="Google Shape;772;p114"/>
                <p:cNvSpPr/>
                <p:nvPr/>
              </p:nvSpPr>
              <p:spPr>
                <a:xfrm>
                  <a:off x="9035402" y="3857904"/>
                  <a:ext cx="130536" cy="16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8573" h="2670464" extrusionOk="0">
                      <a:moveTo>
                        <a:pt x="0" y="883227"/>
                      </a:moveTo>
                      <a:lnTo>
                        <a:pt x="737755" y="0"/>
                      </a:lnTo>
                      <a:lnTo>
                        <a:pt x="2088573" y="1517073"/>
                      </a:lnTo>
                      <a:lnTo>
                        <a:pt x="1797627" y="2670464"/>
                      </a:lnTo>
                      <a:lnTo>
                        <a:pt x="0" y="88322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grpSp>
            <p:nvGrpSpPr>
              <p:cNvPr id="773" name="Google Shape;773;p114"/>
              <p:cNvGrpSpPr/>
              <p:nvPr/>
            </p:nvGrpSpPr>
            <p:grpSpPr>
              <a:xfrm>
                <a:off x="7416924" y="4409661"/>
                <a:ext cx="312173" cy="318184"/>
                <a:chOff x="7158422" y="1607015"/>
                <a:chExt cx="2726400" cy="2778899"/>
              </a:xfrm>
            </p:grpSpPr>
            <p:sp>
              <p:nvSpPr>
                <p:cNvPr id="774" name="Google Shape;774;p114"/>
                <p:cNvSpPr/>
                <p:nvPr/>
              </p:nvSpPr>
              <p:spPr>
                <a:xfrm>
                  <a:off x="7158422" y="2971802"/>
                  <a:ext cx="2726357" cy="141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357" h="1414112" extrusionOk="0">
                      <a:moveTo>
                        <a:pt x="1363179" y="0"/>
                      </a:moveTo>
                      <a:lnTo>
                        <a:pt x="1859701" y="257537"/>
                      </a:lnTo>
                      <a:lnTo>
                        <a:pt x="2722177" y="257537"/>
                      </a:lnTo>
                      <a:lnTo>
                        <a:pt x="2722177" y="704888"/>
                      </a:lnTo>
                      <a:lnTo>
                        <a:pt x="2726357" y="707056"/>
                      </a:lnTo>
                      <a:lnTo>
                        <a:pt x="1363179" y="1414112"/>
                      </a:lnTo>
                      <a:lnTo>
                        <a:pt x="3650" y="708949"/>
                      </a:lnTo>
                      <a:lnTo>
                        <a:pt x="1202" y="708949"/>
                      </a:lnTo>
                      <a:lnTo>
                        <a:pt x="1202" y="707680"/>
                      </a:lnTo>
                      <a:lnTo>
                        <a:pt x="0" y="707056"/>
                      </a:lnTo>
                      <a:lnTo>
                        <a:pt x="1202" y="706433"/>
                      </a:lnTo>
                      <a:lnTo>
                        <a:pt x="1202" y="257537"/>
                      </a:lnTo>
                      <a:lnTo>
                        <a:pt x="866657" y="25753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114"/>
                <p:cNvSpPr/>
                <p:nvPr/>
              </p:nvSpPr>
              <p:spPr>
                <a:xfrm>
                  <a:off x="7158422" y="2521415"/>
                  <a:ext cx="2726400" cy="1414200"/>
                </a:xfrm>
                <a:prstGeom prst="diamond">
                  <a:avLst/>
                </a:pr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76" name="Google Shape;776;p114"/>
                <p:cNvSpPr/>
                <p:nvPr/>
              </p:nvSpPr>
              <p:spPr>
                <a:xfrm>
                  <a:off x="7158422" y="2057402"/>
                  <a:ext cx="2726357" cy="141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6357" h="1414112" extrusionOk="0">
                      <a:moveTo>
                        <a:pt x="1363179" y="0"/>
                      </a:moveTo>
                      <a:lnTo>
                        <a:pt x="1859701" y="257537"/>
                      </a:lnTo>
                      <a:lnTo>
                        <a:pt x="2722177" y="257537"/>
                      </a:lnTo>
                      <a:lnTo>
                        <a:pt x="2722177" y="704888"/>
                      </a:lnTo>
                      <a:lnTo>
                        <a:pt x="2726357" y="707056"/>
                      </a:lnTo>
                      <a:lnTo>
                        <a:pt x="1363179" y="1414112"/>
                      </a:lnTo>
                      <a:lnTo>
                        <a:pt x="3650" y="708949"/>
                      </a:lnTo>
                      <a:lnTo>
                        <a:pt x="1202" y="708949"/>
                      </a:lnTo>
                      <a:lnTo>
                        <a:pt x="1202" y="707680"/>
                      </a:lnTo>
                      <a:lnTo>
                        <a:pt x="0" y="707056"/>
                      </a:lnTo>
                      <a:lnTo>
                        <a:pt x="1202" y="706433"/>
                      </a:lnTo>
                      <a:lnTo>
                        <a:pt x="1202" y="257537"/>
                      </a:lnTo>
                      <a:lnTo>
                        <a:pt x="866657" y="25753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114"/>
                <p:cNvSpPr/>
                <p:nvPr/>
              </p:nvSpPr>
              <p:spPr>
                <a:xfrm>
                  <a:off x="7158422" y="1607015"/>
                  <a:ext cx="2726400" cy="1414200"/>
                </a:xfrm>
                <a:prstGeom prst="diamond">
                  <a:avLst/>
                </a:prstGeom>
                <a:solidFill>
                  <a:schemeClr val="lt2"/>
                </a:solidFill>
                <a:ln w="12700" cap="flat" cmpd="sng">
                  <a:solidFill>
                    <a:schemeClr val="dk2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778" name="Google Shape;778;p114"/>
              <p:cNvSpPr/>
              <p:nvPr/>
            </p:nvSpPr>
            <p:spPr>
              <a:xfrm>
                <a:off x="7427028" y="5442122"/>
                <a:ext cx="292091" cy="29812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41" extrusionOk="0">
                    <a:moveTo>
                      <a:pt x="267" y="298"/>
                    </a:moveTo>
                    <a:cubicBezTo>
                      <a:pt x="60" y="298"/>
                      <a:pt x="60" y="298"/>
                      <a:pt x="60" y="298"/>
                    </a:cubicBezTo>
                    <a:cubicBezTo>
                      <a:pt x="48" y="298"/>
                      <a:pt x="36" y="286"/>
                      <a:pt x="36" y="273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45"/>
                      <a:pt x="48" y="36"/>
                      <a:pt x="60" y="36"/>
                    </a:cubicBezTo>
                    <a:cubicBezTo>
                      <a:pt x="267" y="36"/>
                      <a:pt x="267" y="36"/>
                      <a:pt x="267" y="36"/>
                    </a:cubicBezTo>
                    <a:cubicBezTo>
                      <a:pt x="282" y="36"/>
                      <a:pt x="291" y="45"/>
                      <a:pt x="291" y="61"/>
                    </a:cubicBezTo>
                    <a:cubicBezTo>
                      <a:pt x="291" y="273"/>
                      <a:pt x="291" y="273"/>
                      <a:pt x="291" y="273"/>
                    </a:cubicBezTo>
                    <a:cubicBezTo>
                      <a:pt x="291" y="286"/>
                      <a:pt x="282" y="298"/>
                      <a:pt x="267" y="298"/>
                    </a:cubicBezTo>
                    <a:close/>
                    <a:moveTo>
                      <a:pt x="78" y="36"/>
                    </a:moveTo>
                    <a:cubicBezTo>
                      <a:pt x="78" y="0"/>
                      <a:pt x="78" y="0"/>
                      <a:pt x="78" y="0"/>
                    </a:cubicBezTo>
                    <a:moveTo>
                      <a:pt x="121" y="36"/>
                    </a:moveTo>
                    <a:cubicBezTo>
                      <a:pt x="121" y="0"/>
                      <a:pt x="121" y="0"/>
                      <a:pt x="121" y="0"/>
                    </a:cubicBezTo>
                    <a:moveTo>
                      <a:pt x="163" y="0"/>
                    </a:moveTo>
                    <a:cubicBezTo>
                      <a:pt x="163" y="36"/>
                      <a:pt x="163" y="36"/>
                      <a:pt x="163" y="36"/>
                    </a:cubicBezTo>
                    <a:moveTo>
                      <a:pt x="206" y="0"/>
                    </a:moveTo>
                    <a:cubicBezTo>
                      <a:pt x="206" y="36"/>
                      <a:pt x="206" y="36"/>
                      <a:pt x="206" y="36"/>
                    </a:cubicBezTo>
                    <a:moveTo>
                      <a:pt x="256" y="0"/>
                    </a:moveTo>
                    <a:cubicBezTo>
                      <a:pt x="256" y="36"/>
                      <a:pt x="256" y="36"/>
                      <a:pt x="256" y="36"/>
                    </a:cubicBezTo>
                    <a:moveTo>
                      <a:pt x="334" y="78"/>
                    </a:moveTo>
                    <a:cubicBezTo>
                      <a:pt x="291" y="78"/>
                      <a:pt x="291" y="78"/>
                      <a:pt x="291" y="78"/>
                    </a:cubicBezTo>
                    <a:moveTo>
                      <a:pt x="334" y="121"/>
                    </a:moveTo>
                    <a:cubicBezTo>
                      <a:pt x="291" y="121"/>
                      <a:pt x="291" y="121"/>
                      <a:pt x="291" y="121"/>
                    </a:cubicBezTo>
                    <a:moveTo>
                      <a:pt x="334" y="163"/>
                    </a:moveTo>
                    <a:cubicBezTo>
                      <a:pt x="291" y="163"/>
                      <a:pt x="291" y="163"/>
                      <a:pt x="291" y="163"/>
                    </a:cubicBezTo>
                    <a:moveTo>
                      <a:pt x="334" y="213"/>
                    </a:moveTo>
                    <a:cubicBezTo>
                      <a:pt x="291" y="213"/>
                      <a:pt x="291" y="213"/>
                      <a:pt x="291" y="213"/>
                    </a:cubicBezTo>
                    <a:moveTo>
                      <a:pt x="334" y="256"/>
                    </a:moveTo>
                    <a:cubicBezTo>
                      <a:pt x="291" y="256"/>
                      <a:pt x="291" y="256"/>
                      <a:pt x="291" y="256"/>
                    </a:cubicBezTo>
                    <a:moveTo>
                      <a:pt x="36" y="78"/>
                    </a:moveTo>
                    <a:cubicBezTo>
                      <a:pt x="0" y="78"/>
                      <a:pt x="0" y="78"/>
                      <a:pt x="0" y="78"/>
                    </a:cubicBezTo>
                    <a:moveTo>
                      <a:pt x="36" y="121"/>
                    </a:moveTo>
                    <a:cubicBezTo>
                      <a:pt x="0" y="121"/>
                      <a:pt x="0" y="121"/>
                      <a:pt x="0" y="121"/>
                    </a:cubicBezTo>
                    <a:moveTo>
                      <a:pt x="36" y="163"/>
                    </a:moveTo>
                    <a:cubicBezTo>
                      <a:pt x="0" y="163"/>
                      <a:pt x="0" y="163"/>
                      <a:pt x="0" y="163"/>
                    </a:cubicBezTo>
                    <a:moveTo>
                      <a:pt x="36" y="213"/>
                    </a:moveTo>
                    <a:cubicBezTo>
                      <a:pt x="0" y="213"/>
                      <a:pt x="0" y="213"/>
                      <a:pt x="0" y="213"/>
                    </a:cubicBezTo>
                    <a:moveTo>
                      <a:pt x="36" y="256"/>
                    </a:moveTo>
                    <a:cubicBezTo>
                      <a:pt x="0" y="256"/>
                      <a:pt x="0" y="256"/>
                      <a:pt x="0" y="256"/>
                    </a:cubicBezTo>
                    <a:moveTo>
                      <a:pt x="78" y="298"/>
                    </a:moveTo>
                    <a:cubicBezTo>
                      <a:pt x="78" y="341"/>
                      <a:pt x="78" y="341"/>
                      <a:pt x="78" y="341"/>
                    </a:cubicBezTo>
                    <a:moveTo>
                      <a:pt x="121" y="298"/>
                    </a:moveTo>
                    <a:cubicBezTo>
                      <a:pt x="121" y="341"/>
                      <a:pt x="121" y="341"/>
                      <a:pt x="121" y="341"/>
                    </a:cubicBezTo>
                    <a:moveTo>
                      <a:pt x="163" y="341"/>
                    </a:moveTo>
                    <a:cubicBezTo>
                      <a:pt x="163" y="298"/>
                      <a:pt x="163" y="298"/>
                      <a:pt x="163" y="298"/>
                    </a:cubicBezTo>
                    <a:moveTo>
                      <a:pt x="206" y="298"/>
                    </a:moveTo>
                    <a:cubicBezTo>
                      <a:pt x="206" y="341"/>
                      <a:pt x="206" y="341"/>
                      <a:pt x="206" y="341"/>
                    </a:cubicBezTo>
                    <a:moveTo>
                      <a:pt x="256" y="298"/>
                    </a:moveTo>
                    <a:cubicBezTo>
                      <a:pt x="256" y="341"/>
                      <a:pt x="256" y="341"/>
                      <a:pt x="256" y="341"/>
                    </a:cubicBezTo>
                  </a:path>
                </a:pathLst>
              </a:custGeom>
              <a:noFill/>
              <a:ln w="12700" cap="sq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89625" tIns="44800" rIns="89625" bIns="448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729"/>
                  <a:buFont typeface="Arial"/>
                  <a:buNone/>
                </a:pPr>
                <a:endParaRPr sz="1729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79" name="Google Shape;779;p114"/>
              <p:cNvSpPr txBox="1"/>
              <p:nvPr/>
            </p:nvSpPr>
            <p:spPr>
              <a:xfrm>
                <a:off x="7034085" y="5894601"/>
                <a:ext cx="10779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5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Quattrocento Sans"/>
                  <a:buNone/>
                </a:pPr>
                <a:r>
                  <a:rPr lang="en-US" sz="1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CPU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80" name="Google Shape;780;p114"/>
              <p:cNvGrpSpPr/>
              <p:nvPr/>
            </p:nvGrpSpPr>
            <p:grpSpPr>
              <a:xfrm>
                <a:off x="9133751" y="5492579"/>
                <a:ext cx="309329" cy="197345"/>
                <a:chOff x="5842028" y="2023300"/>
                <a:chExt cx="518400" cy="330728"/>
              </a:xfrm>
            </p:grpSpPr>
            <p:sp>
              <p:nvSpPr>
                <p:cNvPr id="781" name="Google Shape;781;p114"/>
                <p:cNvSpPr/>
                <p:nvPr/>
              </p:nvSpPr>
              <p:spPr>
                <a:xfrm>
                  <a:off x="5842028" y="2023300"/>
                  <a:ext cx="518400" cy="285000"/>
                </a:xfrm>
                <a:prstGeom prst="round1Rect">
                  <a:avLst>
                    <a:gd name="adj" fmla="val 19322"/>
                  </a:avLst>
                </a:prstGeom>
                <a:noFill/>
                <a:ln w="12700" cap="sq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9"/>
                    <a:buFont typeface="Arial"/>
                    <a:buNone/>
                  </a:pPr>
                  <a:endParaRPr sz="1729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grpSp>
              <p:nvGrpSpPr>
                <p:cNvPr id="782" name="Google Shape;782;p114"/>
                <p:cNvGrpSpPr/>
                <p:nvPr/>
              </p:nvGrpSpPr>
              <p:grpSpPr>
                <a:xfrm>
                  <a:off x="5886885" y="2308253"/>
                  <a:ext cx="423145" cy="45774"/>
                  <a:chOff x="2805041" y="5364051"/>
                  <a:chExt cx="937405" cy="125203"/>
                </a:xfrm>
              </p:grpSpPr>
              <p:grpSp>
                <p:nvGrpSpPr>
                  <p:cNvPr id="783" name="Google Shape;783;p114"/>
                  <p:cNvGrpSpPr/>
                  <p:nvPr/>
                </p:nvGrpSpPr>
                <p:grpSpPr>
                  <a:xfrm>
                    <a:off x="2805041" y="5364051"/>
                    <a:ext cx="304800" cy="125203"/>
                    <a:chOff x="685111" y="5810249"/>
                    <a:chExt cx="304800" cy="356400"/>
                  </a:xfrm>
                </p:grpSpPr>
                <p:cxnSp>
                  <p:nvCxnSpPr>
                    <p:cNvPr id="784" name="Google Shape;784;p114"/>
                    <p:cNvCxnSpPr/>
                    <p:nvPr/>
                  </p:nvCxnSpPr>
                  <p:spPr>
                    <a:xfrm>
                      <a:off x="685111" y="5810249"/>
                      <a:ext cx="0" cy="356400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785" name="Google Shape;785;p114"/>
                    <p:cNvCxnSpPr/>
                    <p:nvPr/>
                  </p:nvCxnSpPr>
                  <p:spPr>
                    <a:xfrm>
                      <a:off x="837511" y="5810249"/>
                      <a:ext cx="0" cy="356400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786" name="Google Shape;786;p114"/>
                    <p:cNvCxnSpPr/>
                    <p:nvPr/>
                  </p:nvCxnSpPr>
                  <p:spPr>
                    <a:xfrm>
                      <a:off x="989911" y="5810249"/>
                      <a:ext cx="0" cy="356400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787" name="Google Shape;787;p114"/>
                  <p:cNvGrpSpPr/>
                  <p:nvPr/>
                </p:nvGrpSpPr>
                <p:grpSpPr>
                  <a:xfrm>
                    <a:off x="3437646" y="5364051"/>
                    <a:ext cx="304800" cy="125203"/>
                    <a:chOff x="685111" y="5810249"/>
                    <a:chExt cx="304800" cy="356400"/>
                  </a:xfrm>
                </p:grpSpPr>
                <p:cxnSp>
                  <p:nvCxnSpPr>
                    <p:cNvPr id="788" name="Google Shape;788;p114"/>
                    <p:cNvCxnSpPr/>
                    <p:nvPr/>
                  </p:nvCxnSpPr>
                  <p:spPr>
                    <a:xfrm>
                      <a:off x="685111" y="5810249"/>
                      <a:ext cx="0" cy="356400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789" name="Google Shape;789;p114"/>
                    <p:cNvCxnSpPr/>
                    <p:nvPr/>
                  </p:nvCxnSpPr>
                  <p:spPr>
                    <a:xfrm>
                      <a:off x="837511" y="5810249"/>
                      <a:ext cx="0" cy="356400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  <p:cxnSp>
                  <p:nvCxnSpPr>
                    <p:cNvPr id="790" name="Google Shape;790;p114"/>
                    <p:cNvCxnSpPr/>
                    <p:nvPr/>
                  </p:nvCxnSpPr>
                  <p:spPr>
                    <a:xfrm>
                      <a:off x="989911" y="5810249"/>
                      <a:ext cx="0" cy="356400"/>
                    </a:xfrm>
                    <a:prstGeom prst="straightConnector1">
                      <a:avLst/>
                    </a:prstGeom>
                    <a:noFill/>
                    <a:ln w="12700" cap="sq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</p:grpSp>
            <p:sp>
              <p:nvSpPr>
                <p:cNvPr id="791" name="Google Shape;791;p114"/>
                <p:cNvSpPr/>
                <p:nvPr/>
              </p:nvSpPr>
              <p:spPr>
                <a:xfrm>
                  <a:off x="6135172" y="2083744"/>
                  <a:ext cx="158100" cy="164100"/>
                </a:xfrm>
                <a:prstGeom prst="ellipse">
                  <a:avLst/>
                </a:prstGeom>
                <a:noFill/>
                <a:ln w="12700" cap="sq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9"/>
                    <a:buFont typeface="Arial"/>
                    <a:buNone/>
                  </a:pPr>
                  <a:endParaRPr sz="1729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92" name="Google Shape;792;p114"/>
                <p:cNvSpPr/>
                <p:nvPr/>
              </p:nvSpPr>
              <p:spPr>
                <a:xfrm>
                  <a:off x="5911951" y="2129519"/>
                  <a:ext cx="156300" cy="80100"/>
                </a:xfrm>
                <a:prstGeom prst="rect">
                  <a:avLst/>
                </a:prstGeom>
                <a:noFill/>
                <a:ln w="12700" cap="sq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89625" tIns="44800" rIns="89625" bIns="448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729"/>
                    <a:buFont typeface="Arial"/>
                    <a:buNone/>
                  </a:pPr>
                  <a:endParaRPr sz="1729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793" name="Google Shape;793;p114"/>
              <p:cNvSpPr txBox="1"/>
              <p:nvPr/>
            </p:nvSpPr>
            <p:spPr>
              <a:xfrm>
                <a:off x="8396822" y="5894601"/>
                <a:ext cx="17829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5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Quattrocento Sans"/>
                  <a:buNone/>
                </a:pPr>
                <a:r>
                  <a:rPr lang="en-US" sz="1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GPU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94" name="Google Shape;794;p114"/>
              <p:cNvGrpSpPr/>
              <p:nvPr/>
            </p:nvGrpSpPr>
            <p:grpSpPr>
              <a:xfrm>
                <a:off x="10981597" y="5442276"/>
                <a:ext cx="298138" cy="298138"/>
                <a:chOff x="10035291" y="3218696"/>
                <a:chExt cx="247376" cy="247376"/>
              </a:xfrm>
            </p:grpSpPr>
            <p:grpSp>
              <p:nvGrpSpPr>
                <p:cNvPr id="795" name="Google Shape;795;p114"/>
                <p:cNvGrpSpPr/>
                <p:nvPr/>
              </p:nvGrpSpPr>
              <p:grpSpPr>
                <a:xfrm>
                  <a:off x="10035291" y="3218696"/>
                  <a:ext cx="247376" cy="247376"/>
                  <a:chOff x="3485423" y="4505548"/>
                  <a:chExt cx="712490" cy="712490"/>
                </a:xfrm>
              </p:grpSpPr>
              <p:sp>
                <p:nvSpPr>
                  <p:cNvPr id="796" name="Google Shape;796;p114"/>
                  <p:cNvSpPr/>
                  <p:nvPr/>
                </p:nvSpPr>
                <p:spPr>
                  <a:xfrm>
                    <a:off x="3565593" y="4585718"/>
                    <a:ext cx="552300" cy="552300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2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182850" tIns="146275" rIns="182850" bIns="146275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endParaRPr sz="2000" b="0" i="0" u="none" strike="noStrike" cap="none">
                      <a:solidFill>
                        <a:srgbClr val="0078D4"/>
                      </a:solidFill>
                      <a:latin typeface="Quattrocento Sans"/>
                      <a:ea typeface="Quattrocento Sans"/>
                      <a:cs typeface="Quattrocento Sans"/>
                      <a:sym typeface="Quattrocento Sans"/>
                    </a:endParaRPr>
                  </a:p>
                </p:txBody>
              </p:sp>
              <p:grpSp>
                <p:nvGrpSpPr>
                  <p:cNvPr id="797" name="Google Shape;797;p114"/>
                  <p:cNvGrpSpPr/>
                  <p:nvPr/>
                </p:nvGrpSpPr>
                <p:grpSpPr>
                  <a:xfrm>
                    <a:off x="3485423" y="4677750"/>
                    <a:ext cx="712490" cy="368126"/>
                    <a:chOff x="3485423" y="4677750"/>
                    <a:chExt cx="712490" cy="368126"/>
                  </a:xfrm>
                </p:grpSpPr>
                <p:grpSp>
                  <p:nvGrpSpPr>
                    <p:cNvPr id="798" name="Google Shape;798;p114"/>
                    <p:cNvGrpSpPr/>
                    <p:nvPr/>
                  </p:nvGrpSpPr>
                  <p:grpSpPr>
                    <a:xfrm>
                      <a:off x="4117765" y="4677750"/>
                      <a:ext cx="80148" cy="368126"/>
                      <a:chOff x="4117783" y="4677750"/>
                      <a:chExt cx="129000" cy="368126"/>
                    </a:xfrm>
                  </p:grpSpPr>
                  <p:cxnSp>
                    <p:nvCxnSpPr>
                      <p:cNvPr id="799" name="Google Shape;799;p114"/>
                      <p:cNvCxnSpPr/>
                      <p:nvPr/>
                    </p:nvCxnSpPr>
                    <p:spPr>
                      <a:xfrm>
                        <a:off x="4117783" y="4677750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00" name="Google Shape;800;p114"/>
                      <p:cNvCxnSpPr/>
                      <p:nvPr/>
                    </p:nvCxnSpPr>
                    <p:spPr>
                      <a:xfrm>
                        <a:off x="4117783" y="4769781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01" name="Google Shape;801;p114"/>
                      <p:cNvCxnSpPr/>
                      <p:nvPr/>
                    </p:nvCxnSpPr>
                    <p:spPr>
                      <a:xfrm>
                        <a:off x="4117783" y="4953845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02" name="Google Shape;802;p114"/>
                      <p:cNvCxnSpPr/>
                      <p:nvPr/>
                    </p:nvCxnSpPr>
                    <p:spPr>
                      <a:xfrm>
                        <a:off x="4117783" y="5045876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803" name="Google Shape;803;p114"/>
                    <p:cNvGrpSpPr/>
                    <p:nvPr/>
                  </p:nvGrpSpPr>
                  <p:grpSpPr>
                    <a:xfrm>
                      <a:off x="3485423" y="4677750"/>
                      <a:ext cx="80148" cy="368126"/>
                      <a:chOff x="4117783" y="4677750"/>
                      <a:chExt cx="129000" cy="368126"/>
                    </a:xfrm>
                  </p:grpSpPr>
                  <p:cxnSp>
                    <p:nvCxnSpPr>
                      <p:cNvPr id="804" name="Google Shape;804;p114"/>
                      <p:cNvCxnSpPr/>
                      <p:nvPr/>
                    </p:nvCxnSpPr>
                    <p:spPr>
                      <a:xfrm>
                        <a:off x="4117783" y="4677750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05" name="Google Shape;805;p114"/>
                      <p:cNvCxnSpPr/>
                      <p:nvPr/>
                    </p:nvCxnSpPr>
                    <p:spPr>
                      <a:xfrm>
                        <a:off x="4117783" y="4769781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06" name="Google Shape;806;p114"/>
                      <p:cNvCxnSpPr/>
                      <p:nvPr/>
                    </p:nvCxnSpPr>
                    <p:spPr>
                      <a:xfrm>
                        <a:off x="4117783" y="4953845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07" name="Google Shape;807;p114"/>
                      <p:cNvCxnSpPr/>
                      <p:nvPr/>
                    </p:nvCxnSpPr>
                    <p:spPr>
                      <a:xfrm>
                        <a:off x="4117783" y="5045876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  <p:grpSp>
                <p:nvGrpSpPr>
                  <p:cNvPr id="808" name="Google Shape;808;p114"/>
                  <p:cNvGrpSpPr/>
                  <p:nvPr/>
                </p:nvGrpSpPr>
                <p:grpSpPr>
                  <a:xfrm rot="5400000">
                    <a:off x="3480398" y="4677729"/>
                    <a:ext cx="712490" cy="368126"/>
                    <a:chOff x="3485423" y="4677750"/>
                    <a:chExt cx="712490" cy="368126"/>
                  </a:xfrm>
                </p:grpSpPr>
                <p:grpSp>
                  <p:nvGrpSpPr>
                    <p:cNvPr id="809" name="Google Shape;809;p114"/>
                    <p:cNvGrpSpPr/>
                    <p:nvPr/>
                  </p:nvGrpSpPr>
                  <p:grpSpPr>
                    <a:xfrm>
                      <a:off x="4117765" y="4677750"/>
                      <a:ext cx="80148" cy="368126"/>
                      <a:chOff x="4117783" y="4677750"/>
                      <a:chExt cx="129000" cy="368126"/>
                    </a:xfrm>
                  </p:grpSpPr>
                  <p:cxnSp>
                    <p:nvCxnSpPr>
                      <p:cNvPr id="810" name="Google Shape;810;p114"/>
                      <p:cNvCxnSpPr/>
                      <p:nvPr/>
                    </p:nvCxnSpPr>
                    <p:spPr>
                      <a:xfrm>
                        <a:off x="4117783" y="4677750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11" name="Google Shape;811;p114"/>
                      <p:cNvCxnSpPr/>
                      <p:nvPr/>
                    </p:nvCxnSpPr>
                    <p:spPr>
                      <a:xfrm>
                        <a:off x="4117783" y="4769781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12" name="Google Shape;812;p114"/>
                      <p:cNvCxnSpPr/>
                      <p:nvPr/>
                    </p:nvCxnSpPr>
                    <p:spPr>
                      <a:xfrm>
                        <a:off x="4117783" y="4953845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13" name="Google Shape;813;p114"/>
                      <p:cNvCxnSpPr/>
                      <p:nvPr/>
                    </p:nvCxnSpPr>
                    <p:spPr>
                      <a:xfrm>
                        <a:off x="4117783" y="5045876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  <p:grpSp>
                  <p:nvGrpSpPr>
                    <p:cNvPr id="814" name="Google Shape;814;p114"/>
                    <p:cNvGrpSpPr/>
                    <p:nvPr/>
                  </p:nvGrpSpPr>
                  <p:grpSpPr>
                    <a:xfrm>
                      <a:off x="3485423" y="4677750"/>
                      <a:ext cx="80148" cy="368126"/>
                      <a:chOff x="4117783" y="4677750"/>
                      <a:chExt cx="129000" cy="368126"/>
                    </a:xfrm>
                  </p:grpSpPr>
                  <p:cxnSp>
                    <p:nvCxnSpPr>
                      <p:cNvPr id="815" name="Google Shape;815;p114"/>
                      <p:cNvCxnSpPr/>
                      <p:nvPr/>
                    </p:nvCxnSpPr>
                    <p:spPr>
                      <a:xfrm>
                        <a:off x="4117783" y="4677750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16" name="Google Shape;816;p114"/>
                      <p:cNvCxnSpPr/>
                      <p:nvPr/>
                    </p:nvCxnSpPr>
                    <p:spPr>
                      <a:xfrm>
                        <a:off x="4117783" y="4769781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17" name="Google Shape;817;p114"/>
                      <p:cNvCxnSpPr/>
                      <p:nvPr/>
                    </p:nvCxnSpPr>
                    <p:spPr>
                      <a:xfrm>
                        <a:off x="4117783" y="4953845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  <p:cxnSp>
                    <p:nvCxnSpPr>
                      <p:cNvPr id="818" name="Google Shape;818;p114"/>
                      <p:cNvCxnSpPr/>
                      <p:nvPr/>
                    </p:nvCxnSpPr>
                    <p:spPr>
                      <a:xfrm>
                        <a:off x="4117783" y="5045876"/>
                        <a:ext cx="129000" cy="0"/>
                      </a:xfrm>
                      <a:prstGeom prst="straightConnector1">
                        <a:avLst/>
                      </a:prstGeom>
                      <a:noFill/>
                      <a:ln w="12700" cap="flat" cmpd="sng">
                        <a:solidFill>
                          <a:schemeClr val="dk2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</p:cxnSp>
                </p:grpSp>
              </p:grpSp>
            </p:grpSp>
            <p:sp>
              <p:nvSpPr>
                <p:cNvPr id="819" name="Google Shape;819;p114"/>
                <p:cNvSpPr/>
                <p:nvPr/>
              </p:nvSpPr>
              <p:spPr>
                <a:xfrm>
                  <a:off x="10124345" y="3293573"/>
                  <a:ext cx="70685" cy="90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972" h="1504393" extrusionOk="0">
                      <a:moveTo>
                        <a:pt x="699778" y="0"/>
                      </a:moveTo>
                      <a:lnTo>
                        <a:pt x="502371" y="571355"/>
                      </a:lnTo>
                      <a:lnTo>
                        <a:pt x="597565" y="571355"/>
                      </a:lnTo>
                      <a:lnTo>
                        <a:pt x="629015" y="571355"/>
                      </a:lnTo>
                      <a:lnTo>
                        <a:pt x="974972" y="571355"/>
                      </a:lnTo>
                      <a:lnTo>
                        <a:pt x="275193" y="1504393"/>
                      </a:lnTo>
                      <a:lnTo>
                        <a:pt x="472601" y="933038"/>
                      </a:lnTo>
                      <a:lnTo>
                        <a:pt x="377407" y="933038"/>
                      </a:lnTo>
                      <a:lnTo>
                        <a:pt x="349889" y="933038"/>
                      </a:lnTo>
                      <a:lnTo>
                        <a:pt x="0" y="933038"/>
                      </a:lnTo>
                      <a:lnTo>
                        <a:pt x="699778" y="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182850" tIns="146275" rIns="182850" bIns="146275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endParaRPr sz="2400" b="0" i="0" u="none" strike="noStrike" cap="none">
                    <a:solidFill>
                      <a:srgbClr val="0078D4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  <p:sp>
            <p:nvSpPr>
              <p:cNvPr id="820" name="Google Shape;820;p114"/>
              <p:cNvSpPr txBox="1"/>
              <p:nvPr/>
            </p:nvSpPr>
            <p:spPr>
              <a:xfrm>
                <a:off x="10938515" y="5894601"/>
                <a:ext cx="3834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182850" anchor="b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Quattrocento Sans"/>
                  <a:buNone/>
                </a:pPr>
                <a:r>
                  <a:rPr lang="en-US" sz="1000" b="0" i="0" u="none" strike="noStrike" cap="none">
                    <a:solidFill>
                      <a:srgbClr val="00000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FPGA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1" name="Google Shape;821;p114"/>
              <p:cNvGrpSpPr/>
              <p:nvPr/>
            </p:nvGrpSpPr>
            <p:grpSpPr>
              <a:xfrm>
                <a:off x="10932368" y="2478033"/>
                <a:ext cx="349521" cy="297176"/>
                <a:chOff x="11238381" y="2214146"/>
                <a:chExt cx="394984" cy="335830"/>
              </a:xfrm>
            </p:grpSpPr>
            <p:grpSp>
              <p:nvGrpSpPr>
                <p:cNvPr id="822" name="Google Shape;822;p114"/>
                <p:cNvGrpSpPr/>
                <p:nvPr/>
              </p:nvGrpSpPr>
              <p:grpSpPr>
                <a:xfrm>
                  <a:off x="11238381" y="2214146"/>
                  <a:ext cx="394984" cy="335830"/>
                  <a:chOff x="2107137" y="1575258"/>
                  <a:chExt cx="311207" cy="264600"/>
                </a:xfrm>
              </p:grpSpPr>
              <p:grpSp>
                <p:nvGrpSpPr>
                  <p:cNvPr id="823" name="Google Shape;823;p114"/>
                  <p:cNvGrpSpPr/>
                  <p:nvPr/>
                </p:nvGrpSpPr>
                <p:grpSpPr>
                  <a:xfrm>
                    <a:off x="2107137" y="1575258"/>
                    <a:ext cx="311207" cy="264600"/>
                    <a:chOff x="2107137" y="1575258"/>
                    <a:chExt cx="311207" cy="264600"/>
                  </a:xfrm>
                </p:grpSpPr>
                <p:sp>
                  <p:nvSpPr>
                    <p:cNvPr id="824" name="Google Shape;824;p114"/>
                    <p:cNvSpPr/>
                    <p:nvPr/>
                  </p:nvSpPr>
                  <p:spPr>
                    <a:xfrm>
                      <a:off x="2107244" y="1575258"/>
                      <a:ext cx="311100" cy="264600"/>
                    </a:xfrm>
                    <a:prstGeom prst="rect">
                      <a:avLst/>
                    </a:prstGeom>
                    <a:noFill/>
                    <a:ln w="12700" cap="flat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  <p:cxnSp>
                  <p:nvCxnSpPr>
                    <p:cNvPr id="825" name="Google Shape;825;p114"/>
                    <p:cNvCxnSpPr/>
                    <p:nvPr/>
                  </p:nvCxnSpPr>
                  <p:spPr>
                    <a:xfrm rot="10800000">
                      <a:off x="2107137" y="1647026"/>
                      <a:ext cx="311100" cy="0"/>
                    </a:xfrm>
                    <a:prstGeom prst="straightConnector1">
                      <a:avLst/>
                    </a:prstGeom>
                    <a:noFill/>
                    <a:ln w="12700" cap="flat" cmpd="sng">
                      <a:solidFill>
                        <a:schemeClr val="dk2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</p:cxnSp>
              </p:grpSp>
              <p:grpSp>
                <p:nvGrpSpPr>
                  <p:cNvPr id="826" name="Google Shape;826;p114"/>
                  <p:cNvGrpSpPr/>
                  <p:nvPr/>
                </p:nvGrpSpPr>
                <p:grpSpPr>
                  <a:xfrm>
                    <a:off x="2287367" y="1599181"/>
                    <a:ext cx="95767" cy="24000"/>
                    <a:chOff x="2287367" y="1599181"/>
                    <a:chExt cx="95767" cy="24000"/>
                  </a:xfrm>
                </p:grpSpPr>
                <p:sp>
                  <p:nvSpPr>
                    <p:cNvPr id="827" name="Google Shape;827;p114"/>
                    <p:cNvSpPr/>
                    <p:nvPr/>
                  </p:nvSpPr>
                  <p:spPr>
                    <a:xfrm>
                      <a:off x="2287367" y="1599181"/>
                      <a:ext cx="24000" cy="240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  <p:sp>
                  <p:nvSpPr>
                    <p:cNvPr id="828" name="Google Shape;828;p114"/>
                    <p:cNvSpPr/>
                    <p:nvPr/>
                  </p:nvSpPr>
                  <p:spPr>
                    <a:xfrm>
                      <a:off x="2322547" y="1599181"/>
                      <a:ext cx="24000" cy="240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  <p:sp>
                  <p:nvSpPr>
                    <p:cNvPr id="829" name="Google Shape;829;p114"/>
                    <p:cNvSpPr/>
                    <p:nvPr/>
                  </p:nvSpPr>
                  <p:spPr>
                    <a:xfrm>
                      <a:off x="2359134" y="1599181"/>
                      <a:ext cx="24000" cy="24000"/>
                    </a:xfrm>
                    <a:prstGeom prst="ellipse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t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3F3F3F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p:txBody>
                </p:sp>
              </p:grpSp>
            </p:grpSp>
            <p:sp>
              <p:nvSpPr>
                <p:cNvPr id="830" name="Google Shape;830;p114"/>
                <p:cNvSpPr/>
                <p:nvPr/>
              </p:nvSpPr>
              <p:spPr>
                <a:xfrm flipH="1">
                  <a:off x="11292728" y="2354178"/>
                  <a:ext cx="84653" cy="139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825" h="269875" extrusionOk="0">
                      <a:moveTo>
                        <a:pt x="250825" y="0"/>
                      </a:moveTo>
                      <a:lnTo>
                        <a:pt x="0" y="142875"/>
                      </a:lnTo>
                      <a:lnTo>
                        <a:pt x="250825" y="269875"/>
                      </a:lnTo>
                    </a:path>
                  </a:pathLst>
                </a:cu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cxnSp>
              <p:nvCxnSpPr>
                <p:cNvPr id="831" name="Google Shape;831;p114"/>
                <p:cNvCxnSpPr/>
                <p:nvPr/>
              </p:nvCxnSpPr>
              <p:spPr>
                <a:xfrm>
                  <a:off x="11392807" y="2493693"/>
                  <a:ext cx="119100" cy="0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832" name="Google Shape;832;p114"/>
              <p:cNvCxnSpPr/>
              <p:nvPr/>
            </p:nvCxnSpPr>
            <p:spPr>
              <a:xfrm>
                <a:off x="526596" y="2244588"/>
                <a:ext cx="11177100" cy="0"/>
              </a:xfrm>
              <a:prstGeom prst="straightConnector1">
                <a:avLst/>
              </a:prstGeom>
              <a:noFill/>
              <a:ln w="15875" cap="rnd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3" name="Google Shape;833;p114"/>
              <p:cNvCxnSpPr/>
              <p:nvPr/>
            </p:nvCxnSpPr>
            <p:spPr>
              <a:xfrm>
                <a:off x="526596" y="3233463"/>
                <a:ext cx="11177100" cy="0"/>
              </a:xfrm>
              <a:prstGeom prst="straightConnector1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834" name="Google Shape;834;p114"/>
              <p:cNvCxnSpPr/>
              <p:nvPr/>
            </p:nvCxnSpPr>
            <p:spPr>
              <a:xfrm>
                <a:off x="526596" y="5211213"/>
                <a:ext cx="11177100" cy="0"/>
              </a:xfrm>
              <a:prstGeom prst="straightConnector1">
                <a:avLst/>
              </a:pr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835" name="Google Shape;835;p114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0941642" y="3428041"/>
                <a:ext cx="380307" cy="37306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6" name="Google Shape;836;p114" descr="A close up of a sign&#10;&#10;Description automatically generated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427019" y="2498296"/>
                <a:ext cx="287484" cy="3004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7" name="Google Shape;837;p114" descr="A picture containing vector graphics&#10;&#10;Description automatically generated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609809" y="2432478"/>
                <a:ext cx="349296" cy="39941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8" name="Google Shape;838;p114" descr="A close up of a sign&#10;&#10;Description automatically generated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660275" y="3436517"/>
                <a:ext cx="298829" cy="3231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9" name="Google Shape;839;p114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427019" y="3434373"/>
                <a:ext cx="292099" cy="3431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0" name="Google Shape;840;p114" descr="A close up of a sign&#10;&#10;Description automatically generated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9798344" y="2481522"/>
                <a:ext cx="328028" cy="3275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1" name="Google Shape;841;p114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9775424" y="3483341"/>
                <a:ext cx="553471" cy="2942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842" name="Google Shape;842;p114"/>
            <p:cNvCxnSpPr/>
            <p:nvPr/>
          </p:nvCxnSpPr>
          <p:spPr>
            <a:xfrm>
              <a:off x="526596" y="4222338"/>
              <a:ext cx="11177100" cy="0"/>
            </a:xfrm>
            <a:prstGeom prst="straightConnector1">
              <a:avLst/>
            </a:pr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43" name="Google Shape;843;p114"/>
          <p:cNvSpPr/>
          <p:nvPr/>
        </p:nvSpPr>
        <p:spPr>
          <a:xfrm>
            <a:off x="5664570" y="5580719"/>
            <a:ext cx="894300" cy="11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44" name="Google Shape;844;p114"/>
          <p:cNvSpPr/>
          <p:nvPr/>
        </p:nvSpPr>
        <p:spPr>
          <a:xfrm>
            <a:off x="3412220" y="6328873"/>
            <a:ext cx="453746" cy="254028"/>
          </a:xfrm>
          <a:custGeom>
            <a:avLst/>
            <a:gdLst/>
            <a:ahLst/>
            <a:cxnLst/>
            <a:rect l="l" t="t" r="r" b="b"/>
            <a:pathLst>
              <a:path w="509" h="281" extrusionOk="0">
                <a:moveTo>
                  <a:pt x="396" y="281"/>
                </a:moveTo>
                <a:cubicBezTo>
                  <a:pt x="57" y="281"/>
                  <a:pt x="57" y="281"/>
                  <a:pt x="57" y="281"/>
                </a:cubicBezTo>
                <a:cubicBezTo>
                  <a:pt x="26" y="281"/>
                  <a:pt x="0" y="255"/>
                  <a:pt x="0" y="223"/>
                </a:cubicBezTo>
                <a:cubicBezTo>
                  <a:pt x="0" y="196"/>
                  <a:pt x="18" y="174"/>
                  <a:pt x="43" y="168"/>
                </a:cubicBezTo>
                <a:cubicBezTo>
                  <a:pt x="55" y="140"/>
                  <a:pt x="80" y="120"/>
                  <a:pt x="110" y="116"/>
                </a:cubicBezTo>
                <a:cubicBezTo>
                  <a:pt x="113" y="52"/>
                  <a:pt x="167" y="0"/>
                  <a:pt x="232" y="0"/>
                </a:cubicBezTo>
                <a:cubicBezTo>
                  <a:pt x="280" y="0"/>
                  <a:pt x="323" y="28"/>
                  <a:pt x="343" y="70"/>
                </a:cubicBezTo>
                <a:cubicBezTo>
                  <a:pt x="359" y="61"/>
                  <a:pt x="377" y="56"/>
                  <a:pt x="396" y="56"/>
                </a:cubicBezTo>
                <a:cubicBezTo>
                  <a:pt x="458" y="56"/>
                  <a:pt x="509" y="107"/>
                  <a:pt x="509" y="169"/>
                </a:cubicBezTo>
                <a:cubicBezTo>
                  <a:pt x="509" y="230"/>
                  <a:pt x="458" y="281"/>
                  <a:pt x="396" y="281"/>
                </a:cubicBezTo>
                <a:close/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333333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845" name="Google Shape;845;p114"/>
          <p:cNvGrpSpPr/>
          <p:nvPr/>
        </p:nvGrpSpPr>
        <p:grpSpPr>
          <a:xfrm>
            <a:off x="9301253" y="6304719"/>
            <a:ext cx="289990" cy="288745"/>
            <a:chOff x="5775130" y="5528944"/>
            <a:chExt cx="187018" cy="188120"/>
          </a:xfrm>
        </p:grpSpPr>
        <p:grpSp>
          <p:nvGrpSpPr>
            <p:cNvPr id="846" name="Google Shape;846;p114"/>
            <p:cNvGrpSpPr/>
            <p:nvPr/>
          </p:nvGrpSpPr>
          <p:grpSpPr>
            <a:xfrm flipH="1">
              <a:off x="5775130" y="5528944"/>
              <a:ext cx="187018" cy="188120"/>
              <a:chOff x="7749590" y="2876913"/>
              <a:chExt cx="187018" cy="188120"/>
            </a:xfrm>
          </p:grpSpPr>
          <p:sp>
            <p:nvSpPr>
              <p:cNvPr id="847" name="Google Shape;847;p114"/>
              <p:cNvSpPr/>
              <p:nvPr/>
            </p:nvSpPr>
            <p:spPr>
              <a:xfrm>
                <a:off x="7749616" y="2951946"/>
                <a:ext cx="111966" cy="11308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0" y="0"/>
                    </a:moveTo>
                    <a:cubicBezTo>
                      <a:pt x="25" y="0"/>
                      <a:pt x="46" y="21"/>
                      <a:pt x="46" y="47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00" tIns="36200" rIns="72400" bIns="362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8" name="Google Shape;848;p114"/>
              <p:cNvSpPr/>
              <p:nvPr/>
            </p:nvSpPr>
            <p:spPr>
              <a:xfrm>
                <a:off x="7749590" y="2916113"/>
                <a:ext cx="150035" cy="148916"/>
              </a:xfrm>
              <a:custGeom>
                <a:avLst/>
                <a:gdLst/>
                <a:ahLst/>
                <a:cxnLst/>
                <a:rect l="l" t="t" r="r" b="b"/>
                <a:pathLst>
                  <a:path w="62" h="62" extrusionOk="0">
                    <a:moveTo>
                      <a:pt x="0" y="0"/>
                    </a:moveTo>
                    <a:cubicBezTo>
                      <a:pt x="34" y="0"/>
                      <a:pt x="62" y="27"/>
                      <a:pt x="62" y="62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00" tIns="36200" rIns="72400" bIns="362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9" name="Google Shape;849;p114"/>
              <p:cNvSpPr/>
              <p:nvPr/>
            </p:nvSpPr>
            <p:spPr>
              <a:xfrm>
                <a:off x="7749625" y="2876913"/>
                <a:ext cx="186983" cy="188103"/>
              </a:xfrm>
              <a:custGeom>
                <a:avLst/>
                <a:gdLst/>
                <a:ahLst/>
                <a:cxnLst/>
                <a:rect l="l" t="t" r="r" b="b"/>
                <a:pathLst>
                  <a:path w="77" h="78" extrusionOk="0">
                    <a:moveTo>
                      <a:pt x="0" y="0"/>
                    </a:moveTo>
                    <a:cubicBezTo>
                      <a:pt x="42" y="0"/>
                      <a:pt x="77" y="35"/>
                      <a:pt x="77" y="78"/>
                    </a:cubicBezTo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2400" tIns="36200" rIns="72400" bIns="362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endParaRPr sz="10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850" name="Google Shape;850;p114"/>
            <p:cNvSpPr/>
            <p:nvPr/>
          </p:nvSpPr>
          <p:spPr>
            <a:xfrm>
              <a:off x="5900501" y="5653212"/>
              <a:ext cx="57000" cy="570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82850" tIns="146275" rIns="182850" bIns="1462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51" name="Google Shape;851;p114"/>
          <p:cNvSpPr txBox="1"/>
          <p:nvPr/>
        </p:nvSpPr>
        <p:spPr>
          <a:xfrm>
            <a:off x="3763757" y="6044673"/>
            <a:ext cx="55494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46275" rIns="182850" bIns="146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 the Intelligent Cloud to the Intelligent Edge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115"/>
          <p:cNvGrpSpPr/>
          <p:nvPr/>
        </p:nvGrpSpPr>
        <p:grpSpPr>
          <a:xfrm>
            <a:off x="11397868" y="175655"/>
            <a:ext cx="535211" cy="574631"/>
            <a:chOff x="11436930" y="6104948"/>
            <a:chExt cx="535264" cy="574688"/>
          </a:xfrm>
        </p:grpSpPr>
        <p:sp>
          <p:nvSpPr>
            <p:cNvPr id="858" name="Google Shape;858;p115"/>
            <p:cNvSpPr/>
            <p:nvPr/>
          </p:nvSpPr>
          <p:spPr>
            <a:xfrm>
              <a:off x="11471805" y="6521938"/>
              <a:ext cx="470062" cy="151633"/>
            </a:xfrm>
            <a:custGeom>
              <a:avLst/>
              <a:gdLst/>
              <a:ahLst/>
              <a:cxnLst/>
              <a:rect l="l" t="t" r="r" b="b"/>
              <a:pathLst>
                <a:path w="470062" h="151633" extrusionOk="0">
                  <a:moveTo>
                    <a:pt x="11372" y="146326"/>
                  </a:moveTo>
                  <a:lnTo>
                    <a:pt x="466271" y="146326"/>
                  </a:lnTo>
                  <a:lnTo>
                    <a:pt x="338900" y="11372"/>
                  </a:lnTo>
                  <a:lnTo>
                    <a:pt x="117516" y="11372"/>
                  </a:lnTo>
                  <a:close/>
                </a:path>
              </a:pathLst>
            </a:custGeom>
            <a:solidFill>
              <a:srgbClr val="153C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9" name="Google Shape;859;p115"/>
            <p:cNvSpPr/>
            <p:nvPr/>
          </p:nvSpPr>
          <p:spPr>
            <a:xfrm>
              <a:off x="11436930" y="6315717"/>
              <a:ext cx="348755" cy="363919"/>
            </a:xfrm>
            <a:custGeom>
              <a:avLst/>
              <a:gdLst/>
              <a:ahLst/>
              <a:cxnLst/>
              <a:rect l="l" t="t" r="r" b="b"/>
              <a:pathLst>
                <a:path w="348755" h="363919" extrusionOk="0">
                  <a:moveTo>
                    <a:pt x="46248" y="352547"/>
                  </a:moveTo>
                  <a:lnTo>
                    <a:pt x="11372" y="217593"/>
                  </a:lnTo>
                  <a:lnTo>
                    <a:pt x="203946" y="11372"/>
                  </a:lnTo>
                  <a:lnTo>
                    <a:pt x="338900" y="11372"/>
                  </a:lnTo>
                  <a:close/>
                </a:path>
              </a:pathLst>
            </a:custGeom>
            <a:solidFill>
              <a:srgbClr val="1C93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0" name="Google Shape;860;p115"/>
            <p:cNvSpPr/>
            <p:nvPr/>
          </p:nvSpPr>
          <p:spPr>
            <a:xfrm>
              <a:off x="11627987" y="6104948"/>
              <a:ext cx="151632" cy="227449"/>
            </a:xfrm>
            <a:custGeom>
              <a:avLst/>
              <a:gdLst/>
              <a:ahLst/>
              <a:cxnLst/>
              <a:rect l="l" t="t" r="r" b="b"/>
              <a:pathLst>
                <a:path w="151632" h="227449" extrusionOk="0">
                  <a:moveTo>
                    <a:pt x="11372" y="11372"/>
                  </a:moveTo>
                  <a:lnTo>
                    <a:pt x="147842" y="11372"/>
                  </a:lnTo>
                  <a:lnTo>
                    <a:pt x="147842" y="222142"/>
                  </a:lnTo>
                  <a:lnTo>
                    <a:pt x="12889" y="222142"/>
                  </a:lnTo>
                  <a:close/>
                </a:path>
              </a:pathLst>
            </a:custGeom>
            <a:solidFill>
              <a:srgbClr val="0478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1" name="Google Shape;861;p115"/>
            <p:cNvSpPr/>
            <p:nvPr/>
          </p:nvSpPr>
          <p:spPr>
            <a:xfrm>
              <a:off x="11714418" y="6350593"/>
              <a:ext cx="257776" cy="318429"/>
            </a:xfrm>
            <a:custGeom>
              <a:avLst/>
              <a:gdLst/>
              <a:ahLst/>
              <a:cxnLst/>
              <a:rect l="l" t="t" r="r" b="b"/>
              <a:pathLst>
                <a:path w="257776" h="318429" extrusionOk="0">
                  <a:moveTo>
                    <a:pt x="11372" y="111450"/>
                  </a:moveTo>
                  <a:lnTo>
                    <a:pt x="97803" y="11372"/>
                  </a:lnTo>
                  <a:lnTo>
                    <a:pt x="253985" y="185751"/>
                  </a:lnTo>
                  <a:lnTo>
                    <a:pt x="223659" y="317671"/>
                  </a:lnTo>
                  <a:close/>
                </a:path>
              </a:pathLst>
            </a:custGeom>
            <a:solidFill>
              <a:srgbClr val="0273B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62" name="Google Shape;862;p115"/>
          <p:cNvSpPr txBox="1">
            <a:spLocks noGrp="1"/>
          </p:cNvSpPr>
          <p:nvPr>
            <p:ph type="title"/>
          </p:nvPr>
        </p:nvSpPr>
        <p:spPr>
          <a:xfrm>
            <a:off x="274025" y="150150"/>
            <a:ext cx="11336100" cy="9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Azure Machine Learning Service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15"/>
          <p:cNvSpPr txBox="1">
            <a:spLocks noGrp="1"/>
          </p:cNvSpPr>
          <p:nvPr>
            <p:ph type="body" idx="1"/>
          </p:nvPr>
        </p:nvSpPr>
        <p:spPr>
          <a:xfrm>
            <a:off x="426425" y="1296398"/>
            <a:ext cx="113397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10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Bring AI to everyone with an end-to-end, scalable, trusted platform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4" name="Google Shape;864;p115"/>
          <p:cNvGrpSpPr/>
          <p:nvPr/>
        </p:nvGrpSpPr>
        <p:grpSpPr>
          <a:xfrm>
            <a:off x="6760588" y="1859940"/>
            <a:ext cx="4023498" cy="4015998"/>
            <a:chOff x="6760399" y="1859639"/>
            <a:chExt cx="4023900" cy="4016400"/>
          </a:xfrm>
        </p:grpSpPr>
        <p:sp>
          <p:nvSpPr>
            <p:cNvPr id="865" name="Google Shape;865;p115"/>
            <p:cNvSpPr/>
            <p:nvPr/>
          </p:nvSpPr>
          <p:spPr>
            <a:xfrm>
              <a:off x="6826028" y="1925310"/>
              <a:ext cx="748200" cy="7482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6" name="Google Shape;866;p115"/>
            <p:cNvSpPr/>
            <p:nvPr/>
          </p:nvSpPr>
          <p:spPr>
            <a:xfrm rot="10800000" flipH="1">
              <a:off x="6760399" y="1859639"/>
              <a:ext cx="879600" cy="87960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867" name="Google Shape;867;p115"/>
            <p:cNvCxnSpPr>
              <a:stCxn id="866" idx="2"/>
            </p:cNvCxnSpPr>
            <p:nvPr/>
          </p:nvCxnSpPr>
          <p:spPr>
            <a:xfrm>
              <a:off x="7639999" y="2299439"/>
              <a:ext cx="3144300" cy="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68" name="Google Shape;868;p115"/>
            <p:cNvCxnSpPr>
              <a:stCxn id="866" idx="0"/>
            </p:cNvCxnSpPr>
            <p:nvPr/>
          </p:nvCxnSpPr>
          <p:spPr>
            <a:xfrm>
              <a:off x="7200199" y="2739239"/>
              <a:ext cx="0" cy="31368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69" name="Google Shape;869;p115"/>
            <p:cNvSpPr/>
            <p:nvPr/>
          </p:nvSpPr>
          <p:spPr>
            <a:xfrm>
              <a:off x="7662492" y="2069550"/>
              <a:ext cx="2814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78D7"/>
                  </a:solidFill>
                  <a:latin typeface="Calibri"/>
                  <a:ea typeface="Calibri"/>
                  <a:cs typeface="Calibri"/>
                  <a:sym typeface="Calibri"/>
                </a:rPr>
                <a:t>Built with your needs in mind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15"/>
            <p:cNvSpPr/>
            <p:nvPr/>
          </p:nvSpPr>
          <p:spPr>
            <a:xfrm>
              <a:off x="7421745" y="5419779"/>
              <a:ext cx="301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Support for open source frameworks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15"/>
            <p:cNvSpPr/>
            <p:nvPr/>
          </p:nvSpPr>
          <p:spPr>
            <a:xfrm>
              <a:off x="7151769" y="2924678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2" name="Google Shape;872;p115"/>
            <p:cNvSpPr/>
            <p:nvPr/>
          </p:nvSpPr>
          <p:spPr>
            <a:xfrm>
              <a:off x="7438108" y="3388877"/>
              <a:ext cx="301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Managed compute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15"/>
            <p:cNvSpPr/>
            <p:nvPr/>
          </p:nvSpPr>
          <p:spPr>
            <a:xfrm>
              <a:off x="7151769" y="3432813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4" name="Google Shape;874;p115"/>
            <p:cNvSpPr/>
            <p:nvPr/>
          </p:nvSpPr>
          <p:spPr>
            <a:xfrm>
              <a:off x="7151769" y="3940948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5" name="Google Shape;875;p115"/>
            <p:cNvSpPr/>
            <p:nvPr/>
          </p:nvSpPr>
          <p:spPr>
            <a:xfrm>
              <a:off x="7438108" y="3897012"/>
              <a:ext cx="301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DevOps for machine learning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15"/>
            <p:cNvSpPr/>
            <p:nvPr/>
          </p:nvSpPr>
          <p:spPr>
            <a:xfrm>
              <a:off x="7151769" y="4449083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7" name="Google Shape;877;p115"/>
            <p:cNvSpPr/>
            <p:nvPr/>
          </p:nvSpPr>
          <p:spPr>
            <a:xfrm>
              <a:off x="7438108" y="4405147"/>
              <a:ext cx="301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Simple deployment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15"/>
            <p:cNvSpPr/>
            <p:nvPr/>
          </p:nvSpPr>
          <p:spPr>
            <a:xfrm>
              <a:off x="7151769" y="4957218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9" name="Google Shape;879;p115"/>
            <p:cNvSpPr/>
            <p:nvPr/>
          </p:nvSpPr>
          <p:spPr>
            <a:xfrm>
              <a:off x="7438108" y="4913281"/>
              <a:ext cx="301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Tool agnostic Python SDK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15"/>
            <p:cNvSpPr/>
            <p:nvPr/>
          </p:nvSpPr>
          <p:spPr>
            <a:xfrm>
              <a:off x="7151769" y="5465355"/>
              <a:ext cx="96900" cy="96900"/>
            </a:xfrm>
            <a:prstGeom prst="ellipse">
              <a:avLst/>
            </a:prstGeom>
            <a:solidFill>
              <a:srgbClr val="A5A5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81" name="Google Shape;881;p115"/>
            <p:cNvSpPr/>
            <p:nvPr/>
          </p:nvSpPr>
          <p:spPr>
            <a:xfrm>
              <a:off x="7421745" y="2888781"/>
              <a:ext cx="301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505050"/>
                  </a:solidFill>
                  <a:latin typeface="Calibri"/>
                  <a:ea typeface="Calibri"/>
                  <a:cs typeface="Calibri"/>
                  <a:sym typeface="Calibri"/>
                </a:rPr>
                <a:t>Automated machine learning</a:t>
              </a:r>
              <a:endPara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15" title="Icon of a gear with a wrench"/>
            <p:cNvSpPr/>
            <p:nvPr/>
          </p:nvSpPr>
          <p:spPr>
            <a:xfrm>
              <a:off x="6987276" y="2103429"/>
              <a:ext cx="425804" cy="392062"/>
            </a:xfrm>
            <a:custGeom>
              <a:avLst/>
              <a:gdLst/>
              <a:ahLst/>
              <a:cxnLst/>
              <a:rect l="l" t="t" r="r" b="b"/>
              <a:pathLst>
                <a:path w="356" h="328" extrusionOk="0">
                  <a:moveTo>
                    <a:pt x="224" y="273"/>
                  </a:moveTo>
                  <a:cubicBezTo>
                    <a:pt x="213" y="284"/>
                    <a:pt x="195" y="291"/>
                    <a:pt x="181" y="295"/>
                  </a:cubicBezTo>
                  <a:cubicBezTo>
                    <a:pt x="181" y="295"/>
                    <a:pt x="181" y="295"/>
                    <a:pt x="181" y="328"/>
                  </a:cubicBezTo>
                  <a:cubicBezTo>
                    <a:pt x="181" y="328"/>
                    <a:pt x="181" y="328"/>
                    <a:pt x="121" y="328"/>
                  </a:cubicBezTo>
                  <a:cubicBezTo>
                    <a:pt x="121" y="328"/>
                    <a:pt x="121" y="328"/>
                    <a:pt x="121" y="291"/>
                  </a:cubicBezTo>
                  <a:cubicBezTo>
                    <a:pt x="96" y="287"/>
                    <a:pt x="75" y="273"/>
                    <a:pt x="57" y="254"/>
                  </a:cubicBezTo>
                  <a:cubicBezTo>
                    <a:pt x="57" y="254"/>
                    <a:pt x="57" y="254"/>
                    <a:pt x="28" y="269"/>
                  </a:cubicBezTo>
                  <a:cubicBezTo>
                    <a:pt x="28" y="269"/>
                    <a:pt x="28" y="269"/>
                    <a:pt x="0" y="214"/>
                  </a:cubicBezTo>
                  <a:cubicBezTo>
                    <a:pt x="0" y="214"/>
                    <a:pt x="0" y="214"/>
                    <a:pt x="28" y="199"/>
                  </a:cubicBezTo>
                  <a:cubicBezTo>
                    <a:pt x="25" y="188"/>
                    <a:pt x="21" y="177"/>
                    <a:pt x="21" y="162"/>
                  </a:cubicBezTo>
                  <a:cubicBezTo>
                    <a:pt x="21" y="151"/>
                    <a:pt x="25" y="136"/>
                    <a:pt x="28" y="125"/>
                  </a:cubicBezTo>
                  <a:cubicBezTo>
                    <a:pt x="28" y="125"/>
                    <a:pt x="28" y="125"/>
                    <a:pt x="0" y="111"/>
                  </a:cubicBezTo>
                  <a:cubicBezTo>
                    <a:pt x="0" y="111"/>
                    <a:pt x="0" y="111"/>
                    <a:pt x="28" y="55"/>
                  </a:cubicBezTo>
                  <a:cubicBezTo>
                    <a:pt x="28" y="55"/>
                    <a:pt x="28" y="55"/>
                    <a:pt x="57" y="70"/>
                  </a:cubicBezTo>
                  <a:cubicBezTo>
                    <a:pt x="75" y="52"/>
                    <a:pt x="96" y="37"/>
                    <a:pt x="121" y="33"/>
                  </a:cubicBezTo>
                  <a:cubicBezTo>
                    <a:pt x="121" y="33"/>
                    <a:pt x="121" y="33"/>
                    <a:pt x="121" y="0"/>
                  </a:cubicBezTo>
                  <a:cubicBezTo>
                    <a:pt x="121" y="0"/>
                    <a:pt x="121" y="0"/>
                    <a:pt x="181" y="0"/>
                  </a:cubicBezTo>
                  <a:cubicBezTo>
                    <a:pt x="181" y="0"/>
                    <a:pt x="181" y="0"/>
                    <a:pt x="181" y="30"/>
                  </a:cubicBezTo>
                  <a:cubicBezTo>
                    <a:pt x="206" y="37"/>
                    <a:pt x="231" y="52"/>
                    <a:pt x="249" y="70"/>
                  </a:cubicBezTo>
                  <a:cubicBezTo>
                    <a:pt x="249" y="70"/>
                    <a:pt x="249" y="70"/>
                    <a:pt x="274" y="55"/>
                  </a:cubicBezTo>
                  <a:cubicBezTo>
                    <a:pt x="274" y="55"/>
                    <a:pt x="274" y="55"/>
                    <a:pt x="306" y="111"/>
                  </a:cubicBezTo>
                  <a:cubicBezTo>
                    <a:pt x="306" y="111"/>
                    <a:pt x="306" y="111"/>
                    <a:pt x="277" y="125"/>
                  </a:cubicBezTo>
                  <a:cubicBezTo>
                    <a:pt x="281" y="136"/>
                    <a:pt x="282" y="150"/>
                    <a:pt x="282" y="162"/>
                  </a:cubicBezTo>
                  <a:cubicBezTo>
                    <a:pt x="282" y="169"/>
                    <a:pt x="282" y="178"/>
                    <a:pt x="279" y="188"/>
                  </a:cubicBezTo>
                  <a:moveTo>
                    <a:pt x="186" y="100"/>
                  </a:moveTo>
                  <a:cubicBezTo>
                    <a:pt x="176" y="93"/>
                    <a:pt x="165" y="89"/>
                    <a:pt x="150" y="89"/>
                  </a:cubicBezTo>
                  <a:cubicBezTo>
                    <a:pt x="107" y="89"/>
                    <a:pt x="75" y="126"/>
                    <a:pt x="75" y="166"/>
                  </a:cubicBezTo>
                  <a:cubicBezTo>
                    <a:pt x="75" y="195"/>
                    <a:pt x="85" y="217"/>
                    <a:pt x="107" y="231"/>
                  </a:cubicBezTo>
                  <a:moveTo>
                    <a:pt x="209" y="238"/>
                  </a:moveTo>
                  <a:cubicBezTo>
                    <a:pt x="310" y="302"/>
                    <a:pt x="310" y="302"/>
                    <a:pt x="310" y="302"/>
                  </a:cubicBezTo>
                  <a:cubicBezTo>
                    <a:pt x="323" y="310"/>
                    <a:pt x="340" y="307"/>
                    <a:pt x="348" y="294"/>
                  </a:cubicBezTo>
                  <a:cubicBezTo>
                    <a:pt x="356" y="282"/>
                    <a:pt x="353" y="265"/>
                    <a:pt x="340" y="256"/>
                  </a:cubicBezTo>
                  <a:cubicBezTo>
                    <a:pt x="237" y="195"/>
                    <a:pt x="237" y="195"/>
                    <a:pt x="237" y="195"/>
                  </a:cubicBezTo>
                  <a:cubicBezTo>
                    <a:pt x="235" y="194"/>
                    <a:pt x="235" y="194"/>
                    <a:pt x="235" y="194"/>
                  </a:cubicBezTo>
                  <a:cubicBezTo>
                    <a:pt x="236" y="189"/>
                    <a:pt x="235" y="184"/>
                    <a:pt x="234" y="179"/>
                  </a:cubicBezTo>
                  <a:cubicBezTo>
                    <a:pt x="228" y="151"/>
                    <a:pt x="200" y="132"/>
                    <a:pt x="172" y="139"/>
                  </a:cubicBezTo>
                  <a:cubicBezTo>
                    <a:pt x="162" y="141"/>
                    <a:pt x="152" y="146"/>
                    <a:pt x="145" y="153"/>
                  </a:cubicBezTo>
                  <a:cubicBezTo>
                    <a:pt x="194" y="183"/>
                    <a:pt x="194" y="183"/>
                    <a:pt x="194" y="183"/>
                  </a:cubicBezTo>
                  <a:cubicBezTo>
                    <a:pt x="182" y="199"/>
                    <a:pt x="182" y="199"/>
                    <a:pt x="182" y="199"/>
                  </a:cubicBezTo>
                  <a:cubicBezTo>
                    <a:pt x="135" y="169"/>
                    <a:pt x="135" y="169"/>
                    <a:pt x="135" y="169"/>
                  </a:cubicBezTo>
                  <a:cubicBezTo>
                    <a:pt x="131" y="179"/>
                    <a:pt x="129" y="190"/>
                    <a:pt x="132" y="201"/>
                  </a:cubicBezTo>
                  <a:cubicBezTo>
                    <a:pt x="138" y="229"/>
                    <a:pt x="165" y="247"/>
                    <a:pt x="194" y="241"/>
                  </a:cubicBezTo>
                  <a:cubicBezTo>
                    <a:pt x="198" y="240"/>
                    <a:pt x="203" y="239"/>
                    <a:pt x="207" y="237"/>
                  </a:cubicBezTo>
                  <a:lnTo>
                    <a:pt x="209" y="238"/>
                  </a:lnTo>
                  <a:close/>
                </a:path>
              </a:pathLst>
            </a:custGeom>
            <a:noFill/>
            <a:ln w="12700" cap="sq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83" name="Google Shape;883;p115"/>
          <p:cNvSpPr txBox="1"/>
          <p:nvPr/>
        </p:nvSpPr>
        <p:spPr>
          <a:xfrm>
            <a:off x="4169346" y="6392899"/>
            <a:ext cx="38532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8500" tIns="179250" rIns="89575" bIns="1461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505050"/>
                </a:solidFill>
                <a:latin typeface="Calibri"/>
                <a:ea typeface="Calibri"/>
                <a:cs typeface="Calibri"/>
                <a:sym typeface="Calibri"/>
              </a:rPr>
              <a:t>Seamlessly integrated with the Azure Portfolio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84" name="Google Shape;884;p115"/>
          <p:cNvCxnSpPr/>
          <p:nvPr/>
        </p:nvCxnSpPr>
        <p:spPr>
          <a:xfrm rot="10800000">
            <a:off x="1232683" y="6438569"/>
            <a:ext cx="9726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885" name="Google Shape;885;p115"/>
          <p:cNvGrpSpPr/>
          <p:nvPr/>
        </p:nvGrpSpPr>
        <p:grpSpPr>
          <a:xfrm>
            <a:off x="1671039" y="1991592"/>
            <a:ext cx="4861710" cy="675874"/>
            <a:chOff x="1670339" y="1991304"/>
            <a:chExt cx="4862196" cy="675942"/>
          </a:xfrm>
        </p:grpSpPr>
        <p:sp>
          <p:nvSpPr>
            <p:cNvPr id="886" name="Google Shape;886;p115"/>
            <p:cNvSpPr/>
            <p:nvPr/>
          </p:nvSpPr>
          <p:spPr>
            <a:xfrm>
              <a:off x="3124235" y="2211781"/>
              <a:ext cx="3408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78D7"/>
                  </a:solidFill>
                  <a:latin typeface="Calibri"/>
                  <a:ea typeface="Calibri"/>
                  <a:cs typeface="Calibri"/>
                  <a:sym typeface="Calibri"/>
                </a:rPr>
                <a:t>Boost your data science productivity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87" name="Google Shape;887;p115"/>
            <p:cNvCxnSpPr/>
            <p:nvPr/>
          </p:nvCxnSpPr>
          <p:spPr>
            <a:xfrm>
              <a:off x="2844745" y="2033380"/>
              <a:ext cx="0" cy="603000"/>
            </a:xfrm>
            <a:prstGeom prst="straightConnector1">
              <a:avLst/>
            </a:prstGeom>
            <a:noFill/>
            <a:ln w="12700" cap="rnd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888" name="Google Shape;888;p115"/>
            <p:cNvGrpSpPr/>
            <p:nvPr/>
          </p:nvGrpSpPr>
          <p:grpSpPr>
            <a:xfrm>
              <a:off x="1670339" y="1991304"/>
              <a:ext cx="675942" cy="675942"/>
              <a:chOff x="158078" y="2047683"/>
              <a:chExt cx="2143125" cy="2143125"/>
            </a:xfrm>
          </p:grpSpPr>
          <p:sp>
            <p:nvSpPr>
              <p:cNvPr id="889" name="Google Shape;889;p115"/>
              <p:cNvSpPr/>
              <p:nvPr/>
            </p:nvSpPr>
            <p:spPr>
              <a:xfrm>
                <a:off x="158078" y="2047683"/>
                <a:ext cx="2143125" cy="2143125"/>
              </a:xfrm>
              <a:custGeom>
                <a:avLst/>
                <a:gdLst/>
                <a:ahLst/>
                <a:cxnLst/>
                <a:rect l="l" t="t" r="r" b="b"/>
                <a:pathLst>
                  <a:path w="2143125" h="2143125" extrusionOk="0">
                    <a:moveTo>
                      <a:pt x="1080292" y="7144"/>
                    </a:moveTo>
                    <a:lnTo>
                      <a:pt x="2137577" y="404012"/>
                    </a:lnTo>
                    <a:lnTo>
                      <a:pt x="2137577" y="1734342"/>
                    </a:lnTo>
                    <a:lnTo>
                      <a:pt x="1089817" y="2140745"/>
                    </a:lnTo>
                    <a:lnTo>
                      <a:pt x="7144" y="1734342"/>
                    </a:lnTo>
                    <a:lnTo>
                      <a:pt x="7144" y="404012"/>
                    </a:lnTo>
                    <a:lnTo>
                      <a:pt x="1080292" y="7144"/>
                    </a:lnTo>
                    <a:close/>
                    <a:moveTo>
                      <a:pt x="188119" y="1622147"/>
                    </a:moveTo>
                    <a:lnTo>
                      <a:pt x="1077130" y="1953417"/>
                    </a:lnTo>
                    <a:lnTo>
                      <a:pt x="1969308" y="1610517"/>
                    </a:lnTo>
                    <a:lnTo>
                      <a:pt x="1969308" y="521018"/>
                    </a:lnTo>
                    <a:lnTo>
                      <a:pt x="1078940" y="188395"/>
                    </a:lnTo>
                    <a:lnTo>
                      <a:pt x="188119" y="531019"/>
                    </a:lnTo>
                    <a:lnTo>
                      <a:pt x="188119" y="1622147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0" name="Google Shape;890;p115"/>
              <p:cNvSpPr/>
              <p:nvPr/>
            </p:nvSpPr>
            <p:spPr>
              <a:xfrm>
                <a:off x="761333" y="2535050"/>
                <a:ext cx="9525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952500" h="314325" extrusionOk="0">
                    <a:moveTo>
                      <a:pt x="816766" y="308762"/>
                    </a:moveTo>
                    <a:lnTo>
                      <a:pt x="472275" y="156362"/>
                    </a:lnTo>
                    <a:lnTo>
                      <a:pt x="135731" y="307181"/>
                    </a:lnTo>
                    <a:lnTo>
                      <a:pt x="7144" y="227800"/>
                    </a:lnTo>
                    <a:lnTo>
                      <a:pt x="467513" y="7144"/>
                    </a:lnTo>
                    <a:lnTo>
                      <a:pt x="953288" y="227800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1" name="Google Shape;891;p115"/>
              <p:cNvSpPr/>
              <p:nvPr/>
            </p:nvSpPr>
            <p:spPr>
              <a:xfrm>
                <a:off x="696248" y="2890647"/>
                <a:ext cx="4667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771525" extrusionOk="0">
                    <a:moveTo>
                      <a:pt x="464342" y="629441"/>
                    </a:moveTo>
                    <a:lnTo>
                      <a:pt x="461161" y="772316"/>
                    </a:lnTo>
                    <a:lnTo>
                      <a:pt x="7144" y="561975"/>
                    </a:lnTo>
                    <a:lnTo>
                      <a:pt x="7144" y="7144"/>
                    </a:lnTo>
                    <a:lnTo>
                      <a:pt x="137312" y="83344"/>
                    </a:lnTo>
                    <a:lnTo>
                      <a:pt x="137312" y="475460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2" name="Google Shape;892;p115"/>
              <p:cNvSpPr/>
              <p:nvPr/>
            </p:nvSpPr>
            <p:spPr>
              <a:xfrm>
                <a:off x="1301083" y="2890647"/>
                <a:ext cx="466725" cy="771525"/>
              </a:xfrm>
              <a:custGeom>
                <a:avLst/>
                <a:gdLst/>
                <a:ahLst/>
                <a:cxnLst/>
                <a:rect l="l" t="t" r="r" b="b"/>
                <a:pathLst>
                  <a:path w="466725" h="771525" extrusionOk="0">
                    <a:moveTo>
                      <a:pt x="7144" y="629441"/>
                    </a:moveTo>
                    <a:lnTo>
                      <a:pt x="10316" y="772316"/>
                    </a:lnTo>
                    <a:lnTo>
                      <a:pt x="464344" y="561975"/>
                    </a:lnTo>
                    <a:lnTo>
                      <a:pt x="464344" y="7144"/>
                    </a:lnTo>
                    <a:lnTo>
                      <a:pt x="334166" y="83344"/>
                    </a:lnTo>
                    <a:lnTo>
                      <a:pt x="334166" y="475460"/>
                    </a:lnTo>
                    <a:close/>
                  </a:path>
                </a:pathLst>
              </a:custGeom>
              <a:solidFill>
                <a:srgbClr val="0075D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893" name="Google Shape;893;p115"/>
          <p:cNvGrpSpPr/>
          <p:nvPr/>
        </p:nvGrpSpPr>
        <p:grpSpPr>
          <a:xfrm>
            <a:off x="1458791" y="3500079"/>
            <a:ext cx="5254539" cy="740275"/>
            <a:chOff x="1458070" y="3521336"/>
            <a:chExt cx="5255064" cy="740349"/>
          </a:xfrm>
        </p:grpSpPr>
        <p:sp>
          <p:nvSpPr>
            <p:cNvPr id="894" name="Google Shape;894;p115"/>
            <p:cNvSpPr/>
            <p:nvPr/>
          </p:nvSpPr>
          <p:spPr>
            <a:xfrm>
              <a:off x="3124235" y="3752885"/>
              <a:ext cx="3588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78D7"/>
                  </a:solidFill>
                  <a:latin typeface="Calibri"/>
                  <a:ea typeface="Calibri"/>
                  <a:cs typeface="Calibri"/>
                  <a:sym typeface="Calibri"/>
                </a:rPr>
                <a:t>Increase your rate of experimentation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5" name="Google Shape;895;p115"/>
            <p:cNvGrpSpPr/>
            <p:nvPr/>
          </p:nvGrpSpPr>
          <p:grpSpPr>
            <a:xfrm>
              <a:off x="1458070" y="3521336"/>
              <a:ext cx="1386674" cy="740349"/>
              <a:chOff x="1458070" y="3521336"/>
              <a:chExt cx="1386674" cy="740349"/>
            </a:xfrm>
          </p:grpSpPr>
          <p:cxnSp>
            <p:nvCxnSpPr>
              <p:cNvPr id="896" name="Google Shape;896;p115"/>
              <p:cNvCxnSpPr/>
              <p:nvPr/>
            </p:nvCxnSpPr>
            <p:spPr>
              <a:xfrm>
                <a:off x="2844745" y="3574484"/>
                <a:ext cx="0" cy="603000"/>
              </a:xfrm>
              <a:prstGeom prst="straightConnector1">
                <a:avLst/>
              </a:prstGeom>
              <a:noFill/>
              <a:ln w="12700" cap="rnd" cmpd="sng">
                <a:solidFill>
                  <a:srgbClr val="BFBFBF"/>
                </a:solidFill>
                <a:prstDash val="dash"/>
                <a:round/>
                <a:headEnd type="none" w="sm" len="sm"/>
                <a:tailEnd type="none" w="sm" len="sm"/>
              </a:ln>
            </p:spPr>
          </p:cxnSp>
          <p:grpSp>
            <p:nvGrpSpPr>
              <p:cNvPr id="897" name="Google Shape;897;p115"/>
              <p:cNvGrpSpPr/>
              <p:nvPr/>
            </p:nvGrpSpPr>
            <p:grpSpPr>
              <a:xfrm>
                <a:off x="1458070" y="3521336"/>
                <a:ext cx="984980" cy="740349"/>
                <a:chOff x="611928" y="3022476"/>
                <a:chExt cx="2341846" cy="1760220"/>
              </a:xfrm>
            </p:grpSpPr>
            <p:sp>
              <p:nvSpPr>
                <p:cNvPr id="898" name="Google Shape;898;p115"/>
                <p:cNvSpPr/>
                <p:nvPr/>
              </p:nvSpPr>
              <p:spPr>
                <a:xfrm>
                  <a:off x="1739012" y="3849656"/>
                  <a:ext cx="752475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475" h="228600" extrusionOk="0">
                      <a:moveTo>
                        <a:pt x="545354" y="7144"/>
                      </a:moveTo>
                      <a:lnTo>
                        <a:pt x="237515" y="7144"/>
                      </a:lnTo>
                      <a:cubicBezTo>
                        <a:pt x="274511" y="137741"/>
                        <a:pt x="224809" y="156467"/>
                        <a:pt x="7144" y="156467"/>
                      </a:cubicBezTo>
                      <a:lnTo>
                        <a:pt x="7144" y="224857"/>
                      </a:lnTo>
                      <a:lnTo>
                        <a:pt x="747332" y="224857"/>
                      </a:lnTo>
                      <a:lnTo>
                        <a:pt x="747332" y="156477"/>
                      </a:lnTo>
                      <a:cubicBezTo>
                        <a:pt x="529657" y="156477"/>
                        <a:pt x="508311" y="137817"/>
                        <a:pt x="545344" y="7153"/>
                      </a:cubicBezTo>
                    </a:path>
                  </a:pathLst>
                </a:custGeom>
                <a:solidFill>
                  <a:srgbClr val="7A7A7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899" name="Google Shape;899;p115"/>
                <p:cNvSpPr/>
                <p:nvPr/>
              </p:nvSpPr>
              <p:spPr>
                <a:xfrm>
                  <a:off x="1543081" y="3022476"/>
                  <a:ext cx="1143000" cy="8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00" h="838200" extrusionOk="0">
                      <a:moveTo>
                        <a:pt x="1070802" y="7144"/>
                      </a:moveTo>
                      <a:lnTo>
                        <a:pt x="68658" y="7144"/>
                      </a:lnTo>
                      <a:cubicBezTo>
                        <a:pt x="34120" y="8500"/>
                        <a:pt x="6887" y="37032"/>
                        <a:pt x="7146" y="71599"/>
                      </a:cubicBezTo>
                      <a:lnTo>
                        <a:pt x="7146" y="770449"/>
                      </a:lnTo>
                      <a:cubicBezTo>
                        <a:pt x="6997" y="804881"/>
                        <a:pt x="34244" y="833193"/>
                        <a:pt x="68658" y="834361"/>
                      </a:cubicBezTo>
                      <a:lnTo>
                        <a:pt x="1070802" y="834361"/>
                      </a:lnTo>
                      <a:cubicBezTo>
                        <a:pt x="1104787" y="834361"/>
                        <a:pt x="1139201" y="804253"/>
                        <a:pt x="1139201" y="770449"/>
                      </a:cubicBezTo>
                      <a:lnTo>
                        <a:pt x="1139201" y="71599"/>
                      </a:lnTo>
                      <a:cubicBezTo>
                        <a:pt x="1139201" y="37509"/>
                        <a:pt x="1104816" y="7144"/>
                        <a:pt x="1070802" y="7144"/>
                      </a:cubicBezTo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0" name="Google Shape;900;p115"/>
                <p:cNvSpPr/>
                <p:nvPr/>
              </p:nvSpPr>
              <p:spPr>
                <a:xfrm>
                  <a:off x="1543052" y="3022543"/>
                  <a:ext cx="1076325" cy="8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325" h="838200" extrusionOk="0">
                      <a:moveTo>
                        <a:pt x="1071507" y="7144"/>
                      </a:moveTo>
                      <a:cubicBezTo>
                        <a:pt x="1071259" y="7144"/>
                        <a:pt x="1071031" y="7144"/>
                        <a:pt x="1070802" y="7144"/>
                      </a:cubicBezTo>
                      <a:lnTo>
                        <a:pt x="68658" y="7144"/>
                      </a:lnTo>
                      <a:cubicBezTo>
                        <a:pt x="34130" y="8490"/>
                        <a:pt x="6898" y="37004"/>
                        <a:pt x="7145" y="71561"/>
                      </a:cubicBezTo>
                      <a:lnTo>
                        <a:pt x="7145" y="770382"/>
                      </a:lnTo>
                      <a:cubicBezTo>
                        <a:pt x="6982" y="804824"/>
                        <a:pt x="34235" y="833155"/>
                        <a:pt x="68658" y="834323"/>
                      </a:cubicBezTo>
                      <a:lnTo>
                        <a:pt x="92470" y="834323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1" name="Google Shape;901;p115"/>
                <p:cNvSpPr/>
                <p:nvPr/>
              </p:nvSpPr>
              <p:spPr>
                <a:xfrm>
                  <a:off x="1628865" y="3109601"/>
                  <a:ext cx="9715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1550" h="666750" extrusionOk="0">
                      <a:moveTo>
                        <a:pt x="965044" y="7144"/>
                      </a:moveTo>
                      <a:lnTo>
                        <a:pt x="965044" y="660140"/>
                      </a:lnTo>
                      <a:lnTo>
                        <a:pt x="7144" y="660140"/>
                      </a:lnTo>
                      <a:lnTo>
                        <a:pt x="7144" y="7144"/>
                      </a:lnTo>
                      <a:lnTo>
                        <a:pt x="965044" y="7144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2" name="Google Shape;902;p115"/>
                <p:cNvSpPr/>
                <p:nvPr/>
              </p:nvSpPr>
              <p:spPr>
                <a:xfrm>
                  <a:off x="1628865" y="3108306"/>
                  <a:ext cx="885825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825" h="666750" extrusionOk="0">
                      <a:moveTo>
                        <a:pt x="7144" y="661435"/>
                      </a:moveTo>
                      <a:lnTo>
                        <a:pt x="8458" y="661435"/>
                      </a:lnTo>
                      <a:lnTo>
                        <a:pt x="8458" y="8458"/>
                      </a:lnTo>
                      <a:lnTo>
                        <a:pt x="884215" y="7144"/>
                      </a:lnTo>
                      <a:lnTo>
                        <a:pt x="884263" y="7144"/>
                      </a:lnTo>
                      <a:lnTo>
                        <a:pt x="7144" y="8458"/>
                      </a:lnTo>
                      <a:lnTo>
                        <a:pt x="7144" y="661435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3" name="Google Shape;903;p115"/>
                <p:cNvSpPr/>
                <p:nvPr/>
              </p:nvSpPr>
              <p:spPr>
                <a:xfrm>
                  <a:off x="1739012" y="3998951"/>
                  <a:ext cx="752475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2475" h="76200" extrusionOk="0">
                      <a:moveTo>
                        <a:pt x="7144" y="7144"/>
                      </a:moveTo>
                      <a:lnTo>
                        <a:pt x="747332" y="7144"/>
                      </a:lnTo>
                      <a:lnTo>
                        <a:pt x="747332" y="75543"/>
                      </a:lnTo>
                      <a:lnTo>
                        <a:pt x="7144" y="75543"/>
                      </a:lnTo>
                      <a:close/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4" name="Google Shape;904;p115"/>
                <p:cNvSpPr/>
                <p:nvPr/>
              </p:nvSpPr>
              <p:spPr>
                <a:xfrm>
                  <a:off x="2088675" y="3053833"/>
                  <a:ext cx="38100" cy="3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" h="38100" extrusionOk="0">
                      <a:moveTo>
                        <a:pt x="39281" y="23222"/>
                      </a:moveTo>
                      <a:cubicBezTo>
                        <a:pt x="39272" y="32096"/>
                        <a:pt x="32080" y="39286"/>
                        <a:pt x="23203" y="39281"/>
                      </a:cubicBezTo>
                      <a:cubicBezTo>
                        <a:pt x="14326" y="39276"/>
                        <a:pt x="7134" y="32077"/>
                        <a:pt x="7144" y="23203"/>
                      </a:cubicBezTo>
                      <a:cubicBezTo>
                        <a:pt x="7153" y="14336"/>
                        <a:pt x="14335" y="7149"/>
                        <a:pt x="23203" y="7144"/>
                      </a:cubicBezTo>
                      <a:cubicBezTo>
                        <a:pt x="32080" y="7144"/>
                        <a:pt x="39281" y="14342"/>
                        <a:pt x="39281" y="23222"/>
                      </a:cubicBezTo>
                    </a:path>
                  </a:pathLst>
                </a:custGeom>
                <a:solidFill>
                  <a:srgbClr val="B8D4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5" name="Google Shape;905;p115"/>
                <p:cNvSpPr/>
                <p:nvPr/>
              </p:nvSpPr>
              <p:spPr>
                <a:xfrm>
                  <a:off x="1628865" y="3109601"/>
                  <a:ext cx="962025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025" h="666750" extrusionOk="0">
                      <a:moveTo>
                        <a:pt x="7144" y="7144"/>
                      </a:moveTo>
                      <a:lnTo>
                        <a:pt x="963159" y="7144"/>
                      </a:lnTo>
                      <a:lnTo>
                        <a:pt x="963159" y="660140"/>
                      </a:lnTo>
                      <a:lnTo>
                        <a:pt x="7144" y="660140"/>
                      </a:lnTo>
                      <a:close/>
                    </a:path>
                  </a:pathLst>
                </a:custGeom>
                <a:solidFill>
                  <a:srgbClr val="1B34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6" name="Google Shape;906;p115"/>
                <p:cNvSpPr/>
                <p:nvPr/>
              </p:nvSpPr>
              <p:spPr>
                <a:xfrm>
                  <a:off x="1708532" y="3207547"/>
                  <a:ext cx="247650" cy="40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650" h="400050" extrusionOk="0">
                      <a:moveTo>
                        <a:pt x="7144" y="7144"/>
                      </a:moveTo>
                      <a:lnTo>
                        <a:pt x="246145" y="7144"/>
                      </a:lnTo>
                      <a:lnTo>
                        <a:pt x="246145" y="398945"/>
                      </a:lnTo>
                      <a:lnTo>
                        <a:pt x="7144" y="39894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7" name="Google Shape;907;p115"/>
                <p:cNvSpPr/>
                <p:nvPr/>
              </p:nvSpPr>
              <p:spPr>
                <a:xfrm>
                  <a:off x="1987367" y="3207547"/>
                  <a:ext cx="447675" cy="20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7675" h="209550" extrusionOk="0">
                      <a:moveTo>
                        <a:pt x="7144" y="7144"/>
                      </a:moveTo>
                      <a:lnTo>
                        <a:pt x="445313" y="7144"/>
                      </a:lnTo>
                      <a:lnTo>
                        <a:pt x="445313" y="203044"/>
                      </a:lnTo>
                      <a:lnTo>
                        <a:pt x="7144" y="2030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8" name="Google Shape;908;p115"/>
                <p:cNvSpPr/>
                <p:nvPr/>
              </p:nvSpPr>
              <p:spPr>
                <a:xfrm>
                  <a:off x="1987367" y="3436099"/>
                  <a:ext cx="20955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71450" extrusionOk="0">
                      <a:moveTo>
                        <a:pt x="7144" y="7144"/>
                      </a:moveTo>
                      <a:lnTo>
                        <a:pt x="206312" y="7144"/>
                      </a:lnTo>
                      <a:lnTo>
                        <a:pt x="206312" y="170393"/>
                      </a:lnTo>
                      <a:lnTo>
                        <a:pt x="7144" y="1703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09" name="Google Shape;909;p115"/>
                <p:cNvSpPr/>
                <p:nvPr/>
              </p:nvSpPr>
              <p:spPr>
                <a:xfrm>
                  <a:off x="2226368" y="3436099"/>
                  <a:ext cx="209550" cy="1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71450" extrusionOk="0">
                      <a:moveTo>
                        <a:pt x="7144" y="7144"/>
                      </a:moveTo>
                      <a:lnTo>
                        <a:pt x="206311" y="7144"/>
                      </a:lnTo>
                      <a:lnTo>
                        <a:pt x="206311" y="170393"/>
                      </a:lnTo>
                      <a:lnTo>
                        <a:pt x="7144" y="1703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0" name="Google Shape;910;p115"/>
                <p:cNvSpPr/>
                <p:nvPr/>
              </p:nvSpPr>
              <p:spPr>
                <a:xfrm>
                  <a:off x="914452" y="4562793"/>
                  <a:ext cx="533400" cy="1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161925" extrusionOk="0">
                      <a:moveTo>
                        <a:pt x="387477" y="7144"/>
                      </a:moveTo>
                      <a:lnTo>
                        <a:pt x="169945" y="7144"/>
                      </a:lnTo>
                      <a:cubicBezTo>
                        <a:pt x="196091" y="99431"/>
                        <a:pt x="160973" y="112662"/>
                        <a:pt x="7144" y="112662"/>
                      </a:cubicBezTo>
                      <a:lnTo>
                        <a:pt x="7144" y="160982"/>
                      </a:lnTo>
                      <a:lnTo>
                        <a:pt x="530219" y="160982"/>
                      </a:lnTo>
                      <a:lnTo>
                        <a:pt x="530219" y="112662"/>
                      </a:lnTo>
                      <a:cubicBezTo>
                        <a:pt x="376399" y="112662"/>
                        <a:pt x="361312" y="99479"/>
                        <a:pt x="387487" y="7144"/>
                      </a:cubicBezTo>
                    </a:path>
                  </a:pathLst>
                </a:custGeom>
                <a:solidFill>
                  <a:srgbClr val="7A7A7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1" name="Google Shape;911;p115"/>
                <p:cNvSpPr/>
                <p:nvPr/>
              </p:nvSpPr>
              <p:spPr>
                <a:xfrm>
                  <a:off x="775986" y="3978253"/>
                  <a:ext cx="809625" cy="5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625" h="590550" extrusionOk="0">
                      <a:moveTo>
                        <a:pt x="758810" y="7144"/>
                      </a:moveTo>
                      <a:lnTo>
                        <a:pt x="50617" y="7144"/>
                      </a:lnTo>
                      <a:cubicBezTo>
                        <a:pt x="26206" y="8096"/>
                        <a:pt x="6962" y="28261"/>
                        <a:pt x="7145" y="52692"/>
                      </a:cubicBezTo>
                      <a:lnTo>
                        <a:pt x="7145" y="546545"/>
                      </a:lnTo>
                      <a:cubicBezTo>
                        <a:pt x="7038" y="570881"/>
                        <a:pt x="26297" y="590893"/>
                        <a:pt x="50617" y="591712"/>
                      </a:cubicBezTo>
                      <a:lnTo>
                        <a:pt x="758801" y="591712"/>
                      </a:lnTo>
                      <a:cubicBezTo>
                        <a:pt x="782813" y="591712"/>
                        <a:pt x="807140" y="570433"/>
                        <a:pt x="807140" y="546545"/>
                      </a:cubicBezTo>
                      <a:lnTo>
                        <a:pt x="807140" y="52692"/>
                      </a:lnTo>
                      <a:cubicBezTo>
                        <a:pt x="805064" y="27375"/>
                        <a:pt x="784198" y="7715"/>
                        <a:pt x="758801" y="7144"/>
                      </a:cubicBezTo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2" name="Google Shape;912;p115"/>
                <p:cNvSpPr/>
                <p:nvPr/>
              </p:nvSpPr>
              <p:spPr>
                <a:xfrm>
                  <a:off x="775976" y="3978300"/>
                  <a:ext cx="762000" cy="59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0" h="590550" extrusionOk="0">
                      <a:moveTo>
                        <a:pt x="759315" y="7144"/>
                      </a:moveTo>
                      <a:cubicBezTo>
                        <a:pt x="759144" y="7144"/>
                        <a:pt x="758982" y="7144"/>
                        <a:pt x="758820" y="7144"/>
                      </a:cubicBezTo>
                      <a:lnTo>
                        <a:pt x="50617" y="7144"/>
                      </a:lnTo>
                      <a:cubicBezTo>
                        <a:pt x="26204" y="8096"/>
                        <a:pt x="6957" y="28261"/>
                        <a:pt x="7145" y="52692"/>
                      </a:cubicBezTo>
                      <a:lnTo>
                        <a:pt x="7145" y="546526"/>
                      </a:lnTo>
                      <a:cubicBezTo>
                        <a:pt x="7028" y="570871"/>
                        <a:pt x="26289" y="590883"/>
                        <a:pt x="50617" y="591712"/>
                      </a:cubicBezTo>
                      <a:lnTo>
                        <a:pt x="67467" y="591712"/>
                      </a:lnTo>
                      <a:close/>
                    </a:path>
                  </a:pathLst>
                </a:custGeom>
                <a:solidFill>
                  <a:srgbClr val="FFFFFF">
                    <a:alpha val="2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3" name="Google Shape;913;p115"/>
                <p:cNvSpPr/>
                <p:nvPr/>
              </p:nvSpPr>
              <p:spPr>
                <a:xfrm>
                  <a:off x="836613" y="4039822"/>
                  <a:ext cx="685800" cy="4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800" h="466725" extrusionOk="0">
                      <a:moveTo>
                        <a:pt x="684066" y="7144"/>
                      </a:moveTo>
                      <a:lnTo>
                        <a:pt x="684066" y="468592"/>
                      </a:lnTo>
                      <a:lnTo>
                        <a:pt x="7144" y="468592"/>
                      </a:lnTo>
                      <a:lnTo>
                        <a:pt x="7144" y="7144"/>
                      </a:lnTo>
                      <a:lnTo>
                        <a:pt x="684066" y="7144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4" name="Google Shape;914;p115"/>
                <p:cNvSpPr/>
                <p:nvPr/>
              </p:nvSpPr>
              <p:spPr>
                <a:xfrm>
                  <a:off x="836613" y="4038908"/>
                  <a:ext cx="628650" cy="4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50" h="476250" extrusionOk="0">
                      <a:moveTo>
                        <a:pt x="7144" y="469506"/>
                      </a:moveTo>
                      <a:lnTo>
                        <a:pt x="8077" y="469506"/>
                      </a:lnTo>
                      <a:lnTo>
                        <a:pt x="8077" y="8068"/>
                      </a:lnTo>
                      <a:lnTo>
                        <a:pt x="626945" y="7144"/>
                      </a:lnTo>
                      <a:lnTo>
                        <a:pt x="626983" y="7144"/>
                      </a:lnTo>
                      <a:lnTo>
                        <a:pt x="7144" y="8068"/>
                      </a:lnTo>
                      <a:lnTo>
                        <a:pt x="7144" y="469506"/>
                      </a:lnTo>
                      <a:close/>
                    </a:path>
                  </a:pathLst>
                </a:custGeom>
                <a:solidFill>
                  <a:srgbClr val="59B4D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5" name="Google Shape;915;p115"/>
                <p:cNvSpPr/>
                <p:nvPr/>
              </p:nvSpPr>
              <p:spPr>
                <a:xfrm>
                  <a:off x="914452" y="4668291"/>
                  <a:ext cx="533400" cy="5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00" h="57150" extrusionOk="0">
                      <a:moveTo>
                        <a:pt x="7144" y="7144"/>
                      </a:moveTo>
                      <a:lnTo>
                        <a:pt x="530209" y="7144"/>
                      </a:lnTo>
                      <a:lnTo>
                        <a:pt x="530209" y="55483"/>
                      </a:lnTo>
                      <a:lnTo>
                        <a:pt x="7144" y="55483"/>
                      </a:lnTo>
                      <a:close/>
                    </a:path>
                  </a:pathLst>
                </a:custGeom>
                <a:solidFill>
                  <a:srgbClr val="A0A1A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6" name="Google Shape;916;p115"/>
                <p:cNvSpPr/>
                <p:nvPr/>
              </p:nvSpPr>
              <p:spPr>
                <a:xfrm>
                  <a:off x="1161549" y="4000408"/>
                  <a:ext cx="28575" cy="2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" h="28575" extrusionOk="0">
                      <a:moveTo>
                        <a:pt x="29851" y="18507"/>
                      </a:moveTo>
                      <a:cubicBezTo>
                        <a:pt x="29846" y="24775"/>
                        <a:pt x="24758" y="29861"/>
                        <a:pt x="18488" y="29851"/>
                      </a:cubicBezTo>
                      <a:cubicBezTo>
                        <a:pt x="12218" y="29842"/>
                        <a:pt x="7138" y="24755"/>
                        <a:pt x="7144" y="18488"/>
                      </a:cubicBezTo>
                      <a:cubicBezTo>
                        <a:pt x="7149" y="12221"/>
                        <a:pt x="12225" y="7153"/>
                        <a:pt x="18488" y="7144"/>
                      </a:cubicBezTo>
                      <a:cubicBezTo>
                        <a:pt x="24764" y="7144"/>
                        <a:pt x="29851" y="12230"/>
                        <a:pt x="29851" y="18507"/>
                      </a:cubicBezTo>
                    </a:path>
                  </a:pathLst>
                </a:custGeom>
                <a:solidFill>
                  <a:srgbClr val="B8D43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7" name="Google Shape;917;p115"/>
                <p:cNvSpPr/>
                <p:nvPr/>
              </p:nvSpPr>
              <p:spPr>
                <a:xfrm>
                  <a:off x="1896499" y="3791225"/>
                  <a:ext cx="1057275" cy="43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275" h="438150" extrusionOk="0">
                      <a:moveTo>
                        <a:pt x="987751" y="291860"/>
                      </a:moveTo>
                      <a:cubicBezTo>
                        <a:pt x="986875" y="291860"/>
                        <a:pt x="986113" y="292060"/>
                        <a:pt x="985236" y="292089"/>
                      </a:cubicBezTo>
                      <a:cubicBezTo>
                        <a:pt x="1006763" y="215336"/>
                        <a:pt x="961986" y="135669"/>
                        <a:pt x="885233" y="114147"/>
                      </a:cubicBezTo>
                      <a:cubicBezTo>
                        <a:pt x="837046" y="100634"/>
                        <a:pt x="785297" y="113050"/>
                        <a:pt x="748483" y="146956"/>
                      </a:cubicBezTo>
                      <a:cubicBezTo>
                        <a:pt x="721032" y="45984"/>
                        <a:pt x="616933" y="-13622"/>
                        <a:pt x="515959" y="13825"/>
                      </a:cubicBezTo>
                      <a:cubicBezTo>
                        <a:pt x="439711" y="34552"/>
                        <a:pt x="384323" y="100426"/>
                        <a:pt x="377008" y="179103"/>
                      </a:cubicBezTo>
                      <a:cubicBezTo>
                        <a:pt x="375427" y="178808"/>
                        <a:pt x="373865" y="178579"/>
                        <a:pt x="372245" y="178341"/>
                      </a:cubicBezTo>
                      <a:cubicBezTo>
                        <a:pt x="313791" y="124337"/>
                        <a:pt x="222617" y="127949"/>
                        <a:pt x="168611" y="186409"/>
                      </a:cubicBezTo>
                      <a:cubicBezTo>
                        <a:pt x="154790" y="201373"/>
                        <a:pt x="144293" y="219089"/>
                        <a:pt x="137826" y="238406"/>
                      </a:cubicBezTo>
                      <a:cubicBezTo>
                        <a:pt x="127481" y="234786"/>
                        <a:pt x="116604" y="232938"/>
                        <a:pt x="105650" y="232919"/>
                      </a:cubicBezTo>
                      <a:cubicBezTo>
                        <a:pt x="52367" y="231814"/>
                        <a:pt x="8276" y="274115"/>
                        <a:pt x="7171" y="327398"/>
                      </a:cubicBezTo>
                      <a:cubicBezTo>
                        <a:pt x="7162" y="327960"/>
                        <a:pt x="7152" y="328512"/>
                        <a:pt x="7152" y="329074"/>
                      </a:cubicBezTo>
                      <a:cubicBezTo>
                        <a:pt x="6447" y="383700"/>
                        <a:pt x="49920" y="428677"/>
                        <a:pt x="104536" y="429830"/>
                      </a:cubicBezTo>
                      <a:lnTo>
                        <a:pt x="336289" y="429830"/>
                      </a:lnTo>
                      <a:cubicBezTo>
                        <a:pt x="342404" y="437097"/>
                        <a:pt x="348776" y="429830"/>
                        <a:pt x="355148" y="429830"/>
                      </a:cubicBezTo>
                      <a:lnTo>
                        <a:pt x="987751" y="429830"/>
                      </a:lnTo>
                      <a:cubicBezTo>
                        <a:pt x="1025851" y="429830"/>
                        <a:pt x="1056741" y="398940"/>
                        <a:pt x="1056741" y="360840"/>
                      </a:cubicBezTo>
                      <a:cubicBezTo>
                        <a:pt x="1056741" y="322740"/>
                        <a:pt x="1025851" y="291851"/>
                        <a:pt x="987751" y="291851"/>
                      </a:cubicBezTo>
                      <a:close/>
                    </a:path>
                  </a:pathLst>
                </a:custGeom>
                <a:solidFill>
                  <a:srgbClr val="CBEBF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8" name="Google Shape;918;p115"/>
                <p:cNvSpPr/>
                <p:nvPr/>
              </p:nvSpPr>
              <p:spPr>
                <a:xfrm>
                  <a:off x="611928" y="4716021"/>
                  <a:ext cx="1743075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3075" h="66675" extrusionOk="0">
                      <a:moveTo>
                        <a:pt x="7144" y="7144"/>
                      </a:moveTo>
                      <a:lnTo>
                        <a:pt x="1739894" y="7144"/>
                      </a:lnTo>
                      <a:lnTo>
                        <a:pt x="1739894" y="67885"/>
                      </a:lnTo>
                      <a:lnTo>
                        <a:pt x="7144" y="67885"/>
                      </a:lnTo>
                      <a:close/>
                    </a:path>
                  </a:pathLst>
                </a:custGeom>
                <a:solidFill>
                  <a:srgbClr val="6A6A6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19" name="Google Shape;919;p115"/>
                <p:cNvSpPr/>
                <p:nvPr/>
              </p:nvSpPr>
              <p:spPr>
                <a:xfrm>
                  <a:off x="1751899" y="4567850"/>
                  <a:ext cx="200025" cy="16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025" h="161925" extrusionOk="0">
                      <a:moveTo>
                        <a:pt x="194520" y="23689"/>
                      </a:moveTo>
                      <a:lnTo>
                        <a:pt x="158191" y="23689"/>
                      </a:lnTo>
                      <a:lnTo>
                        <a:pt x="161049" y="7144"/>
                      </a:lnTo>
                      <a:lnTo>
                        <a:pt x="7144" y="7144"/>
                      </a:lnTo>
                      <a:lnTo>
                        <a:pt x="37871" y="155315"/>
                      </a:lnTo>
                      <a:lnTo>
                        <a:pt x="135617" y="155315"/>
                      </a:lnTo>
                      <a:lnTo>
                        <a:pt x="138474" y="138398"/>
                      </a:lnTo>
                      <a:lnTo>
                        <a:pt x="194482" y="138398"/>
                      </a:lnTo>
                      <a:close/>
                      <a:moveTo>
                        <a:pt x="171717" y="115595"/>
                      </a:moveTo>
                      <a:lnTo>
                        <a:pt x="142427" y="115595"/>
                      </a:lnTo>
                      <a:lnTo>
                        <a:pt x="154286" y="46482"/>
                      </a:lnTo>
                      <a:lnTo>
                        <a:pt x="171726" y="46482"/>
                      </a:lnTo>
                      <a:close/>
                    </a:path>
                  </a:pathLst>
                </a:custGeom>
                <a:solidFill>
                  <a:srgbClr val="1A1A1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0" name="Google Shape;920;p115"/>
                <p:cNvSpPr/>
                <p:nvPr/>
              </p:nvSpPr>
              <p:spPr>
                <a:xfrm>
                  <a:off x="1283479" y="4269051"/>
                  <a:ext cx="171450" cy="1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" h="180975" extrusionOk="0">
                      <a:moveTo>
                        <a:pt x="164706" y="7144"/>
                      </a:moveTo>
                      <a:lnTo>
                        <a:pt x="7144" y="17667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1" name="Google Shape;921;p115"/>
                <p:cNvSpPr/>
                <p:nvPr/>
              </p:nvSpPr>
              <p:spPr>
                <a:xfrm>
                  <a:off x="1067233" y="3108887"/>
                  <a:ext cx="571500" cy="13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0" h="1304925" extrusionOk="0">
                      <a:moveTo>
                        <a:pt x="568776" y="660854"/>
                      </a:moveTo>
                      <a:lnTo>
                        <a:pt x="7144" y="1305058"/>
                      </a:lnTo>
                      <a:lnTo>
                        <a:pt x="7144" y="937165"/>
                      </a:lnTo>
                      <a:lnTo>
                        <a:pt x="568785" y="7144"/>
                      </a:lnTo>
                      <a:lnTo>
                        <a:pt x="568776" y="660854"/>
                      </a:lnTo>
                      <a:close/>
                    </a:path>
                  </a:pathLst>
                </a:custGeom>
                <a:solidFill>
                  <a:srgbClr val="0072C6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2" name="Google Shape;922;p115"/>
                <p:cNvSpPr/>
                <p:nvPr/>
              </p:nvSpPr>
              <p:spPr>
                <a:xfrm>
                  <a:off x="1513536" y="3109601"/>
                  <a:ext cx="1085850" cy="124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50" h="1247775" extrusionOk="0">
                      <a:moveTo>
                        <a:pt x="7144" y="1241012"/>
                      </a:moveTo>
                      <a:lnTo>
                        <a:pt x="1080373" y="660140"/>
                      </a:lnTo>
                      <a:lnTo>
                        <a:pt x="1080373" y="7144"/>
                      </a:lnTo>
                      <a:lnTo>
                        <a:pt x="7144" y="937365"/>
                      </a:lnTo>
                      <a:lnTo>
                        <a:pt x="7144" y="1241012"/>
                      </a:lnTo>
                      <a:close/>
                    </a:path>
                  </a:pathLst>
                </a:custGeom>
                <a:solidFill>
                  <a:srgbClr val="0072C6">
                    <a:alpha val="4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3" name="Google Shape;923;p115"/>
                <p:cNvSpPr/>
                <p:nvPr/>
              </p:nvSpPr>
              <p:spPr>
                <a:xfrm>
                  <a:off x="759956" y="3220831"/>
                  <a:ext cx="828675" cy="5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675" h="514350" extrusionOk="0">
                      <a:moveTo>
                        <a:pt x="728872" y="499971"/>
                      </a:moveTo>
                      <a:cubicBezTo>
                        <a:pt x="790562" y="489152"/>
                        <a:pt x="831799" y="430371"/>
                        <a:pt x="820979" y="368680"/>
                      </a:cubicBezTo>
                      <a:cubicBezTo>
                        <a:pt x="811467" y="314435"/>
                        <a:pt x="764354" y="274866"/>
                        <a:pt x="709279" y="274867"/>
                      </a:cubicBezTo>
                      <a:lnTo>
                        <a:pt x="708146" y="274867"/>
                      </a:lnTo>
                      <a:cubicBezTo>
                        <a:pt x="708784" y="267656"/>
                        <a:pt x="709098" y="260370"/>
                        <a:pt x="709098" y="253007"/>
                      </a:cubicBezTo>
                      <a:cubicBezTo>
                        <a:pt x="709100" y="117222"/>
                        <a:pt x="599027" y="7146"/>
                        <a:pt x="463243" y="7144"/>
                      </a:cubicBezTo>
                      <a:cubicBezTo>
                        <a:pt x="357575" y="7142"/>
                        <a:pt x="263725" y="74659"/>
                        <a:pt x="230134" y="174845"/>
                      </a:cubicBezTo>
                      <a:cubicBezTo>
                        <a:pt x="212471" y="168693"/>
                        <a:pt x="193905" y="165536"/>
                        <a:pt x="175203" y="165501"/>
                      </a:cubicBezTo>
                      <a:cubicBezTo>
                        <a:pt x="82372" y="165501"/>
                        <a:pt x="7144" y="244215"/>
                        <a:pt x="7144" y="337017"/>
                      </a:cubicBezTo>
                      <a:cubicBezTo>
                        <a:pt x="7144" y="429819"/>
                        <a:pt x="82391" y="508572"/>
                        <a:pt x="175203" y="508572"/>
                      </a:cubicBezTo>
                      <a:lnTo>
                        <a:pt x="175431" y="508572"/>
                      </a:lnTo>
                      <a:cubicBezTo>
                        <a:pt x="175431" y="508572"/>
                        <a:pt x="728234" y="500085"/>
                        <a:pt x="728872" y="499971"/>
                      </a:cubicBezTo>
                      <a:close/>
                    </a:path>
                  </a:pathLst>
                </a:custGeom>
                <a:solidFill>
                  <a:srgbClr val="CBEBF5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4" name="Google Shape;924;p115"/>
                <p:cNvSpPr/>
                <p:nvPr/>
              </p:nvSpPr>
              <p:spPr>
                <a:xfrm>
                  <a:off x="1067233" y="4038908"/>
                  <a:ext cx="457200" cy="3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314325" extrusionOk="0">
                      <a:moveTo>
                        <a:pt x="7144" y="7144"/>
                      </a:moveTo>
                      <a:lnTo>
                        <a:pt x="453447" y="7144"/>
                      </a:lnTo>
                      <a:lnTo>
                        <a:pt x="453447" y="311706"/>
                      </a:lnTo>
                      <a:lnTo>
                        <a:pt x="7144" y="311706"/>
                      </a:lnTo>
                      <a:close/>
                    </a:path>
                  </a:pathLst>
                </a:custGeom>
                <a:solidFill>
                  <a:srgbClr val="1B348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5" name="Google Shape;925;p115"/>
                <p:cNvSpPr/>
                <p:nvPr/>
              </p:nvSpPr>
              <p:spPr>
                <a:xfrm>
                  <a:off x="1104428" y="4084590"/>
                  <a:ext cx="123825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" h="190500" extrusionOk="0">
                      <a:moveTo>
                        <a:pt x="7144" y="7144"/>
                      </a:moveTo>
                      <a:lnTo>
                        <a:pt x="118720" y="7144"/>
                      </a:lnTo>
                      <a:lnTo>
                        <a:pt x="118720" y="189881"/>
                      </a:lnTo>
                      <a:lnTo>
                        <a:pt x="7144" y="1898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6" name="Google Shape;926;p115"/>
                <p:cNvSpPr/>
                <p:nvPr/>
              </p:nvSpPr>
              <p:spPr>
                <a:xfrm>
                  <a:off x="1234597" y="4084590"/>
                  <a:ext cx="20955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04775" extrusionOk="0">
                      <a:moveTo>
                        <a:pt x="7144" y="7144"/>
                      </a:moveTo>
                      <a:lnTo>
                        <a:pt x="211703" y="7144"/>
                      </a:lnTo>
                      <a:lnTo>
                        <a:pt x="211703" y="98517"/>
                      </a:lnTo>
                      <a:lnTo>
                        <a:pt x="7144" y="985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7" name="Google Shape;927;p115"/>
                <p:cNvSpPr/>
                <p:nvPr/>
              </p:nvSpPr>
              <p:spPr>
                <a:xfrm>
                  <a:off x="1234597" y="4191184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8" name="Google Shape;928;p115"/>
                <p:cNvSpPr/>
                <p:nvPr/>
              </p:nvSpPr>
              <p:spPr>
                <a:xfrm>
                  <a:off x="1346172" y="4191184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29" name="Google Shape;929;p115"/>
                <p:cNvSpPr/>
                <p:nvPr/>
              </p:nvSpPr>
              <p:spPr>
                <a:xfrm>
                  <a:off x="960658" y="4117804"/>
                  <a:ext cx="457200" cy="3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314325" extrusionOk="0">
                      <a:moveTo>
                        <a:pt x="7144" y="7144"/>
                      </a:moveTo>
                      <a:lnTo>
                        <a:pt x="453447" y="7144"/>
                      </a:lnTo>
                      <a:lnTo>
                        <a:pt x="453447" y="311706"/>
                      </a:lnTo>
                      <a:lnTo>
                        <a:pt x="7144" y="311706"/>
                      </a:lnTo>
                      <a:close/>
                    </a:path>
                  </a:pathLst>
                </a:custGeom>
                <a:solidFill>
                  <a:srgbClr val="495D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0" name="Google Shape;930;p115"/>
                <p:cNvSpPr/>
                <p:nvPr/>
              </p:nvSpPr>
              <p:spPr>
                <a:xfrm>
                  <a:off x="997853" y="4163495"/>
                  <a:ext cx="342900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00" h="190500" extrusionOk="0">
                      <a:moveTo>
                        <a:pt x="341871" y="7144"/>
                      </a:moveTo>
                      <a:lnTo>
                        <a:pt x="7144" y="7144"/>
                      </a:lnTo>
                      <a:lnTo>
                        <a:pt x="7144" y="189881"/>
                      </a:lnTo>
                      <a:lnTo>
                        <a:pt x="144580" y="189881"/>
                      </a:lnTo>
                      <a:lnTo>
                        <a:pt x="144580" y="98508"/>
                      </a:lnTo>
                      <a:lnTo>
                        <a:pt x="341871" y="98508"/>
                      </a:lnTo>
                      <a:lnTo>
                        <a:pt x="341871" y="7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1" name="Google Shape;931;p115"/>
                <p:cNvSpPr/>
                <p:nvPr/>
              </p:nvSpPr>
              <p:spPr>
                <a:xfrm>
                  <a:off x="1128021" y="4270089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2" name="Google Shape;932;p115"/>
                <p:cNvSpPr/>
                <p:nvPr/>
              </p:nvSpPr>
              <p:spPr>
                <a:xfrm>
                  <a:off x="1239597" y="4270089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3" name="Google Shape;933;p115"/>
                <p:cNvSpPr/>
                <p:nvPr/>
              </p:nvSpPr>
              <p:spPr>
                <a:xfrm>
                  <a:off x="836613" y="4196709"/>
                  <a:ext cx="457200" cy="31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0" h="314325" extrusionOk="0">
                      <a:moveTo>
                        <a:pt x="7144" y="7144"/>
                      </a:moveTo>
                      <a:lnTo>
                        <a:pt x="453447" y="7144"/>
                      </a:lnTo>
                      <a:lnTo>
                        <a:pt x="453447" y="311706"/>
                      </a:lnTo>
                      <a:lnTo>
                        <a:pt x="7144" y="311706"/>
                      </a:lnTo>
                      <a:close/>
                    </a:path>
                  </a:pathLst>
                </a:custGeom>
                <a:solidFill>
                  <a:srgbClr val="7685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4" name="Google Shape;934;p115"/>
                <p:cNvSpPr/>
                <p:nvPr/>
              </p:nvSpPr>
              <p:spPr>
                <a:xfrm>
                  <a:off x="873809" y="4242391"/>
                  <a:ext cx="123825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" h="190500" extrusionOk="0">
                      <a:moveTo>
                        <a:pt x="7144" y="7144"/>
                      </a:moveTo>
                      <a:lnTo>
                        <a:pt x="118720" y="7144"/>
                      </a:lnTo>
                      <a:lnTo>
                        <a:pt x="118720" y="189881"/>
                      </a:lnTo>
                      <a:lnTo>
                        <a:pt x="7144" y="18988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5" name="Google Shape;935;p115"/>
                <p:cNvSpPr/>
                <p:nvPr/>
              </p:nvSpPr>
              <p:spPr>
                <a:xfrm>
                  <a:off x="1003977" y="4348994"/>
                  <a:ext cx="10477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75" h="85725" extrusionOk="0">
                      <a:moveTo>
                        <a:pt x="7144" y="7144"/>
                      </a:moveTo>
                      <a:lnTo>
                        <a:pt x="100127" y="7144"/>
                      </a:lnTo>
                      <a:lnTo>
                        <a:pt x="100127" y="83287"/>
                      </a:lnTo>
                      <a:lnTo>
                        <a:pt x="7144" y="832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6" name="Google Shape;936;p115"/>
                <p:cNvSpPr/>
                <p:nvPr/>
              </p:nvSpPr>
              <p:spPr>
                <a:xfrm>
                  <a:off x="1003977" y="4242391"/>
                  <a:ext cx="209550" cy="19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" h="190500" extrusionOk="0">
                      <a:moveTo>
                        <a:pt x="7144" y="7144"/>
                      </a:moveTo>
                      <a:lnTo>
                        <a:pt x="7144" y="98517"/>
                      </a:lnTo>
                      <a:lnTo>
                        <a:pt x="118720" y="98517"/>
                      </a:lnTo>
                      <a:lnTo>
                        <a:pt x="118720" y="189881"/>
                      </a:lnTo>
                      <a:lnTo>
                        <a:pt x="211703" y="189881"/>
                      </a:lnTo>
                      <a:lnTo>
                        <a:pt x="211703" y="7144"/>
                      </a:lnTo>
                      <a:lnTo>
                        <a:pt x="7144" y="7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7" name="Google Shape;937;p115"/>
                <p:cNvSpPr/>
                <p:nvPr/>
              </p:nvSpPr>
              <p:spPr>
                <a:xfrm>
                  <a:off x="1231072" y="4220778"/>
                  <a:ext cx="238125" cy="23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25" h="238125" extrusionOk="0">
                      <a:moveTo>
                        <a:pt x="233724" y="120129"/>
                      </a:moveTo>
                      <a:cubicBezTo>
                        <a:pt x="233724" y="182530"/>
                        <a:pt x="183003" y="233115"/>
                        <a:pt x="120434" y="233115"/>
                      </a:cubicBezTo>
                      <a:cubicBezTo>
                        <a:pt x="57866" y="233115"/>
                        <a:pt x="7144" y="182530"/>
                        <a:pt x="7144" y="120129"/>
                      </a:cubicBezTo>
                      <a:cubicBezTo>
                        <a:pt x="7144" y="57729"/>
                        <a:pt x="57866" y="7144"/>
                        <a:pt x="120434" y="7144"/>
                      </a:cubicBezTo>
                      <a:cubicBezTo>
                        <a:pt x="183003" y="7144"/>
                        <a:pt x="233724" y="57729"/>
                        <a:pt x="233724" y="120129"/>
                      </a:cubicBezTo>
                      <a:close/>
                    </a:path>
                  </a:pathLst>
                </a:custGeom>
                <a:solidFill>
                  <a:srgbClr val="D5D8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8" name="Google Shape;938;p115"/>
                <p:cNvSpPr/>
                <p:nvPr/>
              </p:nvSpPr>
              <p:spPr>
                <a:xfrm>
                  <a:off x="1272327" y="4271832"/>
                  <a:ext cx="5715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123825" extrusionOk="0">
                      <a:moveTo>
                        <a:pt x="30526" y="123977"/>
                      </a:moveTo>
                      <a:cubicBezTo>
                        <a:pt x="954" y="96574"/>
                        <a:pt x="-804" y="50387"/>
                        <a:pt x="26599" y="20812"/>
                      </a:cubicBezTo>
                      <a:cubicBezTo>
                        <a:pt x="31600" y="15421"/>
                        <a:pt x="37387" y="10811"/>
                        <a:pt x="43765" y="7144"/>
                      </a:cubicBezTo>
                      <a:lnTo>
                        <a:pt x="52947" y="22955"/>
                      </a:lnTo>
                      <a:cubicBezTo>
                        <a:pt x="35983" y="32766"/>
                        <a:pt x="25516" y="50854"/>
                        <a:pt x="25468" y="70447"/>
                      </a:cubicBezTo>
                      <a:cubicBezTo>
                        <a:pt x="25406" y="85706"/>
                        <a:pt x="31775" y="100279"/>
                        <a:pt x="43013" y="1105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39" name="Google Shape;939;p115"/>
                <p:cNvSpPr/>
                <p:nvPr/>
              </p:nvSpPr>
              <p:spPr>
                <a:xfrm>
                  <a:off x="1277688" y="4263184"/>
                  <a:ext cx="76200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66675" extrusionOk="0">
                      <a:moveTo>
                        <a:pt x="77219" y="7144"/>
                      </a:moveTo>
                      <a:lnTo>
                        <a:pt x="60731" y="38005"/>
                      </a:lnTo>
                      <a:lnTo>
                        <a:pt x="44234" y="68866"/>
                      </a:lnTo>
                      <a:lnTo>
                        <a:pt x="25689" y="39195"/>
                      </a:lnTo>
                      <a:lnTo>
                        <a:pt x="7144" y="9516"/>
                      </a:lnTo>
                      <a:lnTo>
                        <a:pt x="42177" y="8334"/>
                      </a:lnTo>
                      <a:lnTo>
                        <a:pt x="77219" y="71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40" name="Google Shape;940;p115"/>
                <p:cNvSpPr/>
                <p:nvPr/>
              </p:nvSpPr>
              <p:spPr>
                <a:xfrm>
                  <a:off x="1370595" y="4278824"/>
                  <a:ext cx="57150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50" h="123825" extrusionOk="0">
                      <a:moveTo>
                        <a:pt x="16326" y="124016"/>
                      </a:moveTo>
                      <a:lnTo>
                        <a:pt x="7144" y="108204"/>
                      </a:lnTo>
                      <a:cubicBezTo>
                        <a:pt x="33361" y="93135"/>
                        <a:pt x="42401" y="59674"/>
                        <a:pt x="27337" y="33452"/>
                      </a:cubicBezTo>
                      <a:cubicBezTo>
                        <a:pt x="24586" y="28670"/>
                        <a:pt x="21127" y="24327"/>
                        <a:pt x="17078" y="20574"/>
                      </a:cubicBezTo>
                      <a:lnTo>
                        <a:pt x="29527" y="7144"/>
                      </a:lnTo>
                      <a:cubicBezTo>
                        <a:pt x="59104" y="34538"/>
                        <a:pt x="60874" y="80715"/>
                        <a:pt x="33483" y="110290"/>
                      </a:cubicBezTo>
                      <a:cubicBezTo>
                        <a:pt x="28476" y="115700"/>
                        <a:pt x="22678" y="120320"/>
                        <a:pt x="16288" y="1239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941" name="Google Shape;941;p115"/>
                <p:cNvSpPr/>
                <p:nvPr/>
              </p:nvSpPr>
              <p:spPr>
                <a:xfrm>
                  <a:off x="1340972" y="4342622"/>
                  <a:ext cx="76200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66675" extrusionOk="0">
                      <a:moveTo>
                        <a:pt x="7144" y="68856"/>
                      </a:moveTo>
                      <a:lnTo>
                        <a:pt x="23632" y="38005"/>
                      </a:lnTo>
                      <a:lnTo>
                        <a:pt x="40119" y="7144"/>
                      </a:lnTo>
                      <a:lnTo>
                        <a:pt x="58674" y="36814"/>
                      </a:lnTo>
                      <a:lnTo>
                        <a:pt x="77219" y="66484"/>
                      </a:lnTo>
                      <a:lnTo>
                        <a:pt x="42177" y="67675"/>
                      </a:lnTo>
                      <a:lnTo>
                        <a:pt x="7144" y="688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505050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  <p:grpSp>
        <p:nvGrpSpPr>
          <p:cNvPr id="942" name="Google Shape;942;p115"/>
          <p:cNvGrpSpPr/>
          <p:nvPr/>
        </p:nvGrpSpPr>
        <p:grpSpPr>
          <a:xfrm>
            <a:off x="10061723" y="2210388"/>
            <a:ext cx="2132967" cy="3341523"/>
            <a:chOff x="10061863" y="2210121"/>
            <a:chExt cx="2133180" cy="3341857"/>
          </a:xfrm>
        </p:grpSpPr>
        <p:sp>
          <p:nvSpPr>
            <p:cNvPr id="943" name="Google Shape;943;p115"/>
            <p:cNvSpPr/>
            <p:nvPr/>
          </p:nvSpPr>
          <p:spPr>
            <a:xfrm>
              <a:off x="11385337" y="3549079"/>
              <a:ext cx="295275" cy="95250"/>
            </a:xfrm>
            <a:custGeom>
              <a:avLst/>
              <a:gdLst/>
              <a:ahLst/>
              <a:cxnLst/>
              <a:rect l="l" t="t" r="r" b="b"/>
              <a:pathLst>
                <a:path w="295275" h="95250" extrusionOk="0">
                  <a:moveTo>
                    <a:pt x="7144" y="91916"/>
                  </a:moveTo>
                  <a:lnTo>
                    <a:pt x="292894" y="91916"/>
                  </a:lnTo>
                  <a:lnTo>
                    <a:pt x="205264" y="7144"/>
                  </a:lnTo>
                  <a:lnTo>
                    <a:pt x="80486" y="7144"/>
                  </a:lnTo>
                  <a:close/>
                </a:path>
              </a:pathLst>
            </a:custGeom>
            <a:solidFill>
              <a:srgbClr val="BFBFBF">
                <a:alpha val="2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4" name="Google Shape;944;p115"/>
            <p:cNvSpPr/>
            <p:nvPr/>
          </p:nvSpPr>
          <p:spPr>
            <a:xfrm>
              <a:off x="11363429" y="3419539"/>
              <a:ext cx="219075" cy="228600"/>
            </a:xfrm>
            <a:custGeom>
              <a:avLst/>
              <a:gdLst/>
              <a:ahLst/>
              <a:cxnLst/>
              <a:rect l="l" t="t" r="r" b="b"/>
              <a:pathLst>
                <a:path w="219075" h="228600" extrusionOk="0">
                  <a:moveTo>
                    <a:pt x="29051" y="221456"/>
                  </a:moveTo>
                  <a:lnTo>
                    <a:pt x="7144" y="136684"/>
                  </a:lnTo>
                  <a:lnTo>
                    <a:pt x="128111" y="7144"/>
                  </a:lnTo>
                  <a:lnTo>
                    <a:pt x="212884" y="7144"/>
                  </a:lnTo>
                  <a:close/>
                </a:path>
              </a:pathLst>
            </a:custGeom>
            <a:solidFill>
              <a:srgbClr val="D8D8D8">
                <a:alpha val="203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5" name="Google Shape;945;p115"/>
            <p:cNvSpPr/>
            <p:nvPr/>
          </p:nvSpPr>
          <p:spPr>
            <a:xfrm>
              <a:off x="11483444" y="3287141"/>
              <a:ext cx="95250" cy="142875"/>
            </a:xfrm>
            <a:custGeom>
              <a:avLst/>
              <a:gdLst/>
              <a:ahLst/>
              <a:cxnLst/>
              <a:rect l="l" t="t" r="r" b="b"/>
              <a:pathLst>
                <a:path w="95250" h="142875" extrusionOk="0">
                  <a:moveTo>
                    <a:pt x="7144" y="7144"/>
                  </a:moveTo>
                  <a:lnTo>
                    <a:pt x="92869" y="7144"/>
                  </a:lnTo>
                  <a:lnTo>
                    <a:pt x="92869" y="139541"/>
                  </a:lnTo>
                  <a:lnTo>
                    <a:pt x="8096" y="139541"/>
                  </a:lnTo>
                  <a:close/>
                </a:path>
              </a:pathLst>
            </a:custGeom>
            <a:solidFill>
              <a:srgbClr val="F2F2F2">
                <a:alpha val="73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6" name="Google Shape;946;p115"/>
            <p:cNvSpPr/>
            <p:nvPr/>
          </p:nvSpPr>
          <p:spPr>
            <a:xfrm>
              <a:off x="11537737" y="3441446"/>
              <a:ext cx="161925" cy="200025"/>
            </a:xfrm>
            <a:custGeom>
              <a:avLst/>
              <a:gdLst/>
              <a:ahLst/>
              <a:cxnLst/>
              <a:rect l="l" t="t" r="r" b="b"/>
              <a:pathLst>
                <a:path w="161925" h="200025" extrusionOk="0">
                  <a:moveTo>
                    <a:pt x="7144" y="70009"/>
                  </a:moveTo>
                  <a:lnTo>
                    <a:pt x="61436" y="7144"/>
                  </a:lnTo>
                  <a:lnTo>
                    <a:pt x="159544" y="116681"/>
                  </a:lnTo>
                  <a:lnTo>
                    <a:pt x="140494" y="199549"/>
                  </a:lnTo>
                  <a:close/>
                </a:path>
              </a:pathLst>
            </a:custGeom>
            <a:solidFill>
              <a:srgbClr val="D8D8D8">
                <a:alpha val="17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7" name="Google Shape;947;p115"/>
            <p:cNvSpPr/>
            <p:nvPr/>
          </p:nvSpPr>
          <p:spPr>
            <a:xfrm>
              <a:off x="11055303" y="4542350"/>
              <a:ext cx="415171" cy="133926"/>
            </a:xfrm>
            <a:custGeom>
              <a:avLst/>
              <a:gdLst/>
              <a:ahLst/>
              <a:cxnLst/>
              <a:rect l="l" t="t" r="r" b="b"/>
              <a:pathLst>
                <a:path w="415171" h="133926" extrusionOk="0">
                  <a:moveTo>
                    <a:pt x="10044" y="129239"/>
                  </a:moveTo>
                  <a:lnTo>
                    <a:pt x="411823" y="129239"/>
                  </a:lnTo>
                  <a:lnTo>
                    <a:pt x="288611" y="10044"/>
                  </a:lnTo>
                  <a:lnTo>
                    <a:pt x="113168" y="10044"/>
                  </a:lnTo>
                  <a:close/>
                </a:path>
              </a:pathLst>
            </a:custGeom>
            <a:solidFill>
              <a:srgbClr val="BFBFBF">
                <a:alpha val="2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8" name="Google Shape;948;p115"/>
            <p:cNvSpPr/>
            <p:nvPr/>
          </p:nvSpPr>
          <p:spPr>
            <a:xfrm>
              <a:off x="11024500" y="4360211"/>
              <a:ext cx="308030" cy="321422"/>
            </a:xfrm>
            <a:custGeom>
              <a:avLst/>
              <a:gdLst/>
              <a:ahLst/>
              <a:cxnLst/>
              <a:rect l="l" t="t" r="r" b="b"/>
              <a:pathLst>
                <a:path w="308030" h="321422" extrusionOk="0">
                  <a:moveTo>
                    <a:pt x="40847" y="311378"/>
                  </a:moveTo>
                  <a:lnTo>
                    <a:pt x="10044" y="192184"/>
                  </a:lnTo>
                  <a:lnTo>
                    <a:pt x="180131" y="10044"/>
                  </a:lnTo>
                  <a:lnTo>
                    <a:pt x="299325" y="10044"/>
                  </a:lnTo>
                  <a:close/>
                </a:path>
              </a:pathLst>
            </a:custGeom>
            <a:solidFill>
              <a:srgbClr val="D8D8D8">
                <a:alpha val="203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49" name="Google Shape;949;p115"/>
            <p:cNvSpPr/>
            <p:nvPr/>
          </p:nvSpPr>
          <p:spPr>
            <a:xfrm>
              <a:off x="11193247" y="4174054"/>
              <a:ext cx="133926" cy="200889"/>
            </a:xfrm>
            <a:custGeom>
              <a:avLst/>
              <a:gdLst/>
              <a:ahLst/>
              <a:cxnLst/>
              <a:rect l="l" t="t" r="r" b="b"/>
              <a:pathLst>
                <a:path w="133926" h="200889" extrusionOk="0">
                  <a:moveTo>
                    <a:pt x="10044" y="10044"/>
                  </a:moveTo>
                  <a:lnTo>
                    <a:pt x="130578" y="10044"/>
                  </a:lnTo>
                  <a:lnTo>
                    <a:pt x="130578" y="196202"/>
                  </a:lnTo>
                  <a:lnTo>
                    <a:pt x="11384" y="196202"/>
                  </a:lnTo>
                  <a:close/>
                </a:path>
              </a:pathLst>
            </a:custGeom>
            <a:solidFill>
              <a:srgbClr val="F2F2F2">
                <a:alpha val="73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0" name="Google Shape;950;p115"/>
            <p:cNvSpPr/>
            <p:nvPr/>
          </p:nvSpPr>
          <p:spPr>
            <a:xfrm>
              <a:off x="11269584" y="4391014"/>
              <a:ext cx="227674" cy="281244"/>
            </a:xfrm>
            <a:custGeom>
              <a:avLst/>
              <a:gdLst/>
              <a:ahLst/>
              <a:cxnLst/>
              <a:rect l="l" t="t" r="r" b="b"/>
              <a:pathLst>
                <a:path w="227674" h="281244" extrusionOk="0">
                  <a:moveTo>
                    <a:pt x="10044" y="98436"/>
                  </a:moveTo>
                  <a:lnTo>
                    <a:pt x="86382" y="10044"/>
                  </a:lnTo>
                  <a:lnTo>
                    <a:pt x="224326" y="164059"/>
                  </a:lnTo>
                  <a:lnTo>
                    <a:pt x="197541" y="280575"/>
                  </a:lnTo>
                  <a:close/>
                </a:path>
              </a:pathLst>
            </a:custGeom>
            <a:solidFill>
              <a:srgbClr val="D8D8D8">
                <a:alpha val="17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1" name="Google Shape;951;p115"/>
            <p:cNvSpPr/>
            <p:nvPr/>
          </p:nvSpPr>
          <p:spPr>
            <a:xfrm>
              <a:off x="10128571" y="3721189"/>
              <a:ext cx="899103" cy="290033"/>
            </a:xfrm>
            <a:custGeom>
              <a:avLst/>
              <a:gdLst/>
              <a:ahLst/>
              <a:cxnLst/>
              <a:rect l="l" t="t" r="r" b="b"/>
              <a:pathLst>
                <a:path w="899103" h="290033" extrusionOk="0">
                  <a:moveTo>
                    <a:pt x="21753" y="279882"/>
                  </a:moveTo>
                  <a:lnTo>
                    <a:pt x="891853" y="279882"/>
                  </a:lnTo>
                  <a:lnTo>
                    <a:pt x="625022" y="21753"/>
                  </a:lnTo>
                  <a:lnTo>
                    <a:pt x="245078" y="21753"/>
                  </a:lnTo>
                  <a:close/>
                </a:path>
              </a:pathLst>
            </a:custGeom>
            <a:solidFill>
              <a:srgbClr val="BFBFBF">
                <a:alpha val="2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2" name="Google Shape;952;p115"/>
            <p:cNvSpPr/>
            <p:nvPr/>
          </p:nvSpPr>
          <p:spPr>
            <a:xfrm>
              <a:off x="10061863" y="3326744"/>
              <a:ext cx="667077" cy="696080"/>
            </a:xfrm>
            <a:custGeom>
              <a:avLst/>
              <a:gdLst/>
              <a:ahLst/>
              <a:cxnLst/>
              <a:rect l="l" t="t" r="r" b="b"/>
              <a:pathLst>
                <a:path w="667077" h="696080" extrusionOk="0">
                  <a:moveTo>
                    <a:pt x="88460" y="674328"/>
                  </a:moveTo>
                  <a:lnTo>
                    <a:pt x="21753" y="416198"/>
                  </a:lnTo>
                  <a:lnTo>
                    <a:pt x="390095" y="21753"/>
                  </a:lnTo>
                  <a:lnTo>
                    <a:pt x="648225" y="21753"/>
                  </a:lnTo>
                  <a:close/>
                </a:path>
              </a:pathLst>
            </a:custGeom>
            <a:solidFill>
              <a:srgbClr val="D8D8D8">
                <a:alpha val="203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3" name="Google Shape;953;p115"/>
            <p:cNvSpPr/>
            <p:nvPr/>
          </p:nvSpPr>
          <p:spPr>
            <a:xfrm>
              <a:off x="10427306" y="2923598"/>
              <a:ext cx="290033" cy="435050"/>
            </a:xfrm>
            <a:custGeom>
              <a:avLst/>
              <a:gdLst/>
              <a:ahLst/>
              <a:cxnLst/>
              <a:rect l="l" t="t" r="r" b="b"/>
              <a:pathLst>
                <a:path w="290033" h="435050" extrusionOk="0">
                  <a:moveTo>
                    <a:pt x="21753" y="21753"/>
                  </a:moveTo>
                  <a:lnTo>
                    <a:pt x="282783" y="21753"/>
                  </a:lnTo>
                  <a:lnTo>
                    <a:pt x="282783" y="424899"/>
                  </a:lnTo>
                  <a:lnTo>
                    <a:pt x="24653" y="424899"/>
                  </a:lnTo>
                  <a:close/>
                </a:path>
              </a:pathLst>
            </a:custGeom>
            <a:solidFill>
              <a:srgbClr val="F2F2F2">
                <a:alpha val="73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4" name="Google Shape;954;p115"/>
            <p:cNvSpPr/>
            <p:nvPr/>
          </p:nvSpPr>
          <p:spPr>
            <a:xfrm>
              <a:off x="10592625" y="3393452"/>
              <a:ext cx="493057" cy="609070"/>
            </a:xfrm>
            <a:custGeom>
              <a:avLst/>
              <a:gdLst/>
              <a:ahLst/>
              <a:cxnLst/>
              <a:rect l="l" t="t" r="r" b="b"/>
              <a:pathLst>
                <a:path w="493057" h="609070" extrusionOk="0">
                  <a:moveTo>
                    <a:pt x="21753" y="213174"/>
                  </a:moveTo>
                  <a:lnTo>
                    <a:pt x="187072" y="21753"/>
                  </a:lnTo>
                  <a:lnTo>
                    <a:pt x="485806" y="355291"/>
                  </a:lnTo>
                  <a:lnTo>
                    <a:pt x="427799" y="607620"/>
                  </a:lnTo>
                  <a:close/>
                </a:path>
              </a:pathLst>
            </a:custGeom>
            <a:solidFill>
              <a:srgbClr val="D8D8D8">
                <a:alpha val="17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5" name="Google Shape;955;p115"/>
            <p:cNvSpPr/>
            <p:nvPr/>
          </p:nvSpPr>
          <p:spPr>
            <a:xfrm>
              <a:off x="11515354" y="5260941"/>
              <a:ext cx="676646" cy="268418"/>
            </a:xfrm>
            <a:custGeom>
              <a:avLst/>
              <a:gdLst/>
              <a:ahLst/>
              <a:cxnLst/>
              <a:rect l="l" t="t" r="r" b="b"/>
              <a:pathLst>
                <a:path w="676646" h="268418" extrusionOk="0">
                  <a:moveTo>
                    <a:pt x="232227" y="0"/>
                  </a:moveTo>
                  <a:lnTo>
                    <a:pt x="627313" y="0"/>
                  </a:lnTo>
                  <a:lnTo>
                    <a:pt x="676646" y="47725"/>
                  </a:lnTo>
                  <a:lnTo>
                    <a:pt x="676646" y="268418"/>
                  </a:lnTo>
                  <a:lnTo>
                    <a:pt x="0" y="268418"/>
                  </a:lnTo>
                  <a:close/>
                </a:path>
              </a:pathLst>
            </a:custGeom>
            <a:solidFill>
              <a:srgbClr val="BFBFBF">
                <a:alpha val="2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6" name="Google Shape;956;p115"/>
            <p:cNvSpPr/>
            <p:nvPr/>
          </p:nvSpPr>
          <p:spPr>
            <a:xfrm>
              <a:off x="11423369" y="4828157"/>
              <a:ext cx="693662" cy="723821"/>
            </a:xfrm>
            <a:custGeom>
              <a:avLst/>
              <a:gdLst/>
              <a:ahLst/>
              <a:cxnLst/>
              <a:rect l="l" t="t" r="r" b="b"/>
              <a:pathLst>
                <a:path w="693662" h="723821" extrusionOk="0">
                  <a:moveTo>
                    <a:pt x="91986" y="701202"/>
                  </a:moveTo>
                  <a:lnTo>
                    <a:pt x="22619" y="432785"/>
                  </a:lnTo>
                  <a:lnTo>
                    <a:pt x="405642" y="22619"/>
                  </a:lnTo>
                  <a:lnTo>
                    <a:pt x="674059" y="22619"/>
                  </a:lnTo>
                  <a:close/>
                </a:path>
              </a:pathLst>
            </a:custGeom>
            <a:solidFill>
              <a:srgbClr val="D8D8D8">
                <a:alpha val="203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7" name="Google Shape;957;p115"/>
            <p:cNvSpPr/>
            <p:nvPr/>
          </p:nvSpPr>
          <p:spPr>
            <a:xfrm>
              <a:off x="11803375" y="4408944"/>
              <a:ext cx="301592" cy="452388"/>
            </a:xfrm>
            <a:custGeom>
              <a:avLst/>
              <a:gdLst/>
              <a:ahLst/>
              <a:cxnLst/>
              <a:rect l="l" t="t" r="r" b="b"/>
              <a:pathLst>
                <a:path w="301592" h="452388" extrusionOk="0">
                  <a:moveTo>
                    <a:pt x="22619" y="22619"/>
                  </a:moveTo>
                  <a:lnTo>
                    <a:pt x="294053" y="22619"/>
                  </a:lnTo>
                  <a:lnTo>
                    <a:pt x="294053" y="441833"/>
                  </a:lnTo>
                  <a:lnTo>
                    <a:pt x="25635" y="441833"/>
                  </a:lnTo>
                  <a:close/>
                </a:path>
              </a:pathLst>
            </a:custGeom>
            <a:solidFill>
              <a:srgbClr val="F2F2F2">
                <a:alpha val="73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8" name="Google Shape;958;p115"/>
            <p:cNvSpPr/>
            <p:nvPr/>
          </p:nvSpPr>
          <p:spPr>
            <a:xfrm>
              <a:off x="11997902" y="4920143"/>
              <a:ext cx="187704" cy="381393"/>
            </a:xfrm>
            <a:custGeom>
              <a:avLst/>
              <a:gdLst/>
              <a:ahLst/>
              <a:cxnLst/>
              <a:rect l="l" t="t" r="r" b="b"/>
              <a:pathLst>
                <a:path w="187704" h="381393" extrusionOk="0">
                  <a:moveTo>
                    <a:pt x="171908" y="0"/>
                  </a:moveTo>
                  <a:lnTo>
                    <a:pt x="187704" y="17637"/>
                  </a:lnTo>
                  <a:lnTo>
                    <a:pt x="187704" y="381393"/>
                  </a:lnTo>
                  <a:lnTo>
                    <a:pt x="0" y="199052"/>
                  </a:lnTo>
                  <a:close/>
                </a:path>
              </a:pathLst>
            </a:custGeom>
            <a:solidFill>
              <a:srgbClr val="D8D8D8">
                <a:alpha val="172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59" name="Google Shape;959;p115"/>
            <p:cNvSpPr/>
            <p:nvPr/>
          </p:nvSpPr>
          <p:spPr>
            <a:xfrm>
              <a:off x="11808642" y="2971190"/>
              <a:ext cx="386401" cy="246311"/>
            </a:xfrm>
            <a:custGeom>
              <a:avLst/>
              <a:gdLst/>
              <a:ahLst/>
              <a:cxnLst/>
              <a:rect l="l" t="t" r="r" b="b"/>
              <a:pathLst>
                <a:path w="386401" h="246311" extrusionOk="0">
                  <a:moveTo>
                    <a:pt x="213100" y="0"/>
                  </a:moveTo>
                  <a:lnTo>
                    <a:pt x="386401" y="0"/>
                  </a:lnTo>
                  <a:lnTo>
                    <a:pt x="386401" y="246311"/>
                  </a:lnTo>
                  <a:lnTo>
                    <a:pt x="0" y="246311"/>
                  </a:lnTo>
                  <a:close/>
                </a:path>
              </a:pathLst>
            </a:custGeom>
            <a:solidFill>
              <a:srgbClr val="BFBFBF">
                <a:alpha val="2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0" name="Google Shape;960;p115"/>
            <p:cNvSpPr/>
            <p:nvPr/>
          </p:nvSpPr>
          <p:spPr>
            <a:xfrm>
              <a:off x="11744989" y="2594807"/>
              <a:ext cx="450054" cy="622694"/>
            </a:xfrm>
            <a:custGeom>
              <a:avLst/>
              <a:gdLst/>
              <a:ahLst/>
              <a:cxnLst/>
              <a:rect l="l" t="t" r="r" b="b"/>
              <a:pathLst>
                <a:path w="450054" h="622694" extrusionOk="0">
                  <a:moveTo>
                    <a:pt x="351476" y="0"/>
                  </a:moveTo>
                  <a:lnTo>
                    <a:pt x="450054" y="0"/>
                  </a:lnTo>
                  <a:lnTo>
                    <a:pt x="450054" y="172227"/>
                  </a:lnTo>
                  <a:lnTo>
                    <a:pt x="63654" y="622694"/>
                  </a:lnTo>
                  <a:lnTo>
                    <a:pt x="0" y="376384"/>
                  </a:lnTo>
                  <a:close/>
                </a:path>
              </a:pathLst>
            </a:custGeom>
            <a:solidFill>
              <a:srgbClr val="D8D8D8">
                <a:alpha val="203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1" name="Google Shape;961;p115"/>
            <p:cNvSpPr/>
            <p:nvPr/>
          </p:nvSpPr>
          <p:spPr>
            <a:xfrm>
              <a:off x="12093697" y="2210121"/>
              <a:ext cx="101346" cy="384687"/>
            </a:xfrm>
            <a:custGeom>
              <a:avLst/>
              <a:gdLst/>
              <a:ahLst/>
              <a:cxnLst/>
              <a:rect l="l" t="t" r="r" b="b"/>
              <a:pathLst>
                <a:path w="101346" h="384687" extrusionOk="0">
                  <a:moveTo>
                    <a:pt x="0" y="0"/>
                  </a:moveTo>
                  <a:lnTo>
                    <a:pt x="101346" y="0"/>
                  </a:lnTo>
                  <a:lnTo>
                    <a:pt x="101346" y="384687"/>
                  </a:lnTo>
                  <a:lnTo>
                    <a:pt x="2768" y="384687"/>
                  </a:lnTo>
                  <a:close/>
                </a:path>
              </a:pathLst>
            </a:custGeom>
            <a:solidFill>
              <a:srgbClr val="F2F2F2">
                <a:alpha val="733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50505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62" name="Google Shape;962;p115"/>
          <p:cNvGrpSpPr/>
          <p:nvPr/>
        </p:nvGrpSpPr>
        <p:grpSpPr>
          <a:xfrm>
            <a:off x="1369198" y="5083239"/>
            <a:ext cx="5585904" cy="635266"/>
            <a:chOff x="1368471" y="5083258"/>
            <a:chExt cx="5586463" cy="635330"/>
          </a:xfrm>
        </p:grpSpPr>
        <p:sp>
          <p:nvSpPr>
            <p:cNvPr id="963" name="Google Shape;963;p115"/>
            <p:cNvSpPr/>
            <p:nvPr/>
          </p:nvSpPr>
          <p:spPr>
            <a:xfrm>
              <a:off x="3124234" y="5276129"/>
              <a:ext cx="38307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78D7"/>
                  </a:solidFill>
                  <a:latin typeface="Calibri"/>
                  <a:ea typeface="Calibri"/>
                  <a:cs typeface="Calibri"/>
                  <a:sym typeface="Calibri"/>
                </a:rPr>
                <a:t>Deploy and manage your models everywhere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4" name="Google Shape;964;p115"/>
            <p:cNvCxnSpPr/>
            <p:nvPr/>
          </p:nvCxnSpPr>
          <p:spPr>
            <a:xfrm>
              <a:off x="2844745" y="5115588"/>
              <a:ext cx="0" cy="603000"/>
            </a:xfrm>
            <a:prstGeom prst="straightConnector1">
              <a:avLst/>
            </a:prstGeom>
            <a:noFill/>
            <a:ln w="12700" cap="rnd" cmpd="sng">
              <a:solidFill>
                <a:srgbClr val="BFBFBF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965" name="Google Shape;965;p115"/>
            <p:cNvGrpSpPr/>
            <p:nvPr/>
          </p:nvGrpSpPr>
          <p:grpSpPr>
            <a:xfrm>
              <a:off x="1368471" y="5083258"/>
              <a:ext cx="1279303" cy="549088"/>
              <a:chOff x="1349791" y="3168457"/>
              <a:chExt cx="5678220" cy="2437139"/>
            </a:xfrm>
          </p:grpSpPr>
          <p:sp>
            <p:nvSpPr>
              <p:cNvPr id="966" name="Google Shape;966;p115"/>
              <p:cNvSpPr/>
              <p:nvPr/>
            </p:nvSpPr>
            <p:spPr>
              <a:xfrm>
                <a:off x="4411612" y="4538106"/>
                <a:ext cx="2616398" cy="1067491"/>
              </a:xfrm>
              <a:custGeom>
                <a:avLst/>
                <a:gdLst/>
                <a:ahLst/>
                <a:cxnLst/>
                <a:rect l="l" t="t" r="r" b="b"/>
                <a:pathLst>
                  <a:path w="1190625" h="485775" extrusionOk="0">
                    <a:moveTo>
                      <a:pt x="1108234" y="325991"/>
                    </a:moveTo>
                    <a:cubicBezTo>
                      <a:pt x="1107281" y="325991"/>
                      <a:pt x="1106329" y="325991"/>
                      <a:pt x="1105376" y="325991"/>
                    </a:cubicBezTo>
                    <a:cubicBezTo>
                      <a:pt x="1129189" y="240266"/>
                      <a:pt x="1079659" y="150731"/>
                      <a:pt x="992981" y="126918"/>
                    </a:cubicBezTo>
                    <a:cubicBezTo>
                      <a:pt x="938689" y="111678"/>
                      <a:pt x="880586" y="125966"/>
                      <a:pt x="839629" y="164066"/>
                    </a:cubicBezTo>
                    <a:cubicBezTo>
                      <a:pt x="809149" y="50718"/>
                      <a:pt x="691991" y="-15957"/>
                      <a:pt x="578644" y="14523"/>
                    </a:cubicBezTo>
                    <a:cubicBezTo>
                      <a:pt x="492919" y="37383"/>
                      <a:pt x="431006" y="111678"/>
                      <a:pt x="422434" y="200261"/>
                    </a:cubicBezTo>
                    <a:cubicBezTo>
                      <a:pt x="420529" y="200261"/>
                      <a:pt x="418624" y="199308"/>
                      <a:pt x="416719" y="199308"/>
                    </a:cubicBezTo>
                    <a:cubicBezTo>
                      <a:pt x="350996" y="138348"/>
                      <a:pt x="249079" y="143111"/>
                      <a:pt x="188119" y="207881"/>
                    </a:cubicBezTo>
                    <a:cubicBezTo>
                      <a:pt x="172879" y="225026"/>
                      <a:pt x="160496" y="244076"/>
                      <a:pt x="153829" y="265983"/>
                    </a:cubicBezTo>
                    <a:cubicBezTo>
                      <a:pt x="142399" y="262173"/>
                      <a:pt x="130016" y="260268"/>
                      <a:pt x="117634" y="260268"/>
                    </a:cubicBezTo>
                    <a:cubicBezTo>
                      <a:pt x="57626" y="259316"/>
                      <a:pt x="8096" y="305988"/>
                      <a:pt x="7144" y="365996"/>
                    </a:cubicBezTo>
                    <a:cubicBezTo>
                      <a:pt x="7144" y="366948"/>
                      <a:pt x="7144" y="366948"/>
                      <a:pt x="7144" y="367901"/>
                    </a:cubicBezTo>
                    <a:cubicBezTo>
                      <a:pt x="7144" y="428861"/>
                      <a:pt x="55721" y="481248"/>
                      <a:pt x="116681" y="481248"/>
                    </a:cubicBezTo>
                    <a:lnTo>
                      <a:pt x="376714" y="481248"/>
                    </a:lnTo>
                    <a:cubicBezTo>
                      <a:pt x="383381" y="489821"/>
                      <a:pt x="391001" y="481248"/>
                      <a:pt x="397669" y="481248"/>
                    </a:cubicBezTo>
                    <a:lnTo>
                      <a:pt x="1107281" y="481248"/>
                    </a:lnTo>
                    <a:cubicBezTo>
                      <a:pt x="1150144" y="482201"/>
                      <a:pt x="1185386" y="447911"/>
                      <a:pt x="1185386" y="405048"/>
                    </a:cubicBezTo>
                    <a:cubicBezTo>
                      <a:pt x="1186339" y="362186"/>
                      <a:pt x="1152049" y="326943"/>
                      <a:pt x="1109186" y="326943"/>
                    </a:cubicBezTo>
                    <a:cubicBezTo>
                      <a:pt x="1109186" y="325991"/>
                      <a:pt x="1108234" y="325991"/>
                      <a:pt x="1108234" y="325991"/>
                    </a:cubicBezTo>
                    <a:lnTo>
                      <a:pt x="1108234" y="325991"/>
                    </a:lnTo>
                    <a:close/>
                  </a:path>
                </a:pathLst>
              </a:custGeom>
              <a:solidFill>
                <a:srgbClr val="CBEBF5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7" name="Google Shape;967;p115"/>
              <p:cNvSpPr/>
              <p:nvPr/>
            </p:nvSpPr>
            <p:spPr>
              <a:xfrm>
                <a:off x="2008442" y="3914466"/>
                <a:ext cx="4249031" cy="1255871"/>
              </a:xfrm>
              <a:custGeom>
                <a:avLst/>
                <a:gdLst/>
                <a:ahLst/>
                <a:cxnLst/>
                <a:rect l="l" t="t" r="r" b="b"/>
                <a:pathLst>
                  <a:path w="1933575" h="571500" extrusionOk="0">
                    <a:moveTo>
                      <a:pt x="42863" y="165766"/>
                    </a:moveTo>
                    <a:cubicBezTo>
                      <a:pt x="69532" y="30511"/>
                      <a:pt x="505778" y="2888"/>
                      <a:pt x="1016317" y="102901"/>
                    </a:cubicBezTo>
                    <a:cubicBezTo>
                      <a:pt x="1526858" y="202913"/>
                      <a:pt x="1921192" y="393413"/>
                      <a:pt x="1894523" y="528668"/>
                    </a:cubicBez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8" name="Google Shape;968;p115"/>
              <p:cNvSpPr/>
              <p:nvPr/>
            </p:nvSpPr>
            <p:spPr>
              <a:xfrm>
                <a:off x="1349791" y="3168457"/>
                <a:ext cx="2616398" cy="1067491"/>
              </a:xfrm>
              <a:custGeom>
                <a:avLst/>
                <a:gdLst/>
                <a:ahLst/>
                <a:cxnLst/>
                <a:rect l="l" t="t" r="r" b="b"/>
                <a:pathLst>
                  <a:path w="1190625" h="485775" extrusionOk="0">
                    <a:moveTo>
                      <a:pt x="1106329" y="325991"/>
                    </a:moveTo>
                    <a:cubicBezTo>
                      <a:pt x="1105376" y="325991"/>
                      <a:pt x="1104424" y="325991"/>
                      <a:pt x="1103471" y="325991"/>
                    </a:cubicBezTo>
                    <a:cubicBezTo>
                      <a:pt x="1127284" y="240266"/>
                      <a:pt x="1077754" y="150731"/>
                      <a:pt x="991076" y="126918"/>
                    </a:cubicBezTo>
                    <a:cubicBezTo>
                      <a:pt x="936784" y="111678"/>
                      <a:pt x="878681" y="125966"/>
                      <a:pt x="837724" y="164066"/>
                    </a:cubicBezTo>
                    <a:cubicBezTo>
                      <a:pt x="808196" y="50718"/>
                      <a:pt x="691039" y="-15957"/>
                      <a:pt x="577691" y="14523"/>
                    </a:cubicBezTo>
                    <a:cubicBezTo>
                      <a:pt x="491966" y="37383"/>
                      <a:pt x="430054" y="111678"/>
                      <a:pt x="421481" y="200261"/>
                    </a:cubicBezTo>
                    <a:cubicBezTo>
                      <a:pt x="419576" y="200261"/>
                      <a:pt x="417671" y="199308"/>
                      <a:pt x="415766" y="199308"/>
                    </a:cubicBezTo>
                    <a:cubicBezTo>
                      <a:pt x="350044" y="138348"/>
                      <a:pt x="248126" y="143111"/>
                      <a:pt x="187166" y="207881"/>
                    </a:cubicBezTo>
                    <a:cubicBezTo>
                      <a:pt x="171926" y="225026"/>
                      <a:pt x="159544" y="244076"/>
                      <a:pt x="152876" y="265983"/>
                    </a:cubicBezTo>
                    <a:cubicBezTo>
                      <a:pt x="141446" y="262173"/>
                      <a:pt x="129064" y="260268"/>
                      <a:pt x="116681" y="260268"/>
                    </a:cubicBezTo>
                    <a:cubicBezTo>
                      <a:pt x="57626" y="259316"/>
                      <a:pt x="8096" y="305988"/>
                      <a:pt x="7144" y="365996"/>
                    </a:cubicBezTo>
                    <a:cubicBezTo>
                      <a:pt x="7144" y="366948"/>
                      <a:pt x="7144" y="366948"/>
                      <a:pt x="7144" y="367901"/>
                    </a:cubicBezTo>
                    <a:cubicBezTo>
                      <a:pt x="7144" y="428861"/>
                      <a:pt x="55721" y="481248"/>
                      <a:pt x="116681" y="481248"/>
                    </a:cubicBezTo>
                    <a:lnTo>
                      <a:pt x="376714" y="481248"/>
                    </a:lnTo>
                    <a:cubicBezTo>
                      <a:pt x="383381" y="489821"/>
                      <a:pt x="391001" y="481248"/>
                      <a:pt x="397669" y="481248"/>
                    </a:cubicBezTo>
                    <a:lnTo>
                      <a:pt x="1107281" y="481248"/>
                    </a:lnTo>
                    <a:cubicBezTo>
                      <a:pt x="1150144" y="482201"/>
                      <a:pt x="1185386" y="447911"/>
                      <a:pt x="1185386" y="405048"/>
                    </a:cubicBezTo>
                    <a:cubicBezTo>
                      <a:pt x="1185386" y="362186"/>
                      <a:pt x="1152049" y="326943"/>
                      <a:pt x="1109186" y="326943"/>
                    </a:cubicBezTo>
                    <a:cubicBezTo>
                      <a:pt x="1108234" y="325991"/>
                      <a:pt x="1107281" y="325991"/>
                      <a:pt x="1106329" y="325991"/>
                    </a:cubicBezTo>
                    <a:lnTo>
                      <a:pt x="1106329" y="325991"/>
                    </a:lnTo>
                    <a:close/>
                  </a:path>
                </a:pathLst>
              </a:custGeom>
              <a:solidFill>
                <a:srgbClr val="CBEBF5">
                  <a:alpha val="8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9" name="Google Shape;969;p115"/>
              <p:cNvSpPr/>
              <p:nvPr/>
            </p:nvSpPr>
            <p:spPr>
              <a:xfrm>
                <a:off x="3697468" y="374594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0" name="Google Shape;970;p115"/>
              <p:cNvSpPr/>
              <p:nvPr/>
            </p:nvSpPr>
            <p:spPr>
              <a:xfrm>
                <a:off x="3356099" y="375223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4769" y="229076"/>
                    </a:moveTo>
                    <a:lnTo>
                      <a:pt x="46196" y="227171"/>
                    </a:lnTo>
                    <a:lnTo>
                      <a:pt x="46196" y="58579"/>
                    </a:lnTo>
                    <a:lnTo>
                      <a:pt x="54769" y="56674"/>
                    </a:lnTo>
                    <a:lnTo>
                      <a:pt x="63341" y="54769"/>
                    </a:lnTo>
                    <a:lnTo>
                      <a:pt x="71914" y="52864"/>
                    </a:lnTo>
                    <a:lnTo>
                      <a:pt x="71914" y="236696"/>
                    </a:lnTo>
                    <a:lnTo>
                      <a:pt x="63341" y="234791"/>
                    </a:lnTo>
                    <a:lnTo>
                      <a:pt x="54769" y="229076"/>
                    </a:lnTo>
                    <a:close/>
                    <a:moveTo>
                      <a:pt x="94774" y="242411"/>
                    </a:moveTo>
                    <a:lnTo>
                      <a:pt x="83344" y="237649"/>
                    </a:lnTo>
                    <a:lnTo>
                      <a:pt x="83344" y="47149"/>
                    </a:lnTo>
                    <a:lnTo>
                      <a:pt x="94774" y="45244"/>
                    </a:lnTo>
                    <a:lnTo>
                      <a:pt x="106204" y="40481"/>
                    </a:lnTo>
                    <a:lnTo>
                      <a:pt x="119539" y="35719"/>
                    </a:lnTo>
                    <a:lnTo>
                      <a:pt x="119539" y="249079"/>
                    </a:lnTo>
                    <a:lnTo>
                      <a:pt x="106204" y="244316"/>
                    </a:lnTo>
                    <a:lnTo>
                      <a:pt x="94774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1" name="Google Shape;971;p115"/>
              <p:cNvSpPr/>
              <p:nvPr/>
            </p:nvSpPr>
            <p:spPr>
              <a:xfrm>
                <a:off x="4579152" y="374594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2" name="Google Shape;972;p115"/>
              <p:cNvSpPr/>
              <p:nvPr/>
            </p:nvSpPr>
            <p:spPr>
              <a:xfrm>
                <a:off x="4239880" y="375223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29076"/>
                    </a:moveTo>
                    <a:lnTo>
                      <a:pt x="45244" y="227171"/>
                    </a:lnTo>
                    <a:lnTo>
                      <a:pt x="45244" y="58579"/>
                    </a:lnTo>
                    <a:lnTo>
                      <a:pt x="53816" y="56674"/>
                    </a:lnTo>
                    <a:lnTo>
                      <a:pt x="62389" y="54769"/>
                    </a:lnTo>
                    <a:lnTo>
                      <a:pt x="70961" y="52864"/>
                    </a:lnTo>
                    <a:lnTo>
                      <a:pt x="70961" y="236696"/>
                    </a:lnTo>
                    <a:lnTo>
                      <a:pt x="62389" y="234791"/>
                    </a:lnTo>
                    <a:lnTo>
                      <a:pt x="53816" y="229076"/>
                    </a:lnTo>
                    <a:close/>
                    <a:moveTo>
                      <a:pt x="93821" y="242411"/>
                    </a:moveTo>
                    <a:lnTo>
                      <a:pt x="82391" y="237649"/>
                    </a:lnTo>
                    <a:lnTo>
                      <a:pt x="82391" y="47149"/>
                    </a:lnTo>
                    <a:lnTo>
                      <a:pt x="93821" y="45244"/>
                    </a:lnTo>
                    <a:lnTo>
                      <a:pt x="105251" y="40481"/>
                    </a:lnTo>
                    <a:lnTo>
                      <a:pt x="118586" y="35719"/>
                    </a:lnTo>
                    <a:lnTo>
                      <a:pt x="118586" y="249079"/>
                    </a:lnTo>
                    <a:lnTo>
                      <a:pt x="105251" y="244316"/>
                    </a:lnTo>
                    <a:lnTo>
                      <a:pt x="93821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3" name="Google Shape;973;p115"/>
              <p:cNvSpPr/>
              <p:nvPr/>
            </p:nvSpPr>
            <p:spPr>
              <a:xfrm>
                <a:off x="3697468" y="495852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4" name="Google Shape;974;p115"/>
              <p:cNvSpPr/>
              <p:nvPr/>
            </p:nvSpPr>
            <p:spPr>
              <a:xfrm>
                <a:off x="3356099" y="4964810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4769" y="229076"/>
                    </a:moveTo>
                    <a:lnTo>
                      <a:pt x="46196" y="227171"/>
                    </a:lnTo>
                    <a:lnTo>
                      <a:pt x="46196" y="58579"/>
                    </a:lnTo>
                    <a:lnTo>
                      <a:pt x="54769" y="56674"/>
                    </a:lnTo>
                    <a:lnTo>
                      <a:pt x="63341" y="54769"/>
                    </a:lnTo>
                    <a:lnTo>
                      <a:pt x="71914" y="52864"/>
                    </a:lnTo>
                    <a:lnTo>
                      <a:pt x="71914" y="236696"/>
                    </a:lnTo>
                    <a:lnTo>
                      <a:pt x="63341" y="234791"/>
                    </a:lnTo>
                    <a:lnTo>
                      <a:pt x="54769" y="229076"/>
                    </a:lnTo>
                    <a:close/>
                    <a:moveTo>
                      <a:pt x="94774" y="242411"/>
                    </a:moveTo>
                    <a:lnTo>
                      <a:pt x="83344" y="237649"/>
                    </a:lnTo>
                    <a:lnTo>
                      <a:pt x="83344" y="47149"/>
                    </a:lnTo>
                    <a:lnTo>
                      <a:pt x="94774" y="45244"/>
                    </a:lnTo>
                    <a:lnTo>
                      <a:pt x="106204" y="40481"/>
                    </a:lnTo>
                    <a:lnTo>
                      <a:pt x="119539" y="35719"/>
                    </a:lnTo>
                    <a:lnTo>
                      <a:pt x="119539" y="249079"/>
                    </a:lnTo>
                    <a:lnTo>
                      <a:pt x="106204" y="244316"/>
                    </a:lnTo>
                    <a:lnTo>
                      <a:pt x="94774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5" name="Google Shape;975;p115"/>
              <p:cNvSpPr/>
              <p:nvPr/>
            </p:nvSpPr>
            <p:spPr>
              <a:xfrm>
                <a:off x="4579152" y="4958526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6" name="Google Shape;976;p115"/>
              <p:cNvSpPr/>
              <p:nvPr/>
            </p:nvSpPr>
            <p:spPr>
              <a:xfrm>
                <a:off x="4239880" y="4964801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29076"/>
                    </a:moveTo>
                    <a:lnTo>
                      <a:pt x="45244" y="227171"/>
                    </a:lnTo>
                    <a:lnTo>
                      <a:pt x="45244" y="58579"/>
                    </a:lnTo>
                    <a:lnTo>
                      <a:pt x="53816" y="56674"/>
                    </a:lnTo>
                    <a:lnTo>
                      <a:pt x="62389" y="54769"/>
                    </a:lnTo>
                    <a:lnTo>
                      <a:pt x="70961" y="52864"/>
                    </a:lnTo>
                    <a:lnTo>
                      <a:pt x="70961" y="236696"/>
                    </a:lnTo>
                    <a:lnTo>
                      <a:pt x="62389" y="234791"/>
                    </a:lnTo>
                    <a:lnTo>
                      <a:pt x="53816" y="229076"/>
                    </a:lnTo>
                    <a:close/>
                    <a:moveTo>
                      <a:pt x="93821" y="242411"/>
                    </a:moveTo>
                    <a:lnTo>
                      <a:pt x="83344" y="237649"/>
                    </a:lnTo>
                    <a:lnTo>
                      <a:pt x="83344" y="47149"/>
                    </a:lnTo>
                    <a:lnTo>
                      <a:pt x="94774" y="45244"/>
                    </a:lnTo>
                    <a:lnTo>
                      <a:pt x="106204" y="40481"/>
                    </a:lnTo>
                    <a:lnTo>
                      <a:pt x="119539" y="35719"/>
                    </a:lnTo>
                    <a:lnTo>
                      <a:pt x="119539" y="249079"/>
                    </a:lnTo>
                    <a:lnTo>
                      <a:pt x="106204" y="244316"/>
                    </a:lnTo>
                    <a:lnTo>
                      <a:pt x="93821" y="2424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7" name="Google Shape;977;p115"/>
              <p:cNvSpPr/>
              <p:nvPr/>
            </p:nvSpPr>
            <p:spPr>
              <a:xfrm>
                <a:off x="4170772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8" name="Google Shape;978;p115"/>
              <p:cNvSpPr/>
              <p:nvPr/>
            </p:nvSpPr>
            <p:spPr>
              <a:xfrm>
                <a:off x="3825216" y="435327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30981"/>
                    </a:moveTo>
                    <a:lnTo>
                      <a:pt x="45244" y="229076"/>
                    </a:lnTo>
                    <a:lnTo>
                      <a:pt x="45244" y="60484"/>
                    </a:lnTo>
                    <a:lnTo>
                      <a:pt x="53816" y="58579"/>
                    </a:lnTo>
                    <a:lnTo>
                      <a:pt x="62389" y="56674"/>
                    </a:lnTo>
                    <a:lnTo>
                      <a:pt x="70961" y="54769"/>
                    </a:lnTo>
                    <a:lnTo>
                      <a:pt x="70961" y="238601"/>
                    </a:lnTo>
                    <a:lnTo>
                      <a:pt x="62389" y="236696"/>
                    </a:lnTo>
                    <a:lnTo>
                      <a:pt x="53816" y="230981"/>
                    </a:lnTo>
                    <a:close/>
                    <a:moveTo>
                      <a:pt x="94774" y="244316"/>
                    </a:moveTo>
                    <a:lnTo>
                      <a:pt x="83344" y="239554"/>
                    </a:lnTo>
                    <a:lnTo>
                      <a:pt x="83344" y="49054"/>
                    </a:lnTo>
                    <a:lnTo>
                      <a:pt x="94774" y="47149"/>
                    </a:lnTo>
                    <a:lnTo>
                      <a:pt x="106204" y="42386"/>
                    </a:lnTo>
                    <a:lnTo>
                      <a:pt x="119539" y="37624"/>
                    </a:lnTo>
                    <a:lnTo>
                      <a:pt x="119539" y="250984"/>
                    </a:lnTo>
                    <a:lnTo>
                      <a:pt x="106204" y="246221"/>
                    </a:lnTo>
                    <a:lnTo>
                      <a:pt x="94774" y="2443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9" name="Google Shape;979;p115"/>
              <p:cNvSpPr/>
              <p:nvPr/>
            </p:nvSpPr>
            <p:spPr>
              <a:xfrm>
                <a:off x="3293270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0" name="Google Shape;980;p115"/>
              <p:cNvSpPr/>
              <p:nvPr/>
            </p:nvSpPr>
            <p:spPr>
              <a:xfrm>
                <a:off x="2947718" y="435327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3816" y="230981"/>
                    </a:moveTo>
                    <a:lnTo>
                      <a:pt x="45244" y="229076"/>
                    </a:lnTo>
                    <a:lnTo>
                      <a:pt x="45244" y="60484"/>
                    </a:lnTo>
                    <a:lnTo>
                      <a:pt x="53816" y="58579"/>
                    </a:lnTo>
                    <a:lnTo>
                      <a:pt x="62389" y="56674"/>
                    </a:lnTo>
                    <a:lnTo>
                      <a:pt x="70961" y="54769"/>
                    </a:lnTo>
                    <a:lnTo>
                      <a:pt x="70961" y="238601"/>
                    </a:lnTo>
                    <a:lnTo>
                      <a:pt x="62389" y="236696"/>
                    </a:lnTo>
                    <a:lnTo>
                      <a:pt x="53816" y="230981"/>
                    </a:lnTo>
                    <a:close/>
                    <a:moveTo>
                      <a:pt x="94774" y="244316"/>
                    </a:moveTo>
                    <a:lnTo>
                      <a:pt x="83344" y="239554"/>
                    </a:lnTo>
                    <a:lnTo>
                      <a:pt x="83344" y="49054"/>
                    </a:lnTo>
                    <a:lnTo>
                      <a:pt x="94774" y="47149"/>
                    </a:lnTo>
                    <a:lnTo>
                      <a:pt x="106204" y="42386"/>
                    </a:lnTo>
                    <a:lnTo>
                      <a:pt x="119539" y="37624"/>
                    </a:lnTo>
                    <a:lnTo>
                      <a:pt x="119539" y="250984"/>
                    </a:lnTo>
                    <a:lnTo>
                      <a:pt x="106204" y="246221"/>
                    </a:lnTo>
                    <a:lnTo>
                      <a:pt x="94774" y="2443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1" name="Google Shape;981;p115"/>
              <p:cNvSpPr/>
              <p:nvPr/>
            </p:nvSpPr>
            <p:spPr>
              <a:xfrm>
                <a:off x="5037799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7641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7641" y="67151"/>
                    </a:lnTo>
                    <a:close/>
                  </a:path>
                </a:pathLst>
              </a:custGeom>
              <a:solidFill>
                <a:srgbClr val="80499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2" name="Google Shape;982;p115"/>
              <p:cNvSpPr/>
              <p:nvPr/>
            </p:nvSpPr>
            <p:spPr>
              <a:xfrm>
                <a:off x="3697468" y="3745937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3" name="Google Shape;983;p115"/>
              <p:cNvSpPr/>
              <p:nvPr/>
            </p:nvSpPr>
            <p:spPr>
              <a:xfrm>
                <a:off x="4579152" y="3745937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4" name="Google Shape;984;p115"/>
              <p:cNvSpPr/>
              <p:nvPr/>
            </p:nvSpPr>
            <p:spPr>
              <a:xfrm>
                <a:off x="3697468" y="4958515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5" name="Google Shape;985;p115"/>
              <p:cNvSpPr/>
              <p:nvPr/>
            </p:nvSpPr>
            <p:spPr>
              <a:xfrm>
                <a:off x="4579152" y="4958515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9546" y="218599"/>
                    </a:moveTo>
                    <a:lnTo>
                      <a:pt x="7144" y="285274"/>
                    </a:lnTo>
                    <a:lnTo>
                      <a:pt x="7144" y="7144"/>
                    </a:lnTo>
                    <a:lnTo>
                      <a:pt x="179546" y="6810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6" name="Google Shape;986;p115"/>
              <p:cNvSpPr/>
              <p:nvPr/>
            </p:nvSpPr>
            <p:spPr>
              <a:xfrm>
                <a:off x="4170772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7" name="Google Shape;987;p115"/>
              <p:cNvSpPr/>
              <p:nvPr/>
            </p:nvSpPr>
            <p:spPr>
              <a:xfrm>
                <a:off x="3293270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6689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6689" y="671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8" name="Google Shape;988;p115"/>
              <p:cNvSpPr/>
              <p:nvPr/>
            </p:nvSpPr>
            <p:spPr>
              <a:xfrm>
                <a:off x="5037799" y="4353272"/>
                <a:ext cx="397693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80975" h="285750" extrusionOk="0">
                    <a:moveTo>
                      <a:pt x="177641" y="217646"/>
                    </a:moveTo>
                    <a:lnTo>
                      <a:pt x="7144" y="282416"/>
                    </a:lnTo>
                    <a:lnTo>
                      <a:pt x="7144" y="7144"/>
                    </a:lnTo>
                    <a:lnTo>
                      <a:pt x="177641" y="6715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9" name="Google Shape;989;p115"/>
              <p:cNvSpPr/>
              <p:nvPr/>
            </p:nvSpPr>
            <p:spPr>
              <a:xfrm>
                <a:off x="4692243" y="4353272"/>
                <a:ext cx="293037" cy="627936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285750" extrusionOk="0">
                    <a:moveTo>
                      <a:pt x="7144" y="51911"/>
                    </a:moveTo>
                    <a:lnTo>
                      <a:pt x="7144" y="233839"/>
                    </a:lnTo>
                    <a:lnTo>
                      <a:pt x="134779" y="283369"/>
                    </a:lnTo>
                    <a:lnTo>
                      <a:pt x="134779" y="7144"/>
                    </a:lnTo>
                    <a:lnTo>
                      <a:pt x="7144" y="51911"/>
                    </a:lnTo>
                    <a:close/>
                    <a:moveTo>
                      <a:pt x="20479" y="219551"/>
                    </a:moveTo>
                    <a:lnTo>
                      <a:pt x="13811" y="217646"/>
                    </a:lnTo>
                    <a:lnTo>
                      <a:pt x="13811" y="67151"/>
                    </a:lnTo>
                    <a:lnTo>
                      <a:pt x="20479" y="65246"/>
                    </a:lnTo>
                    <a:lnTo>
                      <a:pt x="27146" y="63341"/>
                    </a:lnTo>
                    <a:lnTo>
                      <a:pt x="33814" y="61436"/>
                    </a:lnTo>
                    <a:lnTo>
                      <a:pt x="33814" y="225266"/>
                    </a:lnTo>
                    <a:lnTo>
                      <a:pt x="27146" y="223361"/>
                    </a:lnTo>
                    <a:lnTo>
                      <a:pt x="20479" y="219551"/>
                    </a:lnTo>
                    <a:close/>
                    <a:moveTo>
                      <a:pt x="54769" y="230981"/>
                    </a:moveTo>
                    <a:lnTo>
                      <a:pt x="46196" y="229076"/>
                    </a:lnTo>
                    <a:lnTo>
                      <a:pt x="46196" y="60484"/>
                    </a:lnTo>
                    <a:lnTo>
                      <a:pt x="54769" y="58579"/>
                    </a:lnTo>
                    <a:lnTo>
                      <a:pt x="63341" y="56674"/>
                    </a:lnTo>
                    <a:lnTo>
                      <a:pt x="71914" y="54769"/>
                    </a:lnTo>
                    <a:lnTo>
                      <a:pt x="71914" y="238601"/>
                    </a:lnTo>
                    <a:lnTo>
                      <a:pt x="63341" y="236696"/>
                    </a:lnTo>
                    <a:lnTo>
                      <a:pt x="54769" y="230981"/>
                    </a:lnTo>
                    <a:close/>
                    <a:moveTo>
                      <a:pt x="94774" y="244316"/>
                    </a:moveTo>
                    <a:lnTo>
                      <a:pt x="83344" y="239554"/>
                    </a:lnTo>
                    <a:lnTo>
                      <a:pt x="83344" y="49054"/>
                    </a:lnTo>
                    <a:lnTo>
                      <a:pt x="94774" y="47149"/>
                    </a:lnTo>
                    <a:lnTo>
                      <a:pt x="106204" y="42386"/>
                    </a:lnTo>
                    <a:lnTo>
                      <a:pt x="119539" y="37624"/>
                    </a:lnTo>
                    <a:lnTo>
                      <a:pt x="119539" y="250984"/>
                    </a:lnTo>
                    <a:lnTo>
                      <a:pt x="106204" y="246221"/>
                    </a:lnTo>
                    <a:lnTo>
                      <a:pt x="94774" y="2443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0" name="Google Shape;990;p115"/>
              <p:cNvSpPr/>
              <p:nvPr/>
            </p:nvSpPr>
            <p:spPr>
              <a:xfrm>
                <a:off x="2005632" y="4184679"/>
                <a:ext cx="4249031" cy="1255871"/>
              </a:xfrm>
              <a:custGeom>
                <a:avLst/>
                <a:gdLst/>
                <a:ahLst/>
                <a:cxnLst/>
                <a:rect l="l" t="t" r="r" b="b"/>
                <a:pathLst>
                  <a:path w="1933575" h="571500" extrusionOk="0">
                    <a:moveTo>
                      <a:pt x="1895800" y="405765"/>
                    </a:moveTo>
                    <a:cubicBezTo>
                      <a:pt x="1869130" y="541020"/>
                      <a:pt x="1432885" y="568643"/>
                      <a:pt x="922345" y="468630"/>
                    </a:cubicBezTo>
                    <a:cubicBezTo>
                      <a:pt x="411805" y="368618"/>
                      <a:pt x="17469" y="178118"/>
                      <a:pt x="44139" y="42863"/>
                    </a:cubicBezTo>
                  </a:path>
                </a:pathLst>
              </a:custGeom>
              <a:noFill/>
              <a:ln w="57150" cap="flat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1" name="Google Shape;991;p115"/>
              <p:cNvSpPr/>
              <p:nvPr/>
            </p:nvSpPr>
            <p:spPr>
              <a:xfrm>
                <a:off x="5092248" y="5176315"/>
                <a:ext cx="523280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238125" h="123825" extrusionOk="0">
                    <a:moveTo>
                      <a:pt x="136684" y="122396"/>
                    </a:moveTo>
                    <a:lnTo>
                      <a:pt x="7144" y="39529"/>
                    </a:lnTo>
                    <a:lnTo>
                      <a:pt x="123349" y="21431"/>
                    </a:lnTo>
                    <a:lnTo>
                      <a:pt x="226219" y="7144"/>
                    </a:lnTo>
                    <a:lnTo>
                      <a:pt x="239554" y="108109"/>
                    </a:lnTo>
                    <a:close/>
                  </a:path>
                </a:pathLst>
              </a:custGeom>
              <a:solidFill>
                <a:srgbClr val="D83B01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2" name="Google Shape;992;p115"/>
              <p:cNvSpPr/>
              <p:nvPr/>
            </p:nvSpPr>
            <p:spPr>
              <a:xfrm>
                <a:off x="5119472" y="5176315"/>
                <a:ext cx="502349" cy="293037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133350" extrusionOk="0">
                    <a:moveTo>
                      <a:pt x="79534" y="25241"/>
                    </a:moveTo>
                    <a:lnTo>
                      <a:pt x="7144" y="134779"/>
                    </a:lnTo>
                    <a:lnTo>
                      <a:pt x="124301" y="122396"/>
                    </a:lnTo>
                    <a:lnTo>
                      <a:pt x="227171" y="108109"/>
                    </a:lnTo>
                    <a:lnTo>
                      <a:pt x="213836" y="7144"/>
                    </a:lnTo>
                    <a:close/>
                  </a:path>
                </a:pathLst>
              </a:custGeom>
              <a:solidFill>
                <a:srgbClr val="DD5900">
                  <a:alpha val="6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3" name="Google Shape;993;p115"/>
              <p:cNvSpPr/>
              <p:nvPr/>
            </p:nvSpPr>
            <p:spPr>
              <a:xfrm>
                <a:off x="5027329" y="5176315"/>
                <a:ext cx="607004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276225" h="123825" extrusionOk="0">
                    <a:moveTo>
                      <a:pt x="121444" y="25241"/>
                    </a:moveTo>
                    <a:lnTo>
                      <a:pt x="7144" y="95726"/>
                    </a:lnTo>
                    <a:lnTo>
                      <a:pt x="166211" y="122396"/>
                    </a:lnTo>
                    <a:lnTo>
                      <a:pt x="269081" y="108109"/>
                    </a:lnTo>
                    <a:lnTo>
                      <a:pt x="255746" y="7144"/>
                    </a:lnTo>
                    <a:close/>
                  </a:path>
                </a:pathLst>
              </a:custGeom>
              <a:solidFill>
                <a:srgbClr val="EAE42D">
                  <a:alpha val="694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4" name="Google Shape;994;p115"/>
              <p:cNvSpPr/>
              <p:nvPr/>
            </p:nvSpPr>
            <p:spPr>
              <a:xfrm>
                <a:off x="5278642" y="5111370"/>
                <a:ext cx="313968" cy="125587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57150" extrusionOk="0">
                    <a:moveTo>
                      <a:pt x="7144" y="54769"/>
                    </a:moveTo>
                    <a:lnTo>
                      <a:pt x="21431" y="7144"/>
                    </a:lnTo>
                    <a:lnTo>
                      <a:pt x="141446" y="36671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5" name="Google Shape;995;p115"/>
              <p:cNvSpPr/>
              <p:nvPr/>
            </p:nvSpPr>
            <p:spPr>
              <a:xfrm>
                <a:off x="5307962" y="5398277"/>
                <a:ext cx="313968" cy="146518"/>
              </a:xfrm>
              <a:custGeom>
                <a:avLst/>
                <a:gdLst/>
                <a:ahLst/>
                <a:cxnLst/>
                <a:rect l="l" t="t" r="r" b="b"/>
                <a:pathLst>
                  <a:path w="142875" h="66675" extrusionOk="0">
                    <a:moveTo>
                      <a:pt x="7144" y="25241"/>
                    </a:moveTo>
                    <a:lnTo>
                      <a:pt x="32861" y="68104"/>
                    </a:lnTo>
                    <a:lnTo>
                      <a:pt x="141446" y="7144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6" name="Google Shape;996;p115"/>
              <p:cNvSpPr/>
              <p:nvPr/>
            </p:nvSpPr>
            <p:spPr>
              <a:xfrm>
                <a:off x="5343565" y="5153246"/>
                <a:ext cx="502349" cy="188381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85725" extrusionOk="0">
                    <a:moveTo>
                      <a:pt x="14764" y="80486"/>
                    </a:moveTo>
                    <a:lnTo>
                      <a:pt x="7144" y="21431"/>
                    </a:lnTo>
                    <a:lnTo>
                      <a:pt x="215741" y="7144"/>
                    </a:lnTo>
                    <a:lnTo>
                      <a:pt x="222409" y="53816"/>
                    </a:lnTo>
                    <a:close/>
                  </a:path>
                </a:pathLst>
              </a:custGeom>
              <a:solidFill>
                <a:srgbClr val="354D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7" name="Google Shape;997;p115"/>
              <p:cNvSpPr/>
              <p:nvPr/>
            </p:nvSpPr>
            <p:spPr>
              <a:xfrm>
                <a:off x="5802208" y="5153213"/>
                <a:ext cx="188381" cy="125587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57150" extrusionOk="0">
                    <a:moveTo>
                      <a:pt x="13811" y="53816"/>
                    </a:moveTo>
                    <a:lnTo>
                      <a:pt x="7144" y="7144"/>
                    </a:lnTo>
                    <a:lnTo>
                      <a:pt x="87154" y="43339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8" name="Google Shape;998;p115"/>
              <p:cNvSpPr/>
              <p:nvPr/>
            </p:nvSpPr>
            <p:spPr>
              <a:xfrm>
                <a:off x="5360319" y="5255827"/>
                <a:ext cx="481417" cy="209312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95250" extrusionOk="0">
                    <a:moveTo>
                      <a:pt x="7144" y="33814"/>
                    </a:moveTo>
                    <a:lnTo>
                      <a:pt x="15716" y="92869"/>
                    </a:lnTo>
                    <a:lnTo>
                      <a:pt x="220504" y="52864"/>
                    </a:lnTo>
                    <a:lnTo>
                      <a:pt x="214789" y="7144"/>
                    </a:lnTo>
                    <a:close/>
                  </a:path>
                </a:pathLst>
              </a:custGeom>
              <a:solidFill>
                <a:srgbClr val="354D7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9" name="Google Shape;999;p115"/>
              <p:cNvSpPr/>
              <p:nvPr/>
            </p:nvSpPr>
            <p:spPr>
              <a:xfrm>
                <a:off x="5816878" y="5232829"/>
                <a:ext cx="188381" cy="146518"/>
              </a:xfrm>
              <a:custGeom>
                <a:avLst/>
                <a:gdLst/>
                <a:ahLst/>
                <a:cxnLst/>
                <a:rect l="l" t="t" r="r" b="b"/>
                <a:pathLst>
                  <a:path w="85725" h="66675" extrusionOk="0">
                    <a:moveTo>
                      <a:pt x="7144" y="17621"/>
                    </a:moveTo>
                    <a:lnTo>
                      <a:pt x="12859" y="63341"/>
                    </a:lnTo>
                    <a:lnTo>
                      <a:pt x="80486" y="7144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00" name="Google Shape;1000;p115"/>
              <p:cNvSpPr/>
              <p:nvPr/>
            </p:nvSpPr>
            <p:spPr>
              <a:xfrm>
                <a:off x="5224197" y="5257966"/>
                <a:ext cx="355830" cy="104656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47625" extrusionOk="0">
                    <a:moveTo>
                      <a:pt x="7144" y="43339"/>
                    </a:moveTo>
                    <a:lnTo>
                      <a:pt x="37624" y="7144"/>
                    </a:lnTo>
                    <a:lnTo>
                      <a:pt x="155734" y="23336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01" name="Google Shape;1001;p115"/>
              <p:cNvSpPr/>
              <p:nvPr/>
            </p:nvSpPr>
            <p:spPr>
              <a:xfrm>
                <a:off x="5224197" y="5293625"/>
                <a:ext cx="355830" cy="125587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57150" extrusionOk="0">
                    <a:moveTo>
                      <a:pt x="7144" y="26194"/>
                    </a:moveTo>
                    <a:lnTo>
                      <a:pt x="45244" y="52864"/>
                    </a:lnTo>
                    <a:lnTo>
                      <a:pt x="155734" y="7144"/>
                    </a:lnTo>
                    <a:close/>
                  </a:path>
                </a:pathLst>
              </a:custGeom>
              <a:solidFill>
                <a:srgbClr val="022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505050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16"/>
          <p:cNvSpPr txBox="1">
            <a:spLocks noGrp="1"/>
          </p:cNvSpPr>
          <p:nvPr>
            <p:ph type="title"/>
          </p:nvPr>
        </p:nvSpPr>
        <p:spPr>
          <a:xfrm>
            <a:off x="393000" y="2882875"/>
            <a:ext cx="8390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AML Integration with Databricks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17"/>
          <p:cNvSpPr txBox="1">
            <a:spLocks noGrp="1"/>
          </p:cNvSpPr>
          <p:nvPr>
            <p:ph type="title"/>
          </p:nvPr>
        </p:nvSpPr>
        <p:spPr>
          <a:xfrm>
            <a:off x="205000" y="116200"/>
            <a:ext cx="10515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0"/>
              <a:buFont typeface="Quattrocento Sans"/>
              <a:buNone/>
            </a:pPr>
            <a:r>
              <a:rPr lang="en-US" sz="4500" b="1">
                <a:solidFill>
                  <a:srgbClr val="000000"/>
                </a:solidFill>
              </a:rPr>
              <a:t>AML SDK + Databricks</a:t>
            </a:r>
            <a:endParaRPr sz="4500" b="1"/>
          </a:p>
        </p:txBody>
      </p:sp>
      <p:sp>
        <p:nvSpPr>
          <p:cNvPr id="1012" name="Google Shape;1012;p117"/>
          <p:cNvSpPr txBox="1">
            <a:spLocks noGrp="1"/>
          </p:cNvSpPr>
          <p:nvPr>
            <p:ph type="body" idx="1"/>
          </p:nvPr>
        </p:nvSpPr>
        <p:spPr>
          <a:xfrm>
            <a:off x="205000" y="1614500"/>
            <a:ext cx="11750100" cy="51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End-to-end custom Machine Learning</a:t>
            </a: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rgbClr val="3232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Easily install the SDK in Azure Databricks clusters</a:t>
            </a: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rgbClr val="3232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Use the SDK for:</a:t>
            </a: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7"/>
              </a:buClr>
              <a:buSzPts val="2300"/>
              <a:buChar char="-"/>
            </a:pPr>
            <a:r>
              <a:rPr lang="en-US" sz="2300" dirty="0">
                <a:solidFill>
                  <a:srgbClr val="3232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Logging training run metrics</a:t>
            </a: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7"/>
              </a:buClr>
              <a:buSzPts val="2300"/>
              <a:buChar char="-"/>
            </a:pPr>
            <a:r>
              <a:rPr lang="en-US" sz="2300" dirty="0">
                <a:solidFill>
                  <a:srgbClr val="3232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Containerize Spark ML models</a:t>
            </a: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7"/>
              </a:buClr>
              <a:buSzPts val="2300"/>
              <a:buChar char="-"/>
            </a:pPr>
            <a:r>
              <a:rPr lang="en-US" sz="2300" dirty="0">
                <a:solidFill>
                  <a:srgbClr val="32323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Deploy them into ACI or AKS, just like any other models.</a:t>
            </a: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rgbClr val="32323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3429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•"/>
            </a:pPr>
            <a:r>
              <a:rPr lang="en-US" sz="2500" dirty="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Automated ML (public preview) of Azure ML SDK with Azure Databricks</a:t>
            </a:r>
            <a:endParaRPr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18"/>
          <p:cNvSpPr txBox="1">
            <a:spLocks noGrp="1"/>
          </p:cNvSpPr>
          <p:nvPr>
            <p:ph type="title"/>
          </p:nvPr>
        </p:nvSpPr>
        <p:spPr>
          <a:xfrm>
            <a:off x="205000" y="116200"/>
            <a:ext cx="10515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0"/>
              <a:buFont typeface="Quattrocento Sans"/>
              <a:buNone/>
            </a:pPr>
            <a:r>
              <a:rPr lang="en-US" sz="4500" b="1">
                <a:solidFill>
                  <a:srgbClr val="000000"/>
                </a:solidFill>
              </a:rPr>
              <a:t>AML SDK + Databricks</a:t>
            </a:r>
            <a:endParaRPr sz="4500" b="1"/>
          </a:p>
        </p:txBody>
      </p:sp>
      <p:sp>
        <p:nvSpPr>
          <p:cNvPr id="1018" name="Google Shape;1018;p118"/>
          <p:cNvSpPr txBox="1">
            <a:spLocks noGrp="1"/>
          </p:cNvSpPr>
          <p:nvPr>
            <p:ph type="body" idx="1"/>
          </p:nvPr>
        </p:nvSpPr>
        <p:spPr>
          <a:xfrm>
            <a:off x="205000" y="1614500"/>
            <a:ext cx="11750100" cy="51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Char char="•"/>
            </a:pPr>
            <a:r>
              <a:rPr lang="en-US" sz="2000" dirty="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Azure Databricks Cluster to run experiments with or without automated machine learning:</a:t>
            </a:r>
            <a:endParaRPr sz="2000" dirty="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Font typeface="Arial"/>
              <a:buNone/>
            </a:pPr>
            <a:endParaRPr sz="1200" dirty="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2000"/>
              <a:buFont typeface="Arial"/>
              <a:buNone/>
            </a:pPr>
            <a:r>
              <a:rPr lang="en-US" sz="1200" dirty="0" err="1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azureml-sdk</a:t>
            </a:r>
            <a:r>
              <a:rPr lang="en-US" sz="1200" dirty="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 dirty="0" err="1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databricks</a:t>
            </a:r>
            <a:r>
              <a:rPr lang="en-US" sz="1200" dirty="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]</a:t>
            </a:r>
            <a:endParaRPr sz="1200" dirty="0">
              <a:solidFill>
                <a:srgbClr val="24292E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azureml-sdk</a:t>
            </a:r>
            <a:r>
              <a:rPr lang="en-US" sz="1200" dirty="0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sz="1200" dirty="0" err="1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automl_databricks</a:t>
            </a:r>
            <a:endParaRPr sz="2000" dirty="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2000"/>
              <a:buChar char="•"/>
            </a:pPr>
            <a:r>
              <a:rPr lang="en-US" sz="2000" dirty="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Leverage the local worker nodes with </a:t>
            </a:r>
            <a:r>
              <a:rPr lang="en-US" sz="2000" dirty="0" err="1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autoscale</a:t>
            </a:r>
            <a:r>
              <a:rPr lang="en-US" sz="2000" dirty="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 and auto termination capabilities:</a:t>
            </a:r>
            <a:endParaRPr sz="2000" dirty="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Autoscaling</a:t>
            </a:r>
            <a:endParaRPr sz="1700" b="1" dirty="0">
              <a:solidFill>
                <a:srgbClr val="4040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Source Sans Pro"/>
              <a:buAutoNum type="arabicPeriod"/>
            </a:pPr>
            <a:r>
              <a:rPr lang="en-US" sz="1700" dirty="0">
                <a:solidFill>
                  <a:srgbClr val="40404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Cluster size is automatically adjusted between minimum and maximum number of worker limits during the cluster’s lifetime.</a:t>
            </a:r>
            <a:endParaRPr sz="1700" dirty="0">
              <a:solidFill>
                <a:srgbClr val="404040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Source Sans Pro"/>
              <a:buAutoNum type="arabicPeriod"/>
            </a:pPr>
            <a:r>
              <a:rPr lang="en-US" sz="1700" dirty="0">
                <a:solidFill>
                  <a:srgbClr val="40404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During runtime, Databricks dynamically reallocates workers to account for the characteristics of your job. </a:t>
            </a:r>
            <a:endParaRPr sz="1700" dirty="0">
              <a:solidFill>
                <a:srgbClr val="404040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Source Sans Pro"/>
              <a:buAutoNum type="arabicPeriod"/>
            </a:pPr>
            <a:r>
              <a:rPr lang="en-US" sz="1700" dirty="0">
                <a:solidFill>
                  <a:srgbClr val="40404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Certain parts of your pipeline may be more computationally demanding than others.</a:t>
            </a:r>
            <a:endParaRPr sz="1700" dirty="0">
              <a:solidFill>
                <a:srgbClr val="404040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9144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700"/>
              <a:buFont typeface="Source Sans Pro"/>
              <a:buAutoNum type="arabicPeriod"/>
            </a:pPr>
            <a:r>
              <a:rPr lang="en-US" sz="1700" dirty="0">
                <a:solidFill>
                  <a:srgbClr val="40404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Databricks automatically adds additional workers during these phases of your job.</a:t>
            </a:r>
            <a:endParaRPr sz="1700" dirty="0">
              <a:solidFill>
                <a:srgbClr val="4040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solidFill>
                <a:srgbClr val="40404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300"/>
              </a:spcBef>
              <a:spcAft>
                <a:spcPts val="1200"/>
              </a:spcAft>
              <a:buNone/>
            </a:pPr>
            <a:endParaRPr sz="2000" dirty="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19"/>
          <p:cNvSpPr txBox="1">
            <a:spLocks noGrp="1"/>
          </p:cNvSpPr>
          <p:nvPr>
            <p:ph type="title"/>
          </p:nvPr>
        </p:nvSpPr>
        <p:spPr>
          <a:xfrm>
            <a:off x="205000" y="116200"/>
            <a:ext cx="10515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0"/>
              <a:buFont typeface="Quattrocento Sans"/>
              <a:buNone/>
            </a:pPr>
            <a:r>
              <a:rPr lang="en-US" sz="4500" b="1">
                <a:solidFill>
                  <a:srgbClr val="000000"/>
                </a:solidFill>
              </a:rPr>
              <a:t>AML SDK + Databricks</a:t>
            </a:r>
            <a:endParaRPr sz="4500" b="1"/>
          </a:p>
        </p:txBody>
      </p:sp>
      <p:sp>
        <p:nvSpPr>
          <p:cNvPr id="1024" name="Google Shape;1024;p119"/>
          <p:cNvSpPr txBox="1">
            <a:spLocks noGrp="1"/>
          </p:cNvSpPr>
          <p:nvPr>
            <p:ph type="body" idx="1"/>
          </p:nvPr>
        </p:nvSpPr>
        <p:spPr>
          <a:xfrm>
            <a:off x="205000" y="1614500"/>
            <a:ext cx="11750100" cy="51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24292E"/>
              </a:buClr>
              <a:buSzPts val="2000"/>
              <a:buChar char="•"/>
            </a:pPr>
            <a:r>
              <a:rPr lang="en-US" sz="20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Multiple cores of your Azure Databricks cluster to perform simultaneous training</a:t>
            </a: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2000"/>
              <a:buChar char="•"/>
            </a:pPr>
            <a:r>
              <a:rPr lang="en-US" sz="20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Tune the model generated by automated machine learning if you chose to</a:t>
            </a: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2000"/>
              <a:buChar char="•"/>
            </a:pPr>
            <a:r>
              <a:rPr lang="en-US" sz="20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Every run (including the best run) is available as a pipeline, which you can tune further if needed</a:t>
            </a: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2000"/>
              <a:buChar char="•"/>
            </a:pPr>
            <a:r>
              <a:rPr lang="en-US" sz="20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The model trained using Azure Databricks can be registered in Azure ML SDK workspace</a:t>
            </a: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4292E"/>
              </a:buClr>
              <a:buSzPts val="2000"/>
              <a:buChar char="•"/>
            </a:pPr>
            <a:r>
              <a:rPr lang="en-US" sz="2000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Registered model can then be deployed to Azure managed compute (ACI or AKS) using the Azure Machine learning SDK</a:t>
            </a: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20"/>
          <p:cNvSpPr txBox="1">
            <a:spLocks noGrp="1"/>
          </p:cNvSpPr>
          <p:nvPr>
            <p:ph type="title"/>
          </p:nvPr>
        </p:nvSpPr>
        <p:spPr>
          <a:xfrm>
            <a:off x="393000" y="2882875"/>
            <a:ext cx="8390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AutoML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21"/>
          <p:cNvSpPr txBox="1"/>
          <p:nvPr/>
        </p:nvSpPr>
        <p:spPr>
          <a:xfrm>
            <a:off x="1005401" y="2304436"/>
            <a:ext cx="2002200" cy="26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SQL DB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Cosmos DB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Datawarehouse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lake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Blob storage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035" name="Google Shape;1035;p121"/>
          <p:cNvSpPr/>
          <p:nvPr/>
        </p:nvSpPr>
        <p:spPr>
          <a:xfrm>
            <a:off x="2110883" y="2498979"/>
            <a:ext cx="637500" cy="2174700"/>
          </a:xfrm>
          <a:prstGeom prst="rightBrace">
            <a:avLst>
              <a:gd name="adj1" fmla="val 54386"/>
              <a:gd name="adj2" fmla="val 50000"/>
            </a:avLst>
          </a:prstGeom>
          <a:noFill/>
          <a:ln w="381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121"/>
          <p:cNvSpPr/>
          <p:nvPr/>
        </p:nvSpPr>
        <p:spPr>
          <a:xfrm>
            <a:off x="3503098" y="4518045"/>
            <a:ext cx="1272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Data</a:t>
            </a:r>
            <a:endParaRPr/>
          </a:p>
        </p:txBody>
      </p:sp>
      <p:sp>
        <p:nvSpPr>
          <p:cNvPr id="1037" name="Google Shape;1037;p121"/>
          <p:cNvSpPr/>
          <p:nvPr/>
        </p:nvSpPr>
        <p:spPr>
          <a:xfrm rot="-8100000">
            <a:off x="5222488" y="3339517"/>
            <a:ext cx="474751" cy="474751"/>
          </a:xfrm>
          <a:prstGeom prst="corner">
            <a:avLst>
              <a:gd name="adj1" fmla="val 10308"/>
              <a:gd name="adj2" fmla="val 9545"/>
            </a:avLst>
          </a:prstGeom>
          <a:solidFill>
            <a:srgbClr val="0070C0">
              <a:alpha val="51760"/>
            </a:srgbClr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21"/>
          <p:cNvSpPr/>
          <p:nvPr/>
        </p:nvSpPr>
        <p:spPr>
          <a:xfrm rot="-8100000">
            <a:off x="8213629" y="3339518"/>
            <a:ext cx="474751" cy="474751"/>
          </a:xfrm>
          <a:prstGeom prst="corner">
            <a:avLst>
              <a:gd name="adj1" fmla="val 10308"/>
              <a:gd name="adj2" fmla="val 9545"/>
            </a:avLst>
          </a:prstGeom>
          <a:solidFill>
            <a:srgbClr val="0070C0">
              <a:alpha val="51760"/>
            </a:srgbClr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121"/>
          <p:cNvSpPr/>
          <p:nvPr/>
        </p:nvSpPr>
        <p:spPr>
          <a:xfrm>
            <a:off x="6468799" y="4518045"/>
            <a:ext cx="1243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&amp; Train</a:t>
            </a:r>
            <a:endParaRPr/>
          </a:p>
        </p:txBody>
      </p:sp>
      <p:sp>
        <p:nvSpPr>
          <p:cNvPr id="1040" name="Google Shape;1040;p121"/>
          <p:cNvSpPr/>
          <p:nvPr/>
        </p:nvSpPr>
        <p:spPr>
          <a:xfrm>
            <a:off x="9753348" y="4518045"/>
            <a:ext cx="76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Deploy</a:t>
            </a:r>
            <a:endParaRPr/>
          </a:p>
        </p:txBody>
      </p:sp>
      <p:pic>
        <p:nvPicPr>
          <p:cNvPr id="1041" name="Google Shape;1041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0070" y="2761104"/>
            <a:ext cx="1455229" cy="1482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553" y="2748819"/>
            <a:ext cx="1788778" cy="14952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3" name="Google Shape;1043;p121"/>
          <p:cNvGrpSpPr/>
          <p:nvPr/>
        </p:nvGrpSpPr>
        <p:grpSpPr>
          <a:xfrm>
            <a:off x="3469353" y="2761128"/>
            <a:ext cx="1395507" cy="1319217"/>
            <a:chOff x="417356" y="1710268"/>
            <a:chExt cx="1611998" cy="1523873"/>
          </a:xfrm>
        </p:grpSpPr>
        <p:grpSp>
          <p:nvGrpSpPr>
            <p:cNvPr id="1044" name="Google Shape;1044;p121"/>
            <p:cNvGrpSpPr/>
            <p:nvPr/>
          </p:nvGrpSpPr>
          <p:grpSpPr>
            <a:xfrm>
              <a:off x="417356" y="1710268"/>
              <a:ext cx="431100" cy="1413852"/>
              <a:chOff x="1395310" y="3332039"/>
              <a:chExt cx="431100" cy="1413852"/>
            </a:xfrm>
          </p:grpSpPr>
          <p:sp>
            <p:nvSpPr>
              <p:cNvPr id="1045" name="Google Shape;1045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chemeClr val="lt1">
                  <a:alpha val="45880"/>
                </a:scheme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chemeClr val="lt1">
                  <a:alpha val="45880"/>
                </a:scheme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chemeClr val="lt1">
                  <a:alpha val="45880"/>
                </a:scheme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48" name="Google Shape;1048;p121"/>
            <p:cNvGrpSpPr/>
            <p:nvPr/>
          </p:nvGrpSpPr>
          <p:grpSpPr>
            <a:xfrm>
              <a:off x="940569" y="1710268"/>
              <a:ext cx="431100" cy="1413852"/>
              <a:chOff x="1395310" y="3332039"/>
              <a:chExt cx="431100" cy="1413852"/>
            </a:xfrm>
          </p:grpSpPr>
          <p:sp>
            <p:nvSpPr>
              <p:cNvPr id="1049" name="Google Shape;1049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F15B2A">
                  <a:alpha val="45880"/>
                </a:srgb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F15B2A">
                  <a:alpha val="45880"/>
                </a:srgb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F15B2A">
                  <a:alpha val="45880"/>
                </a:srgb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52" name="Google Shape;1052;p121"/>
            <p:cNvGrpSpPr/>
            <p:nvPr/>
          </p:nvGrpSpPr>
          <p:grpSpPr>
            <a:xfrm>
              <a:off x="1463782" y="1710268"/>
              <a:ext cx="431100" cy="1413852"/>
              <a:chOff x="1395310" y="3332039"/>
              <a:chExt cx="431100" cy="1413852"/>
            </a:xfrm>
          </p:grpSpPr>
          <p:sp>
            <p:nvSpPr>
              <p:cNvPr id="1053" name="Google Shape;1053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00BCF2">
                  <a:alpha val="45880"/>
                </a:srgb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00BCF2">
                  <a:alpha val="45880"/>
                </a:srgb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00BCF2">
                  <a:alpha val="45880"/>
                </a:srgbClr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56" name="Google Shape;1056;p121"/>
            <p:cNvGrpSpPr/>
            <p:nvPr/>
          </p:nvGrpSpPr>
          <p:grpSpPr>
            <a:xfrm>
              <a:off x="473590" y="1759166"/>
              <a:ext cx="431100" cy="1413852"/>
              <a:chOff x="1395310" y="3332039"/>
              <a:chExt cx="431100" cy="1413852"/>
            </a:xfrm>
          </p:grpSpPr>
          <p:sp>
            <p:nvSpPr>
              <p:cNvPr id="1057" name="Google Shape;1057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B4D7F2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B4D7F2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B4D7F2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60" name="Google Shape;1060;p121"/>
            <p:cNvGrpSpPr/>
            <p:nvPr/>
          </p:nvGrpSpPr>
          <p:grpSpPr>
            <a:xfrm>
              <a:off x="996803" y="1759166"/>
              <a:ext cx="431100" cy="1413852"/>
              <a:chOff x="1395310" y="3332039"/>
              <a:chExt cx="431100" cy="1413852"/>
            </a:xfrm>
          </p:grpSpPr>
          <p:sp>
            <p:nvSpPr>
              <p:cNvPr id="1061" name="Google Shape;1061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AB645B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AB645B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AB645B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64" name="Google Shape;1064;p121"/>
            <p:cNvGrpSpPr/>
            <p:nvPr/>
          </p:nvGrpSpPr>
          <p:grpSpPr>
            <a:xfrm>
              <a:off x="1520016" y="1759166"/>
              <a:ext cx="431100" cy="1413852"/>
              <a:chOff x="1395310" y="3332039"/>
              <a:chExt cx="431100" cy="1413852"/>
            </a:xfrm>
          </p:grpSpPr>
          <p:sp>
            <p:nvSpPr>
              <p:cNvPr id="1065" name="Google Shape;1065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00A8E9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00A8E9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00A8E9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68" name="Google Shape;1068;p121"/>
            <p:cNvGrpSpPr/>
            <p:nvPr/>
          </p:nvGrpSpPr>
          <p:grpSpPr>
            <a:xfrm>
              <a:off x="551828" y="1820289"/>
              <a:ext cx="431100" cy="1413852"/>
              <a:chOff x="1395310" y="3332039"/>
              <a:chExt cx="431100" cy="1413852"/>
            </a:xfrm>
          </p:grpSpPr>
          <p:sp>
            <p:nvSpPr>
              <p:cNvPr id="1069" name="Google Shape;1069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0070C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0070C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0070C0"/>
              </a:solidFill>
              <a:ln w="9525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72" name="Google Shape;1072;p121"/>
            <p:cNvGrpSpPr/>
            <p:nvPr/>
          </p:nvGrpSpPr>
          <p:grpSpPr>
            <a:xfrm>
              <a:off x="1075041" y="1820289"/>
              <a:ext cx="431100" cy="1413852"/>
              <a:chOff x="1395310" y="3332039"/>
              <a:chExt cx="431100" cy="1413852"/>
            </a:xfrm>
          </p:grpSpPr>
          <p:sp>
            <p:nvSpPr>
              <p:cNvPr id="1073" name="Google Shape;1073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F15B2A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F15B2A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F15B2A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  <p:grpSp>
          <p:nvGrpSpPr>
            <p:cNvPr id="1076" name="Google Shape;1076;p121"/>
            <p:cNvGrpSpPr/>
            <p:nvPr/>
          </p:nvGrpSpPr>
          <p:grpSpPr>
            <a:xfrm>
              <a:off x="1598254" y="1820289"/>
              <a:ext cx="431100" cy="1413852"/>
              <a:chOff x="1395310" y="3332039"/>
              <a:chExt cx="431100" cy="1413852"/>
            </a:xfrm>
          </p:grpSpPr>
          <p:sp>
            <p:nvSpPr>
              <p:cNvPr id="1077" name="Google Shape;1077;p121"/>
              <p:cNvSpPr/>
              <p:nvPr/>
            </p:nvSpPr>
            <p:spPr>
              <a:xfrm>
                <a:off x="1395310" y="3332039"/>
                <a:ext cx="431100" cy="371400"/>
              </a:xfrm>
              <a:prstGeom prst="triangle">
                <a:avLst>
                  <a:gd name="adj" fmla="val 50000"/>
                </a:avLst>
              </a:prstGeom>
              <a:solidFill>
                <a:srgbClr val="00BCF2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21"/>
              <p:cNvSpPr/>
              <p:nvPr/>
            </p:nvSpPr>
            <p:spPr>
              <a:xfrm>
                <a:off x="1438477" y="3855311"/>
                <a:ext cx="344700" cy="344700"/>
              </a:xfrm>
              <a:prstGeom prst="rect">
                <a:avLst/>
              </a:prstGeom>
              <a:solidFill>
                <a:srgbClr val="00BCF2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21"/>
              <p:cNvSpPr/>
              <p:nvPr/>
            </p:nvSpPr>
            <p:spPr>
              <a:xfrm>
                <a:off x="1413641" y="4351691"/>
                <a:ext cx="394200" cy="394200"/>
              </a:xfrm>
              <a:prstGeom prst="ellipse">
                <a:avLst/>
              </a:prstGeom>
              <a:solidFill>
                <a:srgbClr val="00BCF2"/>
              </a:solidFill>
              <a:ln>
                <a:noFill/>
              </a:ln>
            </p:spPr>
            <p:txBody>
              <a:bodyPr spcFirstLastPara="1" wrap="square" lIns="182875" tIns="146300" rIns="182875" bIns="1463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alibri"/>
                  <a:buNone/>
                </a:pPr>
                <a:r>
                  <a:rPr lang="en-US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/>
              </a:p>
            </p:txBody>
          </p:sp>
        </p:grpSp>
      </p:grpSp>
      <p:sp>
        <p:nvSpPr>
          <p:cNvPr id="1080" name="Google Shape;1080;p121"/>
          <p:cNvSpPr txBox="1">
            <a:spLocks noGrp="1"/>
          </p:cNvSpPr>
          <p:nvPr>
            <p:ph type="title"/>
          </p:nvPr>
        </p:nvSpPr>
        <p:spPr>
          <a:xfrm>
            <a:off x="205000" y="116200"/>
            <a:ext cx="105156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0"/>
              <a:buFont typeface="Quattrocento Sans"/>
              <a:buNone/>
            </a:pPr>
            <a:r>
              <a:rPr lang="en-US" sz="4500" b="1">
                <a:solidFill>
                  <a:srgbClr val="000000"/>
                </a:solidFill>
              </a:rPr>
              <a:t>Machine Learning Process</a:t>
            </a:r>
            <a:endParaRPr sz="4500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22"/>
          <p:cNvSpPr txBox="1"/>
          <p:nvPr/>
        </p:nvSpPr>
        <p:spPr>
          <a:xfrm>
            <a:off x="2660794" y="4873351"/>
            <a:ext cx="68859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89625" rIns="91425" bIns="896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4"/>
              </a:buClr>
              <a:buSzPts val="2800"/>
              <a:buFont typeface="Quattrocento Sans"/>
              <a:buNone/>
            </a:pPr>
            <a:r>
              <a:rPr lang="en-US" sz="28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 much is this car worth?</a:t>
            </a:r>
            <a:endParaRPr/>
          </a:p>
        </p:txBody>
      </p:sp>
      <p:sp>
        <p:nvSpPr>
          <p:cNvPr id="1090" name="Google Shape;1090;p122"/>
          <p:cNvSpPr/>
          <p:nvPr/>
        </p:nvSpPr>
        <p:spPr>
          <a:xfrm>
            <a:off x="4446814" y="2659496"/>
            <a:ext cx="3298372" cy="1984378"/>
          </a:xfrm>
          <a:custGeom>
            <a:avLst/>
            <a:gdLst/>
            <a:ahLst/>
            <a:cxnLst/>
            <a:rect l="l" t="t" r="r" b="b"/>
            <a:pathLst>
              <a:path w="339" h="204" extrusionOk="0">
                <a:moveTo>
                  <a:pt x="27" y="70"/>
                </a:moveTo>
                <a:cubicBezTo>
                  <a:pt x="287" y="70"/>
                  <a:pt x="287" y="70"/>
                  <a:pt x="287" y="70"/>
                </a:cubicBezTo>
                <a:cubicBezTo>
                  <a:pt x="316" y="70"/>
                  <a:pt x="339" y="94"/>
                  <a:pt x="339" y="122"/>
                </a:cubicBezTo>
                <a:cubicBezTo>
                  <a:pt x="339" y="160"/>
                  <a:pt x="339" y="160"/>
                  <a:pt x="339" y="160"/>
                </a:cubicBezTo>
                <a:cubicBezTo>
                  <a:pt x="339" y="172"/>
                  <a:pt x="330" y="182"/>
                  <a:pt x="318" y="182"/>
                </a:cubicBezTo>
                <a:cubicBezTo>
                  <a:pt x="294" y="182"/>
                  <a:pt x="294" y="182"/>
                  <a:pt x="294" y="182"/>
                </a:cubicBezTo>
                <a:moveTo>
                  <a:pt x="297" y="168"/>
                </a:moveTo>
                <a:cubicBezTo>
                  <a:pt x="297" y="148"/>
                  <a:pt x="281" y="131"/>
                  <a:pt x="261" y="131"/>
                </a:cubicBezTo>
                <a:cubicBezTo>
                  <a:pt x="241" y="131"/>
                  <a:pt x="224" y="148"/>
                  <a:pt x="224" y="168"/>
                </a:cubicBezTo>
                <a:cubicBezTo>
                  <a:pt x="224" y="188"/>
                  <a:pt x="241" y="204"/>
                  <a:pt x="261" y="204"/>
                </a:cubicBezTo>
                <a:cubicBezTo>
                  <a:pt x="281" y="204"/>
                  <a:pt x="297" y="188"/>
                  <a:pt x="297" y="168"/>
                </a:cubicBezTo>
                <a:close/>
                <a:moveTo>
                  <a:pt x="95" y="168"/>
                </a:moveTo>
                <a:cubicBezTo>
                  <a:pt x="95" y="148"/>
                  <a:pt x="79" y="131"/>
                  <a:pt x="59" y="131"/>
                </a:cubicBezTo>
                <a:cubicBezTo>
                  <a:pt x="39" y="131"/>
                  <a:pt x="22" y="148"/>
                  <a:pt x="22" y="168"/>
                </a:cubicBezTo>
                <a:cubicBezTo>
                  <a:pt x="22" y="188"/>
                  <a:pt x="39" y="204"/>
                  <a:pt x="59" y="204"/>
                </a:cubicBezTo>
                <a:cubicBezTo>
                  <a:pt x="79" y="204"/>
                  <a:pt x="95" y="188"/>
                  <a:pt x="95" y="168"/>
                </a:cubicBezTo>
                <a:close/>
                <a:moveTo>
                  <a:pt x="63" y="0"/>
                </a:moveTo>
                <a:cubicBezTo>
                  <a:pt x="63" y="0"/>
                  <a:pt x="20" y="84"/>
                  <a:pt x="10" y="105"/>
                </a:cubicBezTo>
                <a:cubicBezTo>
                  <a:pt x="0" y="127"/>
                  <a:pt x="0" y="139"/>
                  <a:pt x="0" y="139"/>
                </a:cubicBezTo>
                <a:cubicBezTo>
                  <a:pt x="0" y="154"/>
                  <a:pt x="9" y="173"/>
                  <a:pt x="24" y="178"/>
                </a:cubicBezTo>
                <a:moveTo>
                  <a:pt x="271" y="70"/>
                </a:moveTo>
                <a:cubicBezTo>
                  <a:pt x="222" y="15"/>
                  <a:pt x="222" y="15"/>
                  <a:pt x="222" y="15"/>
                </a:cubicBezTo>
                <a:cubicBezTo>
                  <a:pt x="214" y="5"/>
                  <a:pt x="206" y="0"/>
                  <a:pt x="194" y="0"/>
                </a:cubicBezTo>
                <a:cubicBezTo>
                  <a:pt x="37" y="0"/>
                  <a:pt x="37" y="0"/>
                  <a:pt x="37" y="0"/>
                </a:cubicBezTo>
                <a:moveTo>
                  <a:pt x="227" y="182"/>
                </a:moveTo>
                <a:cubicBezTo>
                  <a:pt x="92" y="182"/>
                  <a:pt x="92" y="182"/>
                  <a:pt x="92" y="182"/>
                </a:cubicBezTo>
                <a:moveTo>
                  <a:pt x="134" y="182"/>
                </a:moveTo>
                <a:cubicBezTo>
                  <a:pt x="134" y="0"/>
                  <a:pt x="134" y="0"/>
                  <a:pt x="134" y="0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1" name="Google Shape;1091;p122"/>
          <p:cNvSpPr txBox="1">
            <a:spLocks noGrp="1"/>
          </p:cNvSpPr>
          <p:nvPr>
            <p:ph type="title"/>
          </p:nvPr>
        </p:nvSpPr>
        <p:spPr>
          <a:xfrm>
            <a:off x="836245" y="463942"/>
            <a:ext cx="106761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Machine Learning Problem Example</a:t>
            </a:r>
            <a:br>
              <a:rPr lang="en-US"/>
            </a:br>
            <a:endParaRPr sz="20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5"/>
          <p:cNvSpPr txBox="1">
            <a:spLocks noGrp="1"/>
          </p:cNvSpPr>
          <p:nvPr>
            <p:ph type="title"/>
          </p:nvPr>
        </p:nvSpPr>
        <p:spPr>
          <a:xfrm>
            <a:off x="350225" y="80375"/>
            <a:ext cx="113361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457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Quattrocento Sans"/>
              <a:buNone/>
            </a:pPr>
            <a:r>
              <a:rPr lang="en-US" sz="4500" b="1"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5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05"/>
          <p:cNvSpPr txBox="1">
            <a:spLocks noGrp="1"/>
          </p:cNvSpPr>
          <p:nvPr>
            <p:ph type="body" idx="1"/>
          </p:nvPr>
        </p:nvSpPr>
        <p:spPr>
          <a:xfrm>
            <a:off x="434000" y="1281976"/>
            <a:ext cx="11018400" cy="41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Azure Databricks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Azure Machine Learning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AML Integration with Databricks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AutoML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23"/>
          <p:cNvSpPr/>
          <p:nvPr/>
        </p:nvSpPr>
        <p:spPr>
          <a:xfrm>
            <a:off x="3084709" y="2268043"/>
            <a:ext cx="2211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4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algorithm?</a:t>
            </a:r>
            <a:endParaRPr/>
          </a:p>
        </p:txBody>
      </p:sp>
      <p:sp>
        <p:nvSpPr>
          <p:cNvPr id="1101" name="Google Shape;1101;p123"/>
          <p:cNvSpPr/>
          <p:nvPr/>
        </p:nvSpPr>
        <p:spPr>
          <a:xfrm>
            <a:off x="5577476" y="2268043"/>
            <a:ext cx="24105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4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parameters?</a:t>
            </a:r>
            <a:endParaRPr/>
          </a:p>
        </p:txBody>
      </p:sp>
      <p:sp>
        <p:nvSpPr>
          <p:cNvPr id="1102" name="Google Shape;1102;p123"/>
          <p:cNvSpPr/>
          <p:nvPr/>
        </p:nvSpPr>
        <p:spPr>
          <a:xfrm>
            <a:off x="735582" y="2268043"/>
            <a:ext cx="20682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4"/>
              </a:buClr>
              <a:buSzPts val="1800"/>
              <a:buFont typeface="Quattrocento Sans"/>
              <a:buNone/>
            </a:pPr>
            <a:r>
              <a:rPr lang="en-US" sz="180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Which features?</a:t>
            </a:r>
            <a:endParaRPr/>
          </a:p>
        </p:txBody>
      </p:sp>
      <p:sp>
        <p:nvSpPr>
          <p:cNvPr id="1103" name="Google Shape;1103;p123"/>
          <p:cNvSpPr/>
          <p:nvPr/>
        </p:nvSpPr>
        <p:spPr>
          <a:xfrm>
            <a:off x="735582" y="2780150"/>
            <a:ext cx="17760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Mileage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Condition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Car brand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Year of make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Regulations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</a:t>
            </a:r>
            <a:endParaRPr/>
          </a:p>
        </p:txBody>
      </p:sp>
      <p:sp>
        <p:nvSpPr>
          <p:cNvPr id="1104" name="Google Shape;1104;p123"/>
          <p:cNvSpPr/>
          <p:nvPr/>
        </p:nvSpPr>
        <p:spPr>
          <a:xfrm>
            <a:off x="3084711" y="2780150"/>
            <a:ext cx="2281500" cy="21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Gradient Boosted 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Nearest Neighbors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SVM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Bayesian Regression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LGBM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</a:t>
            </a:r>
            <a:endParaRPr/>
          </a:p>
        </p:txBody>
      </p:sp>
      <p:sp>
        <p:nvSpPr>
          <p:cNvPr id="1105" name="Google Shape;1105;p123"/>
          <p:cNvSpPr/>
          <p:nvPr/>
        </p:nvSpPr>
        <p:spPr>
          <a:xfrm>
            <a:off x="3084711" y="3156498"/>
            <a:ext cx="2084100" cy="33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Nearest Neighbors</a:t>
            </a:r>
            <a:endParaRPr/>
          </a:p>
        </p:txBody>
      </p:sp>
      <p:grpSp>
        <p:nvGrpSpPr>
          <p:cNvPr id="1106" name="Google Shape;1106;p123"/>
          <p:cNvGrpSpPr/>
          <p:nvPr/>
        </p:nvGrpSpPr>
        <p:grpSpPr>
          <a:xfrm>
            <a:off x="7295194" y="2917624"/>
            <a:ext cx="1450646" cy="147093"/>
            <a:chOff x="8120217" y="3558127"/>
            <a:chExt cx="1940664" cy="147093"/>
          </a:xfrm>
        </p:grpSpPr>
        <p:cxnSp>
          <p:nvCxnSpPr>
            <p:cNvPr id="1107" name="Google Shape;1107;p123"/>
            <p:cNvCxnSpPr/>
            <p:nvPr/>
          </p:nvCxnSpPr>
          <p:spPr>
            <a:xfrm rot="10800000">
              <a:off x="8120217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8" name="Google Shape;1108;p123"/>
            <p:cNvCxnSpPr/>
            <p:nvPr/>
          </p:nvCxnSpPr>
          <p:spPr>
            <a:xfrm rot="10800000">
              <a:off x="10060881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09" name="Google Shape;1109;p123"/>
            <p:cNvGrpSpPr/>
            <p:nvPr/>
          </p:nvGrpSpPr>
          <p:grpSpPr>
            <a:xfrm>
              <a:off x="8335846" y="3593271"/>
              <a:ext cx="1509402" cy="111949"/>
              <a:chOff x="8335846" y="3498428"/>
              <a:chExt cx="1509402" cy="206700"/>
            </a:xfrm>
          </p:grpSpPr>
          <p:cxnSp>
            <p:nvCxnSpPr>
              <p:cNvPr id="1110" name="Google Shape;1110;p123"/>
              <p:cNvCxnSpPr/>
              <p:nvPr/>
            </p:nvCxnSpPr>
            <p:spPr>
              <a:xfrm rot="10800000">
                <a:off x="8335846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1" name="Google Shape;1111;p123"/>
              <p:cNvCxnSpPr/>
              <p:nvPr/>
            </p:nvCxnSpPr>
            <p:spPr>
              <a:xfrm rot="10800000">
                <a:off x="8551475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2" name="Google Shape;1112;p123"/>
              <p:cNvCxnSpPr/>
              <p:nvPr/>
            </p:nvCxnSpPr>
            <p:spPr>
              <a:xfrm rot="10800000">
                <a:off x="8767104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3" name="Google Shape;1113;p123"/>
              <p:cNvCxnSpPr/>
              <p:nvPr/>
            </p:nvCxnSpPr>
            <p:spPr>
              <a:xfrm rot="10800000">
                <a:off x="8982733" y="3498428"/>
                <a:ext cx="0" cy="206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4" name="Google Shape;1114;p123"/>
              <p:cNvCxnSpPr/>
              <p:nvPr/>
            </p:nvCxnSpPr>
            <p:spPr>
              <a:xfrm rot="10800000">
                <a:off x="9198361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5" name="Google Shape;1115;p123"/>
              <p:cNvCxnSpPr/>
              <p:nvPr/>
            </p:nvCxnSpPr>
            <p:spPr>
              <a:xfrm rot="10800000">
                <a:off x="9413990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6" name="Google Shape;1116;p123"/>
              <p:cNvCxnSpPr/>
              <p:nvPr/>
            </p:nvCxnSpPr>
            <p:spPr>
              <a:xfrm rot="10800000">
                <a:off x="9629619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7" name="Google Shape;1117;p123"/>
              <p:cNvCxnSpPr/>
              <p:nvPr/>
            </p:nvCxnSpPr>
            <p:spPr>
              <a:xfrm rot="10800000">
                <a:off x="9845248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118" name="Google Shape;1118;p123"/>
          <p:cNvGrpSpPr/>
          <p:nvPr/>
        </p:nvGrpSpPr>
        <p:grpSpPr>
          <a:xfrm>
            <a:off x="7295194" y="3257222"/>
            <a:ext cx="1450646" cy="147093"/>
            <a:chOff x="8120217" y="3558127"/>
            <a:chExt cx="1940664" cy="147093"/>
          </a:xfrm>
        </p:grpSpPr>
        <p:cxnSp>
          <p:nvCxnSpPr>
            <p:cNvPr id="1119" name="Google Shape;1119;p123"/>
            <p:cNvCxnSpPr/>
            <p:nvPr/>
          </p:nvCxnSpPr>
          <p:spPr>
            <a:xfrm rot="10800000">
              <a:off x="8120217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0" name="Google Shape;1120;p123"/>
            <p:cNvCxnSpPr/>
            <p:nvPr/>
          </p:nvCxnSpPr>
          <p:spPr>
            <a:xfrm rot="10800000">
              <a:off x="10060881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21" name="Google Shape;1121;p123"/>
            <p:cNvGrpSpPr/>
            <p:nvPr/>
          </p:nvGrpSpPr>
          <p:grpSpPr>
            <a:xfrm>
              <a:off x="8335846" y="3592296"/>
              <a:ext cx="1509402" cy="112924"/>
              <a:chOff x="8335846" y="3496629"/>
              <a:chExt cx="1509402" cy="208500"/>
            </a:xfrm>
          </p:grpSpPr>
          <p:cxnSp>
            <p:nvCxnSpPr>
              <p:cNvPr id="1122" name="Google Shape;1122;p123"/>
              <p:cNvCxnSpPr/>
              <p:nvPr/>
            </p:nvCxnSpPr>
            <p:spPr>
              <a:xfrm rot="10800000">
                <a:off x="8335846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3" name="Google Shape;1123;p123"/>
              <p:cNvCxnSpPr/>
              <p:nvPr/>
            </p:nvCxnSpPr>
            <p:spPr>
              <a:xfrm rot="10800000">
                <a:off x="8551475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4" name="Google Shape;1124;p123"/>
              <p:cNvCxnSpPr/>
              <p:nvPr/>
            </p:nvCxnSpPr>
            <p:spPr>
              <a:xfrm rot="10800000">
                <a:off x="8767104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5" name="Google Shape;1125;p123"/>
              <p:cNvCxnSpPr/>
              <p:nvPr/>
            </p:nvCxnSpPr>
            <p:spPr>
              <a:xfrm rot="10800000">
                <a:off x="8982733" y="3496629"/>
                <a:ext cx="0" cy="208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6" name="Google Shape;1126;p123"/>
              <p:cNvCxnSpPr/>
              <p:nvPr/>
            </p:nvCxnSpPr>
            <p:spPr>
              <a:xfrm rot="10800000">
                <a:off x="9198361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7" name="Google Shape;1127;p123"/>
              <p:cNvCxnSpPr/>
              <p:nvPr/>
            </p:nvCxnSpPr>
            <p:spPr>
              <a:xfrm rot="10800000">
                <a:off x="9413990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8" name="Google Shape;1128;p123"/>
              <p:cNvCxnSpPr/>
              <p:nvPr/>
            </p:nvCxnSpPr>
            <p:spPr>
              <a:xfrm rot="10800000">
                <a:off x="9629619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9" name="Google Shape;1129;p123"/>
              <p:cNvCxnSpPr/>
              <p:nvPr/>
            </p:nvCxnSpPr>
            <p:spPr>
              <a:xfrm rot="10800000">
                <a:off x="9845248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130" name="Google Shape;1130;p123"/>
          <p:cNvGrpSpPr/>
          <p:nvPr/>
        </p:nvGrpSpPr>
        <p:grpSpPr>
          <a:xfrm>
            <a:off x="7295194" y="3596816"/>
            <a:ext cx="1450646" cy="147093"/>
            <a:chOff x="8120217" y="3558127"/>
            <a:chExt cx="1940664" cy="147093"/>
          </a:xfrm>
        </p:grpSpPr>
        <p:cxnSp>
          <p:nvCxnSpPr>
            <p:cNvPr id="1131" name="Google Shape;1131;p123"/>
            <p:cNvCxnSpPr/>
            <p:nvPr/>
          </p:nvCxnSpPr>
          <p:spPr>
            <a:xfrm rot="10800000">
              <a:off x="8120217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2" name="Google Shape;1132;p123"/>
            <p:cNvCxnSpPr/>
            <p:nvPr/>
          </p:nvCxnSpPr>
          <p:spPr>
            <a:xfrm rot="10800000">
              <a:off x="10060881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33" name="Google Shape;1133;p123"/>
            <p:cNvGrpSpPr/>
            <p:nvPr/>
          </p:nvGrpSpPr>
          <p:grpSpPr>
            <a:xfrm>
              <a:off x="8335846" y="3593759"/>
              <a:ext cx="1509402" cy="111461"/>
              <a:chOff x="8335846" y="3499329"/>
              <a:chExt cx="1509402" cy="205800"/>
            </a:xfrm>
          </p:grpSpPr>
          <p:cxnSp>
            <p:nvCxnSpPr>
              <p:cNvPr id="1134" name="Google Shape;1134;p123"/>
              <p:cNvCxnSpPr/>
              <p:nvPr/>
            </p:nvCxnSpPr>
            <p:spPr>
              <a:xfrm rot="10800000">
                <a:off x="8335846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5" name="Google Shape;1135;p123"/>
              <p:cNvCxnSpPr/>
              <p:nvPr/>
            </p:nvCxnSpPr>
            <p:spPr>
              <a:xfrm rot="10800000">
                <a:off x="8551475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6" name="Google Shape;1136;p123"/>
              <p:cNvCxnSpPr/>
              <p:nvPr/>
            </p:nvCxnSpPr>
            <p:spPr>
              <a:xfrm rot="10800000">
                <a:off x="8767104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7" name="Google Shape;1137;p123"/>
              <p:cNvCxnSpPr/>
              <p:nvPr/>
            </p:nvCxnSpPr>
            <p:spPr>
              <a:xfrm rot="10800000">
                <a:off x="8982733" y="3499329"/>
                <a:ext cx="0" cy="205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8" name="Google Shape;1138;p123"/>
              <p:cNvCxnSpPr/>
              <p:nvPr/>
            </p:nvCxnSpPr>
            <p:spPr>
              <a:xfrm rot="10800000">
                <a:off x="9198361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39" name="Google Shape;1139;p123"/>
              <p:cNvCxnSpPr/>
              <p:nvPr/>
            </p:nvCxnSpPr>
            <p:spPr>
              <a:xfrm rot="10800000">
                <a:off x="9413990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0" name="Google Shape;1140;p123"/>
              <p:cNvCxnSpPr/>
              <p:nvPr/>
            </p:nvCxnSpPr>
            <p:spPr>
              <a:xfrm rot="10800000">
                <a:off x="9629619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1" name="Google Shape;1141;p123"/>
              <p:cNvCxnSpPr/>
              <p:nvPr/>
            </p:nvCxnSpPr>
            <p:spPr>
              <a:xfrm rot="10800000">
                <a:off x="9845248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142" name="Google Shape;1142;p123"/>
          <p:cNvGrpSpPr/>
          <p:nvPr/>
        </p:nvGrpSpPr>
        <p:grpSpPr>
          <a:xfrm>
            <a:off x="7295194" y="3936410"/>
            <a:ext cx="1450646" cy="147093"/>
            <a:chOff x="8120217" y="3558127"/>
            <a:chExt cx="1940664" cy="147093"/>
          </a:xfrm>
        </p:grpSpPr>
        <p:cxnSp>
          <p:nvCxnSpPr>
            <p:cNvPr id="1143" name="Google Shape;1143;p123"/>
            <p:cNvCxnSpPr/>
            <p:nvPr/>
          </p:nvCxnSpPr>
          <p:spPr>
            <a:xfrm rot="10800000">
              <a:off x="8120217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4" name="Google Shape;1144;p123"/>
            <p:cNvCxnSpPr/>
            <p:nvPr/>
          </p:nvCxnSpPr>
          <p:spPr>
            <a:xfrm rot="10800000">
              <a:off x="10060881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45" name="Google Shape;1145;p123"/>
            <p:cNvGrpSpPr/>
            <p:nvPr/>
          </p:nvGrpSpPr>
          <p:grpSpPr>
            <a:xfrm>
              <a:off x="8335846" y="3595384"/>
              <a:ext cx="1509402" cy="109836"/>
              <a:chOff x="8335846" y="3502329"/>
              <a:chExt cx="1509402" cy="202800"/>
            </a:xfrm>
          </p:grpSpPr>
          <p:cxnSp>
            <p:nvCxnSpPr>
              <p:cNvPr id="1146" name="Google Shape;1146;p123"/>
              <p:cNvCxnSpPr/>
              <p:nvPr/>
            </p:nvCxnSpPr>
            <p:spPr>
              <a:xfrm rot="10800000">
                <a:off x="8335846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7" name="Google Shape;1147;p123"/>
              <p:cNvCxnSpPr/>
              <p:nvPr/>
            </p:nvCxnSpPr>
            <p:spPr>
              <a:xfrm rot="10800000">
                <a:off x="8551475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8" name="Google Shape;1148;p123"/>
              <p:cNvCxnSpPr/>
              <p:nvPr/>
            </p:nvCxnSpPr>
            <p:spPr>
              <a:xfrm rot="10800000">
                <a:off x="8767104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49" name="Google Shape;1149;p123"/>
              <p:cNvCxnSpPr/>
              <p:nvPr/>
            </p:nvCxnSpPr>
            <p:spPr>
              <a:xfrm rot="10800000">
                <a:off x="8982733" y="3502329"/>
                <a:ext cx="0" cy="202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0" name="Google Shape;1150;p123"/>
              <p:cNvCxnSpPr/>
              <p:nvPr/>
            </p:nvCxnSpPr>
            <p:spPr>
              <a:xfrm rot="10800000">
                <a:off x="9198361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1" name="Google Shape;1151;p123"/>
              <p:cNvCxnSpPr/>
              <p:nvPr/>
            </p:nvCxnSpPr>
            <p:spPr>
              <a:xfrm rot="10800000">
                <a:off x="9413990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2" name="Google Shape;1152;p123"/>
              <p:cNvCxnSpPr/>
              <p:nvPr/>
            </p:nvCxnSpPr>
            <p:spPr>
              <a:xfrm rot="10800000">
                <a:off x="9629619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3" name="Google Shape;1153;p123"/>
              <p:cNvCxnSpPr/>
              <p:nvPr/>
            </p:nvCxnSpPr>
            <p:spPr>
              <a:xfrm rot="10800000">
                <a:off x="9845248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54" name="Google Shape;1154;p123"/>
          <p:cNvSpPr/>
          <p:nvPr/>
        </p:nvSpPr>
        <p:spPr>
          <a:xfrm>
            <a:off x="8354730" y="2973188"/>
            <a:ext cx="137100" cy="91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5" name="Google Shape;1155;p123"/>
          <p:cNvSpPr/>
          <p:nvPr/>
        </p:nvSpPr>
        <p:spPr>
          <a:xfrm>
            <a:off x="7712911" y="3312783"/>
            <a:ext cx="137100" cy="91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6" name="Google Shape;1156;p123"/>
          <p:cNvSpPr/>
          <p:nvPr/>
        </p:nvSpPr>
        <p:spPr>
          <a:xfrm>
            <a:off x="7863791" y="3652378"/>
            <a:ext cx="137100" cy="91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7" name="Google Shape;1157;p123"/>
          <p:cNvSpPr/>
          <p:nvPr/>
        </p:nvSpPr>
        <p:spPr>
          <a:xfrm>
            <a:off x="7542627" y="3991973"/>
            <a:ext cx="137100" cy="91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8" name="Google Shape;1158;p123"/>
          <p:cNvSpPr/>
          <p:nvPr/>
        </p:nvSpPr>
        <p:spPr>
          <a:xfrm>
            <a:off x="9571688" y="3743449"/>
            <a:ext cx="653100" cy="45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50%</a:t>
            </a:r>
            <a:endParaRPr/>
          </a:p>
        </p:txBody>
      </p:sp>
      <p:sp>
        <p:nvSpPr>
          <p:cNvPr id="1159" name="Google Shape;1159;p123"/>
          <p:cNvSpPr txBox="1"/>
          <p:nvPr/>
        </p:nvSpPr>
        <p:spPr>
          <a:xfrm>
            <a:off x="9605599" y="4225265"/>
            <a:ext cx="5853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8D4"/>
              </a:buClr>
              <a:buSzPts val="1050"/>
              <a:buFont typeface="Quattrocento Sans"/>
              <a:buNone/>
            </a:pPr>
            <a:r>
              <a:rPr lang="en-US" sz="1050" b="0" i="0" u="none" strike="noStrike" cap="none">
                <a:solidFill>
                  <a:srgbClr val="0078D4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Model</a:t>
            </a:r>
            <a:endParaRPr/>
          </a:p>
        </p:txBody>
      </p:sp>
      <p:sp>
        <p:nvSpPr>
          <p:cNvPr id="1160" name="Google Shape;1160;p123"/>
          <p:cNvSpPr/>
          <p:nvPr/>
        </p:nvSpPr>
        <p:spPr>
          <a:xfrm>
            <a:off x="8982518" y="2767649"/>
            <a:ext cx="324005" cy="2409706"/>
          </a:xfrm>
          <a:custGeom>
            <a:avLst/>
            <a:gdLst/>
            <a:ahLst/>
            <a:cxnLst/>
            <a:rect l="l" t="t" r="r" b="b"/>
            <a:pathLst>
              <a:path w="297252" h="1018903" extrusionOk="0">
                <a:moveTo>
                  <a:pt x="0" y="0"/>
                </a:moveTo>
                <a:lnTo>
                  <a:pt x="297252" y="509452"/>
                </a:lnTo>
                <a:lnTo>
                  <a:pt x="0" y="1018903"/>
                </a:lnTo>
              </a:path>
            </a:pathLst>
          </a:custGeom>
          <a:noFill/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61" name="Google Shape;1161;p123"/>
          <p:cNvGrpSpPr/>
          <p:nvPr/>
        </p:nvGrpSpPr>
        <p:grpSpPr>
          <a:xfrm>
            <a:off x="588262" y="5680406"/>
            <a:ext cx="8661024" cy="663495"/>
            <a:chOff x="837634" y="5844616"/>
            <a:chExt cx="9792000" cy="663495"/>
          </a:xfrm>
        </p:grpSpPr>
        <p:cxnSp>
          <p:nvCxnSpPr>
            <p:cNvPr id="1162" name="Google Shape;1162;p123"/>
            <p:cNvCxnSpPr/>
            <p:nvPr/>
          </p:nvCxnSpPr>
          <p:spPr>
            <a:xfrm rot="5400000">
              <a:off x="5727334" y="954916"/>
              <a:ext cx="12600" cy="9792000"/>
            </a:xfrm>
            <a:prstGeom prst="bentConnector3">
              <a:avLst>
                <a:gd name="adj1" fmla="val 3463827"/>
              </a:avLst>
            </a:prstGeom>
            <a:noFill/>
            <a:ln w="12700" cap="flat" cmpd="sng">
              <a:solidFill>
                <a:schemeClr val="dk2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  <p:sp>
          <p:nvSpPr>
            <p:cNvPr id="1163" name="Google Shape;1163;p123"/>
            <p:cNvSpPr/>
            <p:nvPr/>
          </p:nvSpPr>
          <p:spPr>
            <a:xfrm>
              <a:off x="5160653" y="6221910"/>
              <a:ext cx="1146000" cy="28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D4"/>
                </a:buClr>
                <a:buSzPts val="1400"/>
                <a:buFont typeface="Quattrocento Sans"/>
                <a:buNone/>
              </a:pPr>
              <a:r>
                <a:rPr lang="en-US" sz="1400" b="0" i="0" u="none" strike="noStrike" cap="none">
                  <a:solidFill>
                    <a:srgbClr val="0078D4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Iterate</a:t>
              </a:r>
              <a:endParaRPr/>
            </a:p>
          </p:txBody>
        </p:sp>
      </p:grpSp>
      <p:sp>
        <p:nvSpPr>
          <p:cNvPr id="1164" name="Google Shape;1164;p123"/>
          <p:cNvSpPr/>
          <p:nvPr/>
        </p:nvSpPr>
        <p:spPr>
          <a:xfrm>
            <a:off x="9571688" y="3751867"/>
            <a:ext cx="653100" cy="459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Quattrocento Sans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30%</a:t>
            </a:r>
            <a:endParaRPr/>
          </a:p>
        </p:txBody>
      </p:sp>
      <p:sp>
        <p:nvSpPr>
          <p:cNvPr id="1165" name="Google Shape;1165;p123"/>
          <p:cNvSpPr/>
          <p:nvPr/>
        </p:nvSpPr>
        <p:spPr>
          <a:xfrm>
            <a:off x="3084711" y="2805466"/>
            <a:ext cx="2084100" cy="33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Gradient Boosted</a:t>
            </a:r>
            <a:endParaRPr/>
          </a:p>
        </p:txBody>
      </p:sp>
      <p:grpSp>
        <p:nvGrpSpPr>
          <p:cNvPr id="1166" name="Google Shape;1166;p123"/>
          <p:cNvGrpSpPr/>
          <p:nvPr/>
        </p:nvGrpSpPr>
        <p:grpSpPr>
          <a:xfrm>
            <a:off x="736222" y="2831239"/>
            <a:ext cx="1859700" cy="1345680"/>
            <a:chOff x="887982" y="2981479"/>
            <a:chExt cx="1859700" cy="1345680"/>
          </a:xfrm>
        </p:grpSpPr>
        <p:sp>
          <p:nvSpPr>
            <p:cNvPr id="1167" name="Google Shape;1167;p123"/>
            <p:cNvSpPr/>
            <p:nvPr/>
          </p:nvSpPr>
          <p:spPr>
            <a:xfrm>
              <a:off x="887982" y="2981479"/>
              <a:ext cx="1859700" cy="295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54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Mileage</a:t>
              </a:r>
              <a:endParaRPr/>
            </a:p>
          </p:txBody>
        </p:sp>
        <p:sp>
          <p:nvSpPr>
            <p:cNvPr id="1168" name="Google Shape;1168;p123"/>
            <p:cNvSpPr/>
            <p:nvPr/>
          </p:nvSpPr>
          <p:spPr>
            <a:xfrm>
              <a:off x="887982" y="3681363"/>
              <a:ext cx="1859700" cy="295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54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Car brand</a:t>
              </a:r>
              <a:endParaRPr/>
            </a:p>
          </p:txBody>
        </p:sp>
        <p:sp>
          <p:nvSpPr>
            <p:cNvPr id="1169" name="Google Shape;1169;p123"/>
            <p:cNvSpPr/>
            <p:nvPr/>
          </p:nvSpPr>
          <p:spPr>
            <a:xfrm>
              <a:off x="887982" y="4031659"/>
              <a:ext cx="1859700" cy="295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54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Year of make</a:t>
              </a:r>
              <a:endParaRPr/>
            </a:p>
          </p:txBody>
        </p:sp>
      </p:grpSp>
      <p:grpSp>
        <p:nvGrpSpPr>
          <p:cNvPr id="1170" name="Google Shape;1170;p123"/>
          <p:cNvGrpSpPr/>
          <p:nvPr/>
        </p:nvGrpSpPr>
        <p:grpSpPr>
          <a:xfrm>
            <a:off x="736222" y="3181181"/>
            <a:ext cx="1859700" cy="995738"/>
            <a:chOff x="887982" y="3331421"/>
            <a:chExt cx="1859700" cy="995738"/>
          </a:xfrm>
        </p:grpSpPr>
        <p:sp>
          <p:nvSpPr>
            <p:cNvPr id="1171" name="Google Shape;1171;p123"/>
            <p:cNvSpPr/>
            <p:nvPr/>
          </p:nvSpPr>
          <p:spPr>
            <a:xfrm>
              <a:off x="887982" y="3681363"/>
              <a:ext cx="1859700" cy="295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54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Car brand</a:t>
              </a:r>
              <a:endParaRPr/>
            </a:p>
          </p:txBody>
        </p:sp>
        <p:sp>
          <p:nvSpPr>
            <p:cNvPr id="1172" name="Google Shape;1172;p123"/>
            <p:cNvSpPr/>
            <p:nvPr/>
          </p:nvSpPr>
          <p:spPr>
            <a:xfrm>
              <a:off x="887982" y="4031659"/>
              <a:ext cx="1859700" cy="295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54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Year of make</a:t>
              </a:r>
              <a:endParaRPr/>
            </a:p>
          </p:txBody>
        </p:sp>
        <p:sp>
          <p:nvSpPr>
            <p:cNvPr id="1173" name="Google Shape;1173;p123"/>
            <p:cNvSpPr/>
            <p:nvPr/>
          </p:nvSpPr>
          <p:spPr>
            <a:xfrm>
              <a:off x="887982" y="3331421"/>
              <a:ext cx="1859700" cy="295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54850" rIns="91425" bIns="548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Quattrocento Sans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Condition</a:t>
              </a:r>
              <a:endParaRPr/>
            </a:p>
          </p:txBody>
        </p:sp>
      </p:grpSp>
      <p:grpSp>
        <p:nvGrpSpPr>
          <p:cNvPr id="1174" name="Google Shape;1174;p123"/>
          <p:cNvGrpSpPr/>
          <p:nvPr/>
        </p:nvGrpSpPr>
        <p:grpSpPr>
          <a:xfrm>
            <a:off x="7295194" y="4281369"/>
            <a:ext cx="1450646" cy="147093"/>
            <a:chOff x="8120217" y="3558127"/>
            <a:chExt cx="1940664" cy="147093"/>
          </a:xfrm>
        </p:grpSpPr>
        <p:cxnSp>
          <p:nvCxnSpPr>
            <p:cNvPr id="1175" name="Google Shape;1175;p123"/>
            <p:cNvCxnSpPr/>
            <p:nvPr/>
          </p:nvCxnSpPr>
          <p:spPr>
            <a:xfrm rot="10800000">
              <a:off x="8120217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76" name="Google Shape;1176;p123"/>
            <p:cNvCxnSpPr/>
            <p:nvPr/>
          </p:nvCxnSpPr>
          <p:spPr>
            <a:xfrm rot="10800000">
              <a:off x="10060881" y="3558127"/>
              <a:ext cx="0" cy="147000"/>
            </a:xfrm>
            <a:prstGeom prst="straightConnector1">
              <a:avLst/>
            </a:prstGeom>
            <a:noFill/>
            <a:ln w="9525" cap="flat" cmpd="sng">
              <a:solidFill>
                <a:srgbClr val="D0CEC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1177" name="Google Shape;1177;p123"/>
            <p:cNvGrpSpPr/>
            <p:nvPr/>
          </p:nvGrpSpPr>
          <p:grpSpPr>
            <a:xfrm>
              <a:off x="8335846" y="3595384"/>
              <a:ext cx="1509402" cy="109836"/>
              <a:chOff x="8335846" y="3502329"/>
              <a:chExt cx="1509402" cy="202800"/>
            </a:xfrm>
          </p:grpSpPr>
          <p:cxnSp>
            <p:nvCxnSpPr>
              <p:cNvPr id="1178" name="Google Shape;1178;p123"/>
              <p:cNvCxnSpPr/>
              <p:nvPr/>
            </p:nvCxnSpPr>
            <p:spPr>
              <a:xfrm rot="10800000">
                <a:off x="8335846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123"/>
              <p:cNvCxnSpPr/>
              <p:nvPr/>
            </p:nvCxnSpPr>
            <p:spPr>
              <a:xfrm rot="10800000">
                <a:off x="8551475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123"/>
              <p:cNvCxnSpPr/>
              <p:nvPr/>
            </p:nvCxnSpPr>
            <p:spPr>
              <a:xfrm rot="10800000">
                <a:off x="8767104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123"/>
              <p:cNvCxnSpPr/>
              <p:nvPr/>
            </p:nvCxnSpPr>
            <p:spPr>
              <a:xfrm rot="10800000">
                <a:off x="8982733" y="3502329"/>
                <a:ext cx="0" cy="202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123"/>
              <p:cNvCxnSpPr/>
              <p:nvPr/>
            </p:nvCxnSpPr>
            <p:spPr>
              <a:xfrm rot="10800000">
                <a:off x="9198361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123"/>
              <p:cNvCxnSpPr/>
              <p:nvPr/>
            </p:nvCxnSpPr>
            <p:spPr>
              <a:xfrm rot="10800000">
                <a:off x="9413990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123"/>
              <p:cNvCxnSpPr/>
              <p:nvPr/>
            </p:nvCxnSpPr>
            <p:spPr>
              <a:xfrm rot="10800000">
                <a:off x="9629619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5" name="Google Shape;1185;p123"/>
              <p:cNvCxnSpPr/>
              <p:nvPr/>
            </p:nvCxnSpPr>
            <p:spPr>
              <a:xfrm rot="10800000">
                <a:off x="9845248" y="3558127"/>
                <a:ext cx="0" cy="1470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D0CEC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86" name="Google Shape;1186;p123"/>
          <p:cNvSpPr/>
          <p:nvPr/>
        </p:nvSpPr>
        <p:spPr>
          <a:xfrm>
            <a:off x="8193551" y="4336929"/>
            <a:ext cx="137100" cy="915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46300" rIns="182875" bIns="1463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87" name="Google Shape;1187;p123"/>
          <p:cNvSpPr txBox="1">
            <a:spLocks noGrp="1"/>
          </p:cNvSpPr>
          <p:nvPr>
            <p:ph type="title"/>
          </p:nvPr>
        </p:nvSpPr>
        <p:spPr>
          <a:xfrm>
            <a:off x="735754" y="339959"/>
            <a:ext cx="11128800" cy="11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Model Creation Is Typically Time-Consuming</a:t>
            </a:r>
            <a:endParaRPr/>
          </a:p>
        </p:txBody>
      </p:sp>
      <p:sp>
        <p:nvSpPr>
          <p:cNvPr id="1188" name="Google Shape;1188;p123"/>
          <p:cNvSpPr/>
          <p:nvPr/>
        </p:nvSpPr>
        <p:spPr>
          <a:xfrm>
            <a:off x="5577476" y="2780150"/>
            <a:ext cx="1371600" cy="17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Parameter 1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Parameter 2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Parameter 3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Parameter 4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Quattrocento Sans"/>
              <a:buNone/>
            </a:pPr>
            <a:r>
              <a:rPr lang="en-US" sz="12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…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24"/>
          <p:cNvSpPr/>
          <p:nvPr/>
        </p:nvSpPr>
        <p:spPr>
          <a:xfrm>
            <a:off x="0" y="6543376"/>
            <a:ext cx="916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lang="en-US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http://scikit-learn.org/stable/tutorial/machine_learning_map/index.html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194" name="Google Shape;1194;p1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977" y="1171836"/>
            <a:ext cx="10456846" cy="5289494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124"/>
          <p:cNvSpPr txBox="1">
            <a:spLocks noGrp="1"/>
          </p:cNvSpPr>
          <p:nvPr>
            <p:ph type="title"/>
          </p:nvPr>
        </p:nvSpPr>
        <p:spPr>
          <a:xfrm>
            <a:off x="765977" y="299816"/>
            <a:ext cx="1101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Machine Learning Complexity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25"/>
          <p:cNvSpPr/>
          <p:nvPr/>
        </p:nvSpPr>
        <p:spPr>
          <a:xfrm>
            <a:off x="1322613" y="3475778"/>
            <a:ext cx="2229000" cy="922500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5" name="Google Shape;1205;p125" descr="Clou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285" y="1961011"/>
            <a:ext cx="3184072" cy="318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206" name="Google Shape;1206;p125"/>
          <p:cNvSpPr/>
          <p:nvPr/>
        </p:nvSpPr>
        <p:spPr>
          <a:xfrm>
            <a:off x="1322613" y="1738993"/>
            <a:ext cx="2229000" cy="92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125"/>
          <p:cNvSpPr txBox="1"/>
          <p:nvPr/>
        </p:nvSpPr>
        <p:spPr>
          <a:xfrm>
            <a:off x="1861456" y="2016575"/>
            <a:ext cx="133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/>
          </a:p>
        </p:txBody>
      </p:sp>
      <p:sp>
        <p:nvSpPr>
          <p:cNvPr id="1208" name="Google Shape;1208;p125"/>
          <p:cNvSpPr txBox="1"/>
          <p:nvPr/>
        </p:nvSpPr>
        <p:spPr>
          <a:xfrm>
            <a:off x="1858739" y="3630386"/>
            <a:ext cx="151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Algorithm 1</a:t>
            </a:r>
            <a:endParaRPr/>
          </a:p>
        </p:txBody>
      </p:sp>
      <p:sp>
        <p:nvSpPr>
          <p:cNvPr id="1209" name="Google Shape;1209;p125"/>
          <p:cNvSpPr/>
          <p:nvPr/>
        </p:nvSpPr>
        <p:spPr>
          <a:xfrm>
            <a:off x="1387930" y="5282300"/>
            <a:ext cx="2229000" cy="922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125"/>
          <p:cNvSpPr txBox="1"/>
          <p:nvPr/>
        </p:nvSpPr>
        <p:spPr>
          <a:xfrm>
            <a:off x="1494067" y="5478245"/>
            <a:ext cx="222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Hyperparameter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Values – config 1</a:t>
            </a:r>
            <a:endParaRPr/>
          </a:p>
        </p:txBody>
      </p:sp>
      <p:sp>
        <p:nvSpPr>
          <p:cNvPr id="1211" name="Google Shape;1211;p125"/>
          <p:cNvSpPr/>
          <p:nvPr/>
        </p:nvSpPr>
        <p:spPr>
          <a:xfrm>
            <a:off x="8942624" y="3497037"/>
            <a:ext cx="2229000" cy="922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125"/>
          <p:cNvSpPr txBox="1"/>
          <p:nvPr/>
        </p:nvSpPr>
        <p:spPr>
          <a:xfrm>
            <a:off x="9481467" y="3790947"/>
            <a:ext cx="133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1</a:t>
            </a:r>
            <a:endParaRPr/>
          </a:p>
        </p:txBody>
      </p:sp>
      <p:cxnSp>
        <p:nvCxnSpPr>
          <p:cNvPr id="1213" name="Google Shape;1213;p125"/>
          <p:cNvCxnSpPr/>
          <p:nvPr/>
        </p:nvCxnSpPr>
        <p:spPr>
          <a:xfrm>
            <a:off x="3551463" y="3932082"/>
            <a:ext cx="1412400" cy="0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4" name="Google Shape;1214;p125"/>
          <p:cNvCxnSpPr>
            <a:endCxn id="1211" idx="1"/>
          </p:cNvCxnSpPr>
          <p:nvPr/>
        </p:nvCxnSpPr>
        <p:spPr>
          <a:xfrm>
            <a:off x="7726124" y="3936987"/>
            <a:ext cx="1216500" cy="21300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5" name="Google Shape;1215;p125"/>
          <p:cNvCxnSpPr>
            <a:stCxn id="1206" idx="3"/>
          </p:cNvCxnSpPr>
          <p:nvPr/>
        </p:nvCxnSpPr>
        <p:spPr>
          <a:xfrm>
            <a:off x="3551613" y="2200243"/>
            <a:ext cx="2544600" cy="534900"/>
          </a:xfrm>
          <a:prstGeom prst="bentConnector3">
            <a:avLst>
              <a:gd name="adj1" fmla="val 100051"/>
            </a:avLst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16" name="Google Shape;1216;p125"/>
          <p:cNvCxnSpPr/>
          <p:nvPr/>
        </p:nvCxnSpPr>
        <p:spPr>
          <a:xfrm rot="10800000" flipH="1">
            <a:off x="3616780" y="4341982"/>
            <a:ext cx="2612700" cy="1401600"/>
          </a:xfrm>
          <a:prstGeom prst="bentConnector3">
            <a:avLst>
              <a:gd name="adj1" fmla="val 99683"/>
            </a:avLst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17" name="Google Shape;1217;p125"/>
          <p:cNvSpPr/>
          <p:nvPr/>
        </p:nvSpPr>
        <p:spPr>
          <a:xfrm>
            <a:off x="1622456" y="5426540"/>
            <a:ext cx="2229000" cy="922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125"/>
          <p:cNvSpPr txBox="1"/>
          <p:nvPr/>
        </p:nvSpPr>
        <p:spPr>
          <a:xfrm>
            <a:off x="1728593" y="5622485"/>
            <a:ext cx="222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Hyperparameter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Values – config 2</a:t>
            </a:r>
            <a:endParaRPr/>
          </a:p>
        </p:txBody>
      </p:sp>
      <p:sp>
        <p:nvSpPr>
          <p:cNvPr id="1219" name="Google Shape;1219;p125"/>
          <p:cNvSpPr/>
          <p:nvPr/>
        </p:nvSpPr>
        <p:spPr>
          <a:xfrm>
            <a:off x="9086382" y="3671053"/>
            <a:ext cx="2229000" cy="922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125"/>
          <p:cNvSpPr txBox="1"/>
          <p:nvPr/>
        </p:nvSpPr>
        <p:spPr>
          <a:xfrm>
            <a:off x="9625225" y="3964963"/>
            <a:ext cx="133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2</a:t>
            </a:r>
            <a:endParaRPr/>
          </a:p>
        </p:txBody>
      </p:sp>
      <p:sp>
        <p:nvSpPr>
          <p:cNvPr id="1221" name="Google Shape;1221;p125"/>
          <p:cNvSpPr/>
          <p:nvPr/>
        </p:nvSpPr>
        <p:spPr>
          <a:xfrm>
            <a:off x="1847030" y="5622485"/>
            <a:ext cx="2229000" cy="922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125"/>
          <p:cNvSpPr txBox="1"/>
          <p:nvPr/>
        </p:nvSpPr>
        <p:spPr>
          <a:xfrm>
            <a:off x="1904045" y="5780652"/>
            <a:ext cx="222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Hyperparameter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Values – config 3</a:t>
            </a:r>
            <a:endParaRPr/>
          </a:p>
        </p:txBody>
      </p:sp>
      <p:sp>
        <p:nvSpPr>
          <p:cNvPr id="1223" name="Google Shape;1223;p125"/>
          <p:cNvSpPr/>
          <p:nvPr/>
        </p:nvSpPr>
        <p:spPr>
          <a:xfrm>
            <a:off x="9284890" y="3867641"/>
            <a:ext cx="2229000" cy="922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125"/>
          <p:cNvSpPr txBox="1"/>
          <p:nvPr/>
        </p:nvSpPr>
        <p:spPr>
          <a:xfrm>
            <a:off x="9823733" y="4161551"/>
            <a:ext cx="133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3</a:t>
            </a:r>
            <a:endParaRPr/>
          </a:p>
        </p:txBody>
      </p:sp>
      <p:sp>
        <p:nvSpPr>
          <p:cNvPr id="1225" name="Google Shape;1225;p125"/>
          <p:cNvSpPr txBox="1"/>
          <p:nvPr/>
        </p:nvSpPr>
        <p:spPr>
          <a:xfrm>
            <a:off x="5484629" y="3387413"/>
            <a:ext cx="1674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Training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/>
          </a:p>
        </p:txBody>
      </p:sp>
      <p:sp>
        <p:nvSpPr>
          <p:cNvPr id="1226" name="Google Shape;1226;p125"/>
          <p:cNvSpPr/>
          <p:nvPr/>
        </p:nvSpPr>
        <p:spPr>
          <a:xfrm>
            <a:off x="1478976" y="3630386"/>
            <a:ext cx="2229000" cy="922500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7" name="Google Shape;1227;p125"/>
          <p:cNvSpPr txBox="1"/>
          <p:nvPr/>
        </p:nvSpPr>
        <p:spPr>
          <a:xfrm>
            <a:off x="2011139" y="3782786"/>
            <a:ext cx="151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Training Algorithm 2</a:t>
            </a:r>
            <a:endParaRPr/>
          </a:p>
        </p:txBody>
      </p:sp>
      <p:sp>
        <p:nvSpPr>
          <p:cNvPr id="1228" name="Google Shape;1228;p125"/>
          <p:cNvSpPr/>
          <p:nvPr/>
        </p:nvSpPr>
        <p:spPr>
          <a:xfrm>
            <a:off x="1999430" y="5774885"/>
            <a:ext cx="2229000" cy="922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" name="Google Shape;1229;p125"/>
          <p:cNvSpPr txBox="1"/>
          <p:nvPr/>
        </p:nvSpPr>
        <p:spPr>
          <a:xfrm>
            <a:off x="2056445" y="5933052"/>
            <a:ext cx="20763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Hyperparameter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Values – config 4</a:t>
            </a:r>
            <a:endParaRPr/>
          </a:p>
        </p:txBody>
      </p:sp>
      <p:sp>
        <p:nvSpPr>
          <p:cNvPr id="1230" name="Google Shape;1230;p125"/>
          <p:cNvSpPr/>
          <p:nvPr/>
        </p:nvSpPr>
        <p:spPr>
          <a:xfrm>
            <a:off x="9437290" y="4020041"/>
            <a:ext cx="2229000" cy="922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125"/>
          <p:cNvSpPr txBox="1"/>
          <p:nvPr/>
        </p:nvSpPr>
        <p:spPr>
          <a:xfrm>
            <a:off x="9976133" y="4313951"/>
            <a:ext cx="133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4</a:t>
            </a:r>
            <a:endParaRPr/>
          </a:p>
        </p:txBody>
      </p:sp>
      <p:sp>
        <p:nvSpPr>
          <p:cNvPr id="1232" name="Google Shape;1232;p125"/>
          <p:cNvSpPr txBox="1"/>
          <p:nvPr/>
        </p:nvSpPr>
        <p:spPr>
          <a:xfrm>
            <a:off x="8964523" y="5868335"/>
            <a:ext cx="3049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Repetitive &amp; Manual</a:t>
            </a:r>
            <a:endParaRPr/>
          </a:p>
        </p:txBody>
      </p:sp>
      <p:sp>
        <p:nvSpPr>
          <p:cNvPr id="1233" name="Google Shape;1233;p12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Model Selection &amp; Hyperparameter Tuning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26"/>
          <p:cNvSpPr txBox="1">
            <a:spLocks noGrp="1"/>
          </p:cNvSpPr>
          <p:nvPr>
            <p:ph type="title"/>
          </p:nvPr>
        </p:nvSpPr>
        <p:spPr>
          <a:xfrm>
            <a:off x="378281" y="209868"/>
            <a:ext cx="109149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n-US">
                <a:latin typeface="Quattrocento Sans"/>
                <a:ea typeface="Quattrocento Sans"/>
                <a:cs typeface="Quattrocento Sans"/>
                <a:sym typeface="Quattrocento Sans"/>
              </a:rPr>
              <a:t>Introducing Automated Machine Learning</a:t>
            </a:r>
            <a:endParaRPr/>
          </a:p>
        </p:txBody>
      </p:sp>
      <p:sp>
        <p:nvSpPr>
          <p:cNvPr id="1243" name="Google Shape;1243;p126"/>
          <p:cNvSpPr/>
          <p:nvPr/>
        </p:nvSpPr>
        <p:spPr>
          <a:xfrm>
            <a:off x="1322613" y="3475778"/>
            <a:ext cx="2229000" cy="922500"/>
          </a:xfrm>
          <a:prstGeom prst="roundRect">
            <a:avLst>
              <a:gd name="adj" fmla="val 16667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4" name="Google Shape;1244;p126" descr="Clou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5285" y="1961011"/>
            <a:ext cx="3184072" cy="3184072"/>
          </a:xfrm>
          <a:prstGeom prst="rect">
            <a:avLst/>
          </a:prstGeom>
          <a:noFill/>
          <a:ln>
            <a:noFill/>
          </a:ln>
        </p:spPr>
      </p:pic>
      <p:sp>
        <p:nvSpPr>
          <p:cNvPr id="1245" name="Google Shape;1245;p126"/>
          <p:cNvSpPr/>
          <p:nvPr/>
        </p:nvSpPr>
        <p:spPr>
          <a:xfrm>
            <a:off x="1322613" y="1738993"/>
            <a:ext cx="2229000" cy="922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6" name="Google Shape;1246;p126"/>
          <p:cNvSpPr txBox="1"/>
          <p:nvPr/>
        </p:nvSpPr>
        <p:spPr>
          <a:xfrm>
            <a:off x="1499820" y="2011519"/>
            <a:ext cx="133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/>
          </a:p>
        </p:txBody>
      </p:sp>
      <p:sp>
        <p:nvSpPr>
          <p:cNvPr id="1247" name="Google Shape;1247;p126"/>
          <p:cNvSpPr txBox="1"/>
          <p:nvPr/>
        </p:nvSpPr>
        <p:spPr>
          <a:xfrm>
            <a:off x="1499820" y="3610989"/>
            <a:ext cx="1511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Metric</a:t>
            </a:r>
            <a:endParaRPr/>
          </a:p>
        </p:txBody>
      </p:sp>
      <p:sp>
        <p:nvSpPr>
          <p:cNvPr id="1248" name="Google Shape;1248;p126"/>
          <p:cNvSpPr/>
          <p:nvPr/>
        </p:nvSpPr>
        <p:spPr>
          <a:xfrm>
            <a:off x="1322612" y="5282300"/>
            <a:ext cx="2294100" cy="9225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126"/>
          <p:cNvSpPr txBox="1"/>
          <p:nvPr/>
        </p:nvSpPr>
        <p:spPr>
          <a:xfrm>
            <a:off x="1499820" y="5389799"/>
            <a:ext cx="2229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Constraints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(Time/Cost)</a:t>
            </a:r>
            <a:endParaRPr/>
          </a:p>
        </p:txBody>
      </p:sp>
      <p:sp>
        <p:nvSpPr>
          <p:cNvPr id="1250" name="Google Shape;1250;p126"/>
          <p:cNvSpPr/>
          <p:nvPr/>
        </p:nvSpPr>
        <p:spPr>
          <a:xfrm>
            <a:off x="8942624" y="3497037"/>
            <a:ext cx="2229000" cy="922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46625" rIns="0" bIns="466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126"/>
          <p:cNvSpPr txBox="1"/>
          <p:nvPr/>
        </p:nvSpPr>
        <p:spPr>
          <a:xfrm>
            <a:off x="9481467" y="3790947"/>
            <a:ext cx="133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 Model</a:t>
            </a:r>
            <a:endParaRPr/>
          </a:p>
        </p:txBody>
      </p:sp>
      <p:cxnSp>
        <p:nvCxnSpPr>
          <p:cNvPr id="1252" name="Google Shape;1252;p126"/>
          <p:cNvCxnSpPr/>
          <p:nvPr/>
        </p:nvCxnSpPr>
        <p:spPr>
          <a:xfrm>
            <a:off x="3551463" y="3932082"/>
            <a:ext cx="1412400" cy="0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3" name="Google Shape;1253;p126"/>
          <p:cNvCxnSpPr/>
          <p:nvPr/>
        </p:nvCxnSpPr>
        <p:spPr>
          <a:xfrm>
            <a:off x="7726139" y="3937060"/>
            <a:ext cx="1216500" cy="21300"/>
          </a:xfrm>
          <a:prstGeom prst="straightConnector1">
            <a:avLst/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4" name="Google Shape;1254;p126"/>
          <p:cNvCxnSpPr/>
          <p:nvPr/>
        </p:nvCxnSpPr>
        <p:spPr>
          <a:xfrm>
            <a:off x="3551463" y="2200275"/>
            <a:ext cx="2544600" cy="534900"/>
          </a:xfrm>
          <a:prstGeom prst="bentConnector3">
            <a:avLst>
              <a:gd name="adj1" fmla="val 100051"/>
            </a:avLst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5" name="Google Shape;1255;p126"/>
          <p:cNvCxnSpPr/>
          <p:nvPr/>
        </p:nvCxnSpPr>
        <p:spPr>
          <a:xfrm rot="10800000" flipH="1">
            <a:off x="3616780" y="4341982"/>
            <a:ext cx="2612700" cy="1401600"/>
          </a:xfrm>
          <a:prstGeom prst="bentConnector3">
            <a:avLst>
              <a:gd name="adj1" fmla="val 99683"/>
            </a:avLst>
          </a:prstGeom>
          <a:noFill/>
          <a:ln w="635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6" name="Google Shape;1256;p126"/>
          <p:cNvSpPr txBox="1"/>
          <p:nvPr/>
        </p:nvSpPr>
        <p:spPr>
          <a:xfrm>
            <a:off x="5417954" y="3682688"/>
            <a:ext cx="1674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Automated ML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126"/>
          <p:cNvSpPr txBox="1"/>
          <p:nvPr/>
        </p:nvSpPr>
        <p:spPr>
          <a:xfrm>
            <a:off x="8964473" y="6234460"/>
            <a:ext cx="3154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Accessible &amp; Faster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0"/>
              <a:buFont typeface="Quattrocento Sans"/>
              <a:buNone/>
            </a:pPr>
            <a:r>
              <a:rPr lang="en-US" sz="441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Automated ML Capabilities</a:t>
            </a:r>
            <a:br>
              <a:rPr lang="en-US" sz="3959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3959"/>
          </a:p>
        </p:txBody>
      </p:sp>
      <p:sp>
        <p:nvSpPr>
          <p:cNvPr id="1263" name="Google Shape;1263;p127"/>
          <p:cNvSpPr txBox="1">
            <a:spLocks noGrp="1"/>
          </p:cNvSpPr>
          <p:nvPr>
            <p:ph type="body" idx="1"/>
          </p:nvPr>
        </p:nvSpPr>
        <p:spPr>
          <a:xfrm>
            <a:off x="838200" y="2102185"/>
            <a:ext cx="37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Based on Microsoft Research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Brain trained with several million experiments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Collaborative filtering and Bayesian optimization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latin typeface="Quattrocento Sans"/>
                <a:ea typeface="Quattrocento Sans"/>
                <a:cs typeface="Quattrocento Sans"/>
                <a:sym typeface="Quattrocento Sans"/>
              </a:rPr>
              <a:t>Privacy preserving: No need to “see” the data</a:t>
            </a:r>
            <a:endParaRPr/>
          </a:p>
        </p:txBody>
      </p:sp>
      <p:pic>
        <p:nvPicPr>
          <p:cNvPr id="1264" name="Google Shape;1264;p127" descr="A picture containing screenshot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451" y="2068933"/>
            <a:ext cx="6329347" cy="379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10"/>
              <a:buFont typeface="Quattrocento Sans"/>
              <a:buNone/>
            </a:pPr>
            <a:r>
              <a:rPr lang="en-US" sz="441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Automated ML Capabilities</a:t>
            </a:r>
            <a:br>
              <a:rPr lang="en-US" sz="3959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endParaRPr sz="3959"/>
          </a:p>
        </p:txBody>
      </p:sp>
      <p:sp>
        <p:nvSpPr>
          <p:cNvPr id="1270" name="Google Shape;1270;p128"/>
          <p:cNvSpPr txBox="1">
            <a:spLocks noGrp="1"/>
          </p:cNvSpPr>
          <p:nvPr>
            <p:ph type="body" idx="1"/>
          </p:nvPr>
        </p:nvSpPr>
        <p:spPr>
          <a:xfrm>
            <a:off x="838200" y="1395500"/>
            <a:ext cx="4680000" cy="51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>
                <a:latin typeface="Quattrocento Sans"/>
                <a:ea typeface="Quattrocento Sans"/>
                <a:cs typeface="Quattrocento Sans"/>
                <a:sym typeface="Quattrocento Sans"/>
              </a:rPr>
              <a:t>ML Scenarios: Classification &amp; Regression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>
                <a:latin typeface="Quattrocento Sans"/>
                <a:ea typeface="Quattrocento Sans"/>
                <a:cs typeface="Quattrocento Sans"/>
                <a:sym typeface="Quattrocento Sans"/>
              </a:rPr>
              <a:t>Integration: Azure Machine Learning, Azure Notebooks, Jupyter Notebooks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>
                <a:latin typeface="Quattrocento Sans"/>
                <a:ea typeface="Quattrocento Sans"/>
                <a:cs typeface="Quattrocento Sans"/>
                <a:sym typeface="Quattrocento Sans"/>
              </a:rPr>
              <a:t>Data Type: Numeric, Text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>
                <a:latin typeface="Quattrocento Sans"/>
                <a:ea typeface="Quattrocento Sans"/>
                <a:cs typeface="Quattrocento Sans"/>
                <a:sym typeface="Quattrocento Sans"/>
              </a:rPr>
              <a:t>Languages: Python SDK for deployment and hosting for inference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>
                <a:latin typeface="Quattrocento Sans"/>
                <a:ea typeface="Quattrocento Sans"/>
                <a:cs typeface="Quattrocento Sans"/>
                <a:sym typeface="Quattrocento Sans"/>
              </a:rPr>
              <a:t>Training Compute: Local Machine, Remote Azure DSVM (Linux), Azure Batch AI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>
                <a:latin typeface="Quattrocento Sans"/>
                <a:ea typeface="Quattrocento Sans"/>
                <a:cs typeface="Quattrocento Sans"/>
                <a:sym typeface="Quattrocento Sans"/>
              </a:rPr>
              <a:t>Transparency: View run history, model metrics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1850">
                <a:latin typeface="Quattrocento Sans"/>
                <a:ea typeface="Quattrocento Sans"/>
                <a:cs typeface="Quattrocento Sans"/>
                <a:sym typeface="Quattrocento Sans"/>
              </a:rPr>
              <a:t>Scale: Faster model training using multiple cores and parallel experiments</a:t>
            </a:r>
            <a:endParaRPr/>
          </a:p>
        </p:txBody>
      </p:sp>
      <p:pic>
        <p:nvPicPr>
          <p:cNvPr id="1271" name="Google Shape;1271;p128" descr="A picture containing screenshot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6625" y="2102175"/>
            <a:ext cx="5597177" cy="31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129"/>
          <p:cNvSpPr txBox="1">
            <a:spLocks noGrp="1"/>
          </p:cNvSpPr>
          <p:nvPr>
            <p:ph type="title"/>
          </p:nvPr>
        </p:nvSpPr>
        <p:spPr>
          <a:xfrm>
            <a:off x="585225" y="2739620"/>
            <a:ext cx="6400800" cy="7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Demo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6"/>
          <p:cNvSpPr txBox="1">
            <a:spLocks noGrp="1"/>
          </p:cNvSpPr>
          <p:nvPr>
            <p:ph type="title"/>
          </p:nvPr>
        </p:nvSpPr>
        <p:spPr>
          <a:xfrm>
            <a:off x="393000" y="2882875"/>
            <a:ext cx="5663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attrocento Sans"/>
              <a:buNone/>
            </a:pPr>
            <a:r>
              <a:rPr lang="en-US" sz="4500">
                <a:latin typeface="Calibri"/>
                <a:ea typeface="Calibri"/>
                <a:cs typeface="Calibri"/>
                <a:sym typeface="Calibri"/>
              </a:rPr>
              <a:t>Azure Databricks</a:t>
            </a:r>
            <a:endParaRPr sz="4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07"/>
          <p:cNvSpPr txBox="1"/>
          <p:nvPr/>
        </p:nvSpPr>
        <p:spPr>
          <a:xfrm>
            <a:off x="510522" y="351645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Quattrocento Sans"/>
              <a:buNone/>
            </a:pPr>
            <a:endParaRPr sz="5300" b="1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7" name="Google Shape;627;p107"/>
          <p:cNvSpPr txBox="1"/>
          <p:nvPr/>
        </p:nvSpPr>
        <p:spPr>
          <a:xfrm>
            <a:off x="494795" y="241543"/>
            <a:ext cx="11655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700"/>
              <a:buFont typeface="Calibri"/>
              <a:buNone/>
            </a:pPr>
            <a:r>
              <a:rPr lang="en-US" sz="4700" b="1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What is Azure Databricks?</a:t>
            </a:r>
            <a:endParaRPr sz="4700" b="1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107"/>
          <p:cNvSpPr txBox="1"/>
          <p:nvPr/>
        </p:nvSpPr>
        <p:spPr>
          <a:xfrm>
            <a:off x="564114" y="1207921"/>
            <a:ext cx="11586600" cy="55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77EFF"/>
                </a:solidFill>
                <a:latin typeface="Calibri"/>
                <a:ea typeface="Calibri"/>
                <a:cs typeface="Calibri"/>
                <a:sym typeface="Calibri"/>
              </a:rPr>
              <a:t>A fast, easy and collaborative Apache® Spark™ based analytics platform optimized for Azure</a:t>
            </a:r>
            <a:endParaRPr sz="1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Designed in collaboration with the founders of Apache Spark</a:t>
            </a:r>
            <a:endParaRPr sz="1400" dirty="0"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One-click set up; streamlined workflows</a:t>
            </a:r>
            <a:endParaRPr sz="1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Interactive workspace that enables collaboration between data scientists, data engineers, and business analysts.</a:t>
            </a:r>
            <a:endParaRPr sz="1400" dirty="0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Native integration with Azure services (Power BI, SQL DW, Cosmos DB, Blob Storage)</a:t>
            </a:r>
            <a:endParaRPr sz="2000" b="0" i="0" u="none" strike="noStrike" cap="none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Enterprise-grade Azure security (Active Directory integration, compliance, enterprise -grade SLAs)</a:t>
            </a:r>
            <a:endParaRPr sz="2000" b="0" i="0" u="none" strike="noStrike" cap="none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9" name="Google Shape;629;p107"/>
          <p:cNvPicPr preferRelativeResize="0"/>
          <p:nvPr/>
        </p:nvPicPr>
        <p:blipFill rotWithShape="1">
          <a:blip r:embed="rId3">
            <a:alphaModFix/>
          </a:blip>
          <a:srcRect l="3279" t="24642" r="4332" b="17510"/>
          <a:stretch/>
        </p:blipFill>
        <p:spPr>
          <a:xfrm>
            <a:off x="1217425" y="2148629"/>
            <a:ext cx="1765494" cy="277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9971" y="2109665"/>
            <a:ext cx="1329206" cy="316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107"/>
          <p:cNvCxnSpPr/>
          <p:nvPr/>
        </p:nvCxnSpPr>
        <p:spPr>
          <a:xfrm>
            <a:off x="862726" y="3062845"/>
            <a:ext cx="10215300" cy="0"/>
          </a:xfrm>
          <a:prstGeom prst="straightConnector1">
            <a:avLst/>
          </a:prstGeom>
          <a:noFill/>
          <a:ln w="9525" cap="flat" cmpd="sng">
            <a:solidFill>
              <a:srgbClr val="277EF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32" name="Google Shape;632;p107"/>
          <p:cNvSpPr txBox="1"/>
          <p:nvPr/>
        </p:nvSpPr>
        <p:spPr>
          <a:xfrm>
            <a:off x="8656505" y="2426188"/>
            <a:ext cx="2788393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Best of Microsoft</a:t>
            </a:r>
            <a:endParaRPr sz="24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07"/>
          <p:cNvSpPr txBox="1"/>
          <p:nvPr/>
        </p:nvSpPr>
        <p:spPr>
          <a:xfrm>
            <a:off x="862725" y="2455671"/>
            <a:ext cx="2958869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Best of Databricks</a:t>
            </a:r>
            <a:endParaRPr sz="2400" dirty="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4" name="Google Shape;634;p107"/>
          <p:cNvCxnSpPr/>
          <p:nvPr/>
        </p:nvCxnSpPr>
        <p:spPr>
          <a:xfrm>
            <a:off x="5875029" y="3062845"/>
            <a:ext cx="0" cy="546300"/>
          </a:xfrm>
          <a:prstGeom prst="straightConnector1">
            <a:avLst/>
          </a:prstGeom>
          <a:noFill/>
          <a:ln w="9525" cap="flat" cmpd="sng">
            <a:solidFill>
              <a:srgbClr val="277EFF"/>
            </a:solidFill>
            <a:prstDash val="dash"/>
            <a:round/>
            <a:headEnd type="none" w="sm" len="sm"/>
            <a:tailEnd type="stealth" w="med" len="med"/>
          </a:ln>
        </p:spPr>
      </p:cxnSp>
      <p:cxnSp>
        <p:nvCxnSpPr>
          <p:cNvPr id="635" name="Google Shape;635;p107"/>
          <p:cNvCxnSpPr/>
          <p:nvPr/>
        </p:nvCxnSpPr>
        <p:spPr>
          <a:xfrm>
            <a:off x="11078205" y="2657584"/>
            <a:ext cx="0" cy="401700"/>
          </a:xfrm>
          <a:prstGeom prst="straightConnector1">
            <a:avLst/>
          </a:prstGeom>
          <a:noFill/>
          <a:ln w="9525" cap="flat" cmpd="sng">
            <a:solidFill>
              <a:srgbClr val="277E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107"/>
          <p:cNvCxnSpPr/>
          <p:nvPr/>
        </p:nvCxnSpPr>
        <p:spPr>
          <a:xfrm>
            <a:off x="849346" y="2660204"/>
            <a:ext cx="0" cy="401700"/>
          </a:xfrm>
          <a:prstGeom prst="straightConnector1">
            <a:avLst/>
          </a:prstGeom>
          <a:noFill/>
          <a:ln w="9525" cap="flat" cmpd="sng">
            <a:solidFill>
              <a:srgbClr val="277E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7" name="Google Shape;637;p1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993" y="3495677"/>
            <a:ext cx="795616" cy="47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072" y="4257785"/>
            <a:ext cx="405893" cy="48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3807" y="4917305"/>
            <a:ext cx="531653" cy="44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0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5090" y="5672059"/>
            <a:ext cx="473978" cy="473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0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8123" y="6361460"/>
            <a:ext cx="447912" cy="4019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2" name="Google Shape;642;p107"/>
          <p:cNvCxnSpPr/>
          <p:nvPr/>
        </p:nvCxnSpPr>
        <p:spPr>
          <a:xfrm>
            <a:off x="5875031" y="2437671"/>
            <a:ext cx="0" cy="307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3" name="Google Shape;643;p107"/>
          <p:cNvCxnSpPr/>
          <p:nvPr/>
        </p:nvCxnSpPr>
        <p:spPr>
          <a:xfrm>
            <a:off x="5716014" y="2589696"/>
            <a:ext cx="318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4" name="Google Shape;644;p10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23879" y="204670"/>
            <a:ext cx="1400664" cy="51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08"/>
          <p:cNvSpPr txBox="1"/>
          <p:nvPr/>
        </p:nvSpPr>
        <p:spPr>
          <a:xfrm>
            <a:off x="510522" y="351645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Quattrocento Sans"/>
              <a:buNone/>
            </a:pPr>
            <a:endParaRPr sz="5300" b="1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54" name="Google Shape;654;p108"/>
          <p:cNvSpPr txBox="1"/>
          <p:nvPr/>
        </p:nvSpPr>
        <p:spPr>
          <a:xfrm>
            <a:off x="494795" y="241543"/>
            <a:ext cx="11655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700"/>
              <a:buFont typeface="Calibri"/>
              <a:buNone/>
            </a:pPr>
            <a:r>
              <a:rPr lang="en-US" sz="4700" b="1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Why Spark?</a:t>
            </a:r>
            <a:endParaRPr sz="4700" b="1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108"/>
          <p:cNvSpPr txBox="1"/>
          <p:nvPr/>
        </p:nvSpPr>
        <p:spPr>
          <a:xfrm>
            <a:off x="564114" y="1251310"/>
            <a:ext cx="11117100" cy="3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3302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Open-source data processing engine built around speed, ease of use, and sophisticated analytics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In memory engine that is up to 100 times faster than Hadoop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Largest open-source data project with 1000+ contributors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" marR="0" lvl="0" indent="-3238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700"/>
              <a:buFont typeface="Arial"/>
              <a:buChar char="•"/>
            </a:pPr>
            <a:r>
              <a:rPr lang="en-US" sz="27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Highly extensible with support for Scala, Java and Python alongside Spark SQL, GraphX, Streaming and Machine Learning Library</a:t>
            </a:r>
            <a:endParaRPr sz="1400"/>
          </a:p>
        </p:txBody>
      </p:sp>
      <p:pic>
        <p:nvPicPr>
          <p:cNvPr id="656" name="Google Shape;656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6624" y="6184674"/>
            <a:ext cx="1400664" cy="51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72617" y="351645"/>
            <a:ext cx="1428677" cy="775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9"/>
          <p:cNvSpPr txBox="1"/>
          <p:nvPr/>
        </p:nvSpPr>
        <p:spPr>
          <a:xfrm>
            <a:off x="510522" y="351645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Quattrocento Sans"/>
              <a:buNone/>
            </a:pPr>
            <a:endParaRPr sz="5300" b="1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67" name="Google Shape;667;p109"/>
          <p:cNvSpPr txBox="1"/>
          <p:nvPr/>
        </p:nvSpPr>
        <p:spPr>
          <a:xfrm>
            <a:off x="564113" y="2338855"/>
            <a:ext cx="3578100" cy="3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Spark Unifies: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4500" marR="0" lvl="0" indent="-4381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Batch Processing</a:t>
            </a:r>
            <a:endParaRPr sz="1400"/>
          </a:p>
          <a:p>
            <a:pPr marL="444500" marR="0" lvl="0" indent="-4381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Interactive SQL</a:t>
            </a:r>
            <a:endParaRPr sz="1400"/>
          </a:p>
          <a:p>
            <a:pPr marL="444500" marR="0" lvl="0" indent="-4381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Real-time processing</a:t>
            </a:r>
            <a:endParaRPr sz="1400"/>
          </a:p>
          <a:p>
            <a:pPr marL="444500" marR="0" lvl="0" indent="-4381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endParaRPr sz="1400"/>
          </a:p>
          <a:p>
            <a:pPr marL="444500" marR="0" lvl="0" indent="-4381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Deep Learning</a:t>
            </a:r>
            <a:endParaRPr sz="1400"/>
          </a:p>
          <a:p>
            <a:pPr marL="444500" marR="0" lvl="0" indent="-43815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Graph Processing</a:t>
            </a:r>
            <a:endParaRPr sz="1400"/>
          </a:p>
        </p:txBody>
      </p:sp>
      <p:pic>
        <p:nvPicPr>
          <p:cNvPr id="668" name="Google Shape;668;p109"/>
          <p:cNvPicPr preferRelativeResize="0"/>
          <p:nvPr/>
        </p:nvPicPr>
        <p:blipFill rotWithShape="1">
          <a:blip r:embed="rId3">
            <a:alphaModFix/>
          </a:blip>
          <a:srcRect r="1970"/>
          <a:stretch/>
        </p:blipFill>
        <p:spPr>
          <a:xfrm>
            <a:off x="4216691" y="2246108"/>
            <a:ext cx="7670374" cy="402918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09"/>
          <p:cNvSpPr txBox="1"/>
          <p:nvPr/>
        </p:nvSpPr>
        <p:spPr>
          <a:xfrm>
            <a:off x="396973" y="1105598"/>
            <a:ext cx="10710300" cy="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77EFF"/>
                </a:solidFill>
                <a:latin typeface="Calibri"/>
                <a:ea typeface="Calibri"/>
                <a:cs typeface="Calibri"/>
                <a:sym typeface="Calibri"/>
              </a:rPr>
              <a:t>An unified, open source, parallel, data processing framework for Big Data Analytics</a:t>
            </a:r>
            <a:endParaRPr sz="1400"/>
          </a:p>
        </p:txBody>
      </p:sp>
      <p:pic>
        <p:nvPicPr>
          <p:cNvPr id="670" name="Google Shape;670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6624" y="6184674"/>
            <a:ext cx="1400664" cy="510464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09"/>
          <p:cNvSpPr txBox="1"/>
          <p:nvPr/>
        </p:nvSpPr>
        <p:spPr>
          <a:xfrm>
            <a:off x="494795" y="241543"/>
            <a:ext cx="11655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700"/>
              <a:buFont typeface="Calibri"/>
              <a:buNone/>
            </a:pPr>
            <a:r>
              <a:rPr lang="en-US" sz="47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Apache Spark</a:t>
            </a:r>
            <a:endParaRPr sz="4700" b="1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10"/>
          <p:cNvSpPr txBox="1"/>
          <p:nvPr/>
        </p:nvSpPr>
        <p:spPr>
          <a:xfrm>
            <a:off x="510522" y="351645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Quattrocento Sans"/>
              <a:buNone/>
            </a:pPr>
            <a:endParaRPr sz="5300" b="1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81" name="Google Shape;681;p110"/>
          <p:cNvSpPr txBox="1"/>
          <p:nvPr/>
        </p:nvSpPr>
        <p:spPr>
          <a:xfrm>
            <a:off x="510522" y="1321936"/>
            <a:ext cx="83454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330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Improves developer productivity—a single consistent set of APIs</a:t>
            </a:r>
            <a:endParaRPr sz="1400"/>
          </a:p>
          <a:p>
            <a:pPr marL="3302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400"/>
              <a:buFont typeface="Arial"/>
              <a:buNone/>
            </a:pPr>
            <a:endParaRPr sz="24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All different systems in Spark share the same abstraction — RDDs (Resilient Distributed Datasets)</a:t>
            </a:r>
            <a:endParaRPr sz="1400"/>
          </a:p>
          <a:p>
            <a:pPr marL="3302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400"/>
              <a:buFont typeface="Arial"/>
              <a:buNone/>
            </a:pPr>
            <a:endParaRPr sz="24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Developers can mix and match different kind of processing in the same application. This is a common requirement for many big data pipelines</a:t>
            </a:r>
            <a:endParaRPr sz="24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" marR="0" lvl="0" indent="-17780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400"/>
              <a:buFont typeface="Arial"/>
              <a:buNone/>
            </a:pPr>
            <a:endParaRPr sz="24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30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Performance improves because unnecessary movement of data across engines is eliminated. In many pipelines, data exchange between engines is the dominant cost</a:t>
            </a:r>
            <a:endParaRPr sz="1400"/>
          </a:p>
        </p:txBody>
      </p:sp>
      <p:pic>
        <p:nvPicPr>
          <p:cNvPr id="682" name="Google Shape;682;p110"/>
          <p:cNvPicPr preferRelativeResize="0"/>
          <p:nvPr/>
        </p:nvPicPr>
        <p:blipFill rotWithShape="1">
          <a:blip r:embed="rId3">
            <a:alphaModFix/>
          </a:blip>
          <a:srcRect l="5084" t="3975" r="11296"/>
          <a:stretch/>
        </p:blipFill>
        <p:spPr>
          <a:xfrm>
            <a:off x="9219901" y="1306477"/>
            <a:ext cx="2356345" cy="555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6840" y="6101429"/>
            <a:ext cx="1400664" cy="510464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10"/>
          <p:cNvSpPr txBox="1"/>
          <p:nvPr/>
        </p:nvSpPr>
        <p:spPr>
          <a:xfrm>
            <a:off x="608345" y="241543"/>
            <a:ext cx="11655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700"/>
              <a:buFont typeface="Calibri"/>
              <a:buNone/>
            </a:pPr>
            <a:r>
              <a:rPr lang="en-US" sz="47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Advantages of a Unified Platform</a:t>
            </a:r>
            <a:endParaRPr sz="4700" b="1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11"/>
          <p:cNvSpPr txBox="1"/>
          <p:nvPr/>
        </p:nvSpPr>
        <p:spPr>
          <a:xfrm>
            <a:off x="510522" y="351645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Quattrocento Sans"/>
              <a:buNone/>
            </a:pPr>
            <a:endParaRPr sz="5300" b="1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94" name="Google Shape;694;p111"/>
          <p:cNvSpPr txBox="1"/>
          <p:nvPr/>
        </p:nvSpPr>
        <p:spPr>
          <a:xfrm>
            <a:off x="494795" y="241543"/>
            <a:ext cx="11655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700"/>
              <a:buFont typeface="Calibri"/>
              <a:buNone/>
            </a:pPr>
            <a:r>
              <a:rPr lang="en-US" sz="4700" b="1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Differentiated experience on Azure</a:t>
            </a:r>
            <a:endParaRPr sz="4700" b="1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111"/>
          <p:cNvSpPr txBox="1"/>
          <p:nvPr/>
        </p:nvSpPr>
        <p:spPr>
          <a:xfrm>
            <a:off x="365754" y="1460248"/>
            <a:ext cx="3652800" cy="52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77EFF"/>
                </a:solidFill>
                <a:latin typeface="Calibri"/>
                <a:ea typeface="Calibri"/>
                <a:cs typeface="Calibri"/>
                <a:sym typeface="Calibri"/>
              </a:rPr>
              <a:t>ENHANCE PRODUCTIVITY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Get started quickly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by launching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your new Spark environment with</a:t>
            </a:r>
            <a:r>
              <a:rPr lang="en-US"/>
              <a:t> 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one click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Share your insights in powerful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ways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through rich integration with</a:t>
            </a:r>
            <a:r>
              <a:rPr lang="en-US"/>
              <a:t> 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Power BI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Improve collaboration 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amongst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your analytics team through a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unified workspace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Innovate faster 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with native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integration with rest of Azure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platform</a:t>
            </a:r>
            <a:endParaRPr sz="1400"/>
          </a:p>
        </p:txBody>
      </p:sp>
      <p:sp>
        <p:nvSpPr>
          <p:cNvPr id="696" name="Google Shape;696;p111"/>
          <p:cNvSpPr txBox="1"/>
          <p:nvPr/>
        </p:nvSpPr>
        <p:spPr>
          <a:xfrm>
            <a:off x="4142103" y="1498124"/>
            <a:ext cx="4026300" cy="49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77EFF"/>
                </a:solidFill>
                <a:latin typeface="Calibri"/>
                <a:ea typeface="Calibri"/>
                <a:cs typeface="Calibri"/>
                <a:sym typeface="Calibri"/>
              </a:rPr>
              <a:t>BUILD ON THE MOST COMPLIANT CLOUD</a:t>
            </a:r>
            <a:endParaRPr sz="2000" b="1">
              <a:solidFill>
                <a:srgbClr val="277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Simplify security and identity control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with built-in integration with Active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Directory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Regulate access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with fine-grained user</a:t>
            </a:r>
            <a:r>
              <a:rPr lang="en-US"/>
              <a:t> 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permissions to Azure Databricks’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notebooks, clusters, jobs and data</a:t>
            </a: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Build with confidence on the trusted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cloud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backed by unmatched support,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compliance and SLAs</a:t>
            </a: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11"/>
          <p:cNvSpPr txBox="1"/>
          <p:nvPr/>
        </p:nvSpPr>
        <p:spPr>
          <a:xfrm>
            <a:off x="8474823" y="1460247"/>
            <a:ext cx="3695100" cy="43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277EFF"/>
                </a:solidFill>
                <a:latin typeface="Calibri"/>
                <a:ea typeface="Calibri"/>
                <a:cs typeface="Calibri"/>
                <a:sym typeface="Calibri"/>
              </a:rPr>
              <a:t>SCALE WITHOUT LIMITS</a:t>
            </a:r>
            <a:endParaRPr sz="14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77E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Operate at massive scale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without limits globally</a:t>
            </a: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Accelerate data processing</a:t>
            </a:r>
            <a:r>
              <a:rPr lang="en-US" sz="2000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 with the fastest Spark engine</a:t>
            </a: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8" name="Google Shape;698;p111"/>
          <p:cNvCxnSpPr/>
          <p:nvPr/>
        </p:nvCxnSpPr>
        <p:spPr>
          <a:xfrm>
            <a:off x="3972088" y="1460247"/>
            <a:ext cx="0" cy="5220600"/>
          </a:xfrm>
          <a:prstGeom prst="straightConnector1">
            <a:avLst/>
          </a:prstGeom>
          <a:noFill/>
          <a:ln w="9525" cap="flat" cmpd="sng">
            <a:solidFill>
              <a:srgbClr val="277E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9" name="Google Shape;699;p111"/>
          <p:cNvCxnSpPr/>
          <p:nvPr/>
        </p:nvCxnSpPr>
        <p:spPr>
          <a:xfrm>
            <a:off x="8304806" y="1452645"/>
            <a:ext cx="15600" cy="5228100"/>
          </a:xfrm>
          <a:prstGeom prst="straightConnector1">
            <a:avLst/>
          </a:prstGeom>
          <a:noFill/>
          <a:ln w="9525" cap="flat" cmpd="sng">
            <a:solidFill>
              <a:srgbClr val="277E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00" name="Google Shape;700;p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6624" y="6184674"/>
            <a:ext cx="1400664" cy="51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12"/>
          <p:cNvSpPr txBox="1"/>
          <p:nvPr/>
        </p:nvSpPr>
        <p:spPr>
          <a:xfrm>
            <a:off x="510522" y="351645"/>
            <a:ext cx="11655900" cy="8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Quattrocento Sans"/>
              <a:buNone/>
            </a:pPr>
            <a:endParaRPr sz="5300" b="1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0" name="Google Shape;710;p112"/>
          <p:cNvSpPr txBox="1"/>
          <p:nvPr/>
        </p:nvSpPr>
        <p:spPr>
          <a:xfrm>
            <a:off x="494795" y="241543"/>
            <a:ext cx="11655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00" rIns="89625" bIns="448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4700"/>
              <a:buFont typeface="Calibri"/>
              <a:buNone/>
            </a:pPr>
            <a:r>
              <a:rPr lang="en-US" sz="4700" b="1" cap="none">
                <a:solidFill>
                  <a:srgbClr val="080808"/>
                </a:solidFill>
                <a:latin typeface="Calibri"/>
                <a:ea typeface="Calibri"/>
                <a:cs typeface="Calibri"/>
                <a:sym typeface="Calibri"/>
              </a:rPr>
              <a:t>Azure Databricks</a:t>
            </a:r>
            <a:endParaRPr sz="4700" b="1" cap="none">
              <a:solidFill>
                <a:srgbClr val="08080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1" name="Google Shape;711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96" y="1174018"/>
            <a:ext cx="11550806" cy="5051727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12"/>
          <p:cNvSpPr txBox="1"/>
          <p:nvPr/>
        </p:nvSpPr>
        <p:spPr>
          <a:xfrm>
            <a:off x="320596" y="6207976"/>
            <a:ext cx="314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8080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Enhance Productivity</a:t>
            </a:r>
            <a:endParaRPr sz="1800" dirty="0"/>
          </a:p>
        </p:txBody>
      </p:sp>
      <p:sp>
        <p:nvSpPr>
          <p:cNvPr id="713" name="Google Shape;713;p112"/>
          <p:cNvSpPr txBox="1"/>
          <p:nvPr/>
        </p:nvSpPr>
        <p:spPr>
          <a:xfrm>
            <a:off x="4035913" y="6221628"/>
            <a:ext cx="457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8080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Build on secure &amp; trusted cloud</a:t>
            </a:r>
            <a:endParaRPr sz="1800" dirty="0">
              <a:solidFill>
                <a:srgbClr val="08080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4" name="Google Shape;714;p112"/>
          <p:cNvSpPr txBox="1"/>
          <p:nvPr/>
        </p:nvSpPr>
        <p:spPr>
          <a:xfrm>
            <a:off x="8930514" y="6194962"/>
            <a:ext cx="294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9300" tIns="143425" rIns="179300" bIns="143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80808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Scale without limits</a:t>
            </a:r>
            <a:endParaRPr sz="1800" dirty="0">
              <a:solidFill>
                <a:srgbClr val="08080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15" name="Google Shape;715;p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20783" y="284983"/>
            <a:ext cx="1400664" cy="510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SFT Azure ">
  <a:themeElements>
    <a:clrScheme name="Azure">
      <a:dk1>
        <a:srgbClr val="000000"/>
      </a:dk1>
      <a:lt1>
        <a:srgbClr val="FFFFFF"/>
      </a:lt1>
      <a:dk2>
        <a:srgbClr val="0078D4"/>
      </a:dk2>
      <a:lt2>
        <a:srgbClr val="EBEBEB"/>
      </a:lt2>
      <a:accent1>
        <a:srgbClr val="50E6FF"/>
      </a:accent1>
      <a:accent2>
        <a:srgbClr val="3C3C41"/>
      </a:accent2>
      <a:accent3>
        <a:srgbClr val="75757A"/>
      </a:accent3>
      <a:accent4>
        <a:srgbClr val="EBEBE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SFT Azure ">
  <a:themeElements>
    <a:clrScheme name="Azure">
      <a:dk1>
        <a:srgbClr val="000000"/>
      </a:dk1>
      <a:lt1>
        <a:srgbClr val="FFFFFF"/>
      </a:lt1>
      <a:dk2>
        <a:srgbClr val="0078D4"/>
      </a:dk2>
      <a:lt2>
        <a:srgbClr val="EBEBEB"/>
      </a:lt2>
      <a:accent1>
        <a:srgbClr val="50E6FF"/>
      </a:accent1>
      <a:accent2>
        <a:srgbClr val="3C3C41"/>
      </a:accent2>
      <a:accent3>
        <a:srgbClr val="75757A"/>
      </a:accent3>
      <a:accent4>
        <a:srgbClr val="EBEBE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1887</Words>
  <Application>Microsoft Office PowerPoint</Application>
  <PresentationFormat>Widescreen</PresentationFormat>
  <Paragraphs>367</Paragraphs>
  <Slides>26</Slides>
  <Notes>26</Notes>
  <HiddenSlides>16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Quattrocento Sans</vt:lpstr>
      <vt:lpstr>Noto Sans Symbols</vt:lpstr>
      <vt:lpstr>Source Sans Pro</vt:lpstr>
      <vt:lpstr>Arial</vt:lpstr>
      <vt:lpstr>Calibri</vt:lpstr>
      <vt:lpstr>1_Office Theme</vt:lpstr>
      <vt:lpstr>1_MSFT Azure </vt:lpstr>
      <vt:lpstr>MSFT Azure </vt:lpstr>
      <vt:lpstr>Office Theme</vt:lpstr>
      <vt:lpstr>Office Theme</vt:lpstr>
      <vt:lpstr>Custom</vt:lpstr>
      <vt:lpstr>Azure Machine Learning on Databricks</vt:lpstr>
      <vt:lpstr>Agenda</vt:lpstr>
      <vt:lpstr>Azure Databricks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Azure Machine Learning</vt:lpstr>
      <vt:lpstr>Machine Learning on Azure</vt:lpstr>
      <vt:lpstr>Azure Machine Learning Service</vt:lpstr>
      <vt:lpstr>AML Integration with Databricks</vt:lpstr>
      <vt:lpstr>AML SDK + Databricks</vt:lpstr>
      <vt:lpstr>AML SDK + Databricks</vt:lpstr>
      <vt:lpstr>AML SDK + Databricks</vt:lpstr>
      <vt:lpstr>AutoML</vt:lpstr>
      <vt:lpstr>Machine Learning Process</vt:lpstr>
      <vt:lpstr>Machine Learning Problem Example </vt:lpstr>
      <vt:lpstr>Model Creation Is Typically Time-Consuming</vt:lpstr>
      <vt:lpstr>Machine Learning Complexity</vt:lpstr>
      <vt:lpstr>Model Selection &amp; Hyperparameter Tuning</vt:lpstr>
      <vt:lpstr>Introducing Automated Machine Learning</vt:lpstr>
      <vt:lpstr>Automated ML Capabilities </vt:lpstr>
      <vt:lpstr>Automated ML Capabilities </vt:lpstr>
      <vt:lpstr>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Machine Learning on Databricks</dc:title>
  <cp:lastModifiedBy>Wolfgang Pauli</cp:lastModifiedBy>
  <cp:revision>3</cp:revision>
  <dcterms:modified xsi:type="dcterms:W3CDTF">2019-04-10T16:55:48Z</dcterms:modified>
</cp:coreProperties>
</file>